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557" r:id="rId77"/>
    <p:sldId id="334" r:id="rId78"/>
    <p:sldId id="335" r:id="rId79"/>
    <p:sldId id="337" r:id="rId80"/>
    <p:sldId id="338" r:id="rId81"/>
    <p:sldId id="339" r:id="rId82"/>
    <p:sldId id="341" r:id="rId83"/>
    <p:sldId id="342" r:id="rId84"/>
    <p:sldId id="343" r:id="rId85"/>
    <p:sldId id="345" r:id="rId86"/>
    <p:sldId id="346" r:id="rId87"/>
    <p:sldId id="347" r:id="rId88"/>
    <p:sldId id="348" r:id="rId89"/>
    <p:sldId id="349" r:id="rId90"/>
    <p:sldId id="351" r:id="rId91"/>
    <p:sldId id="355" r:id="rId92"/>
    <p:sldId id="356" r:id="rId93"/>
    <p:sldId id="357" r:id="rId94"/>
    <p:sldId id="359" r:id="rId95"/>
    <p:sldId id="361" r:id="rId96"/>
    <p:sldId id="363" r:id="rId97"/>
    <p:sldId id="364" r:id="rId98"/>
    <p:sldId id="365" r:id="rId99"/>
    <p:sldId id="366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6" r:id="rId117"/>
    <p:sldId id="387" r:id="rId118"/>
    <p:sldId id="388" r:id="rId119"/>
    <p:sldId id="389" r:id="rId120"/>
    <p:sldId id="393" r:id="rId121"/>
    <p:sldId id="403" r:id="rId122"/>
    <p:sldId id="404" r:id="rId123"/>
    <p:sldId id="405" r:id="rId124"/>
    <p:sldId id="406" r:id="rId125"/>
    <p:sldId id="407" r:id="rId126"/>
    <p:sldId id="408" r:id="rId127"/>
    <p:sldId id="410" r:id="rId128"/>
    <p:sldId id="411" r:id="rId129"/>
    <p:sldId id="412" r:id="rId130"/>
    <p:sldId id="413" r:id="rId131"/>
    <p:sldId id="414" r:id="rId132"/>
    <p:sldId id="415" r:id="rId133"/>
    <p:sldId id="416" r:id="rId134"/>
    <p:sldId id="417" r:id="rId135"/>
    <p:sldId id="419" r:id="rId136"/>
    <p:sldId id="420" r:id="rId137"/>
    <p:sldId id="421" r:id="rId138"/>
    <p:sldId id="422" r:id="rId139"/>
    <p:sldId id="423" r:id="rId140"/>
    <p:sldId id="424" r:id="rId141"/>
    <p:sldId id="425" r:id="rId142"/>
    <p:sldId id="426" r:id="rId143"/>
    <p:sldId id="427" r:id="rId144"/>
    <p:sldId id="428" r:id="rId145"/>
    <p:sldId id="429" r:id="rId146"/>
    <p:sldId id="430" r:id="rId147"/>
    <p:sldId id="431" r:id="rId148"/>
    <p:sldId id="438" r:id="rId149"/>
    <p:sldId id="439" r:id="rId150"/>
    <p:sldId id="440" r:id="rId151"/>
    <p:sldId id="441" r:id="rId152"/>
    <p:sldId id="442" r:id="rId153"/>
    <p:sldId id="443" r:id="rId154"/>
    <p:sldId id="444" r:id="rId155"/>
    <p:sldId id="446" r:id="rId156"/>
    <p:sldId id="447" r:id="rId157"/>
    <p:sldId id="448" r:id="rId158"/>
    <p:sldId id="449" r:id="rId159"/>
    <p:sldId id="450" r:id="rId160"/>
    <p:sldId id="451" r:id="rId161"/>
    <p:sldId id="452" r:id="rId162"/>
    <p:sldId id="455" r:id="rId163"/>
    <p:sldId id="456" r:id="rId164"/>
    <p:sldId id="457" r:id="rId165"/>
    <p:sldId id="458" r:id="rId166"/>
    <p:sldId id="460" r:id="rId167"/>
    <p:sldId id="462" r:id="rId168"/>
    <p:sldId id="463" r:id="rId169"/>
    <p:sldId id="464" r:id="rId170"/>
    <p:sldId id="465" r:id="rId171"/>
    <p:sldId id="466" r:id="rId172"/>
    <p:sldId id="468" r:id="rId173"/>
    <p:sldId id="469" r:id="rId174"/>
    <p:sldId id="470" r:id="rId175"/>
    <p:sldId id="473" r:id="rId176"/>
    <p:sldId id="475" r:id="rId177"/>
    <p:sldId id="476" r:id="rId178"/>
    <p:sldId id="477" r:id="rId179"/>
    <p:sldId id="479" r:id="rId180"/>
    <p:sldId id="480" r:id="rId181"/>
    <p:sldId id="481" r:id="rId182"/>
    <p:sldId id="482" r:id="rId183"/>
    <p:sldId id="483" r:id="rId184"/>
    <p:sldId id="484" r:id="rId185"/>
    <p:sldId id="485" r:id="rId186"/>
    <p:sldId id="486" r:id="rId187"/>
    <p:sldId id="487" r:id="rId188"/>
    <p:sldId id="488" r:id="rId189"/>
    <p:sldId id="489" r:id="rId190"/>
    <p:sldId id="490" r:id="rId191"/>
    <p:sldId id="491" r:id="rId192"/>
    <p:sldId id="492" r:id="rId193"/>
    <p:sldId id="494" r:id="rId194"/>
    <p:sldId id="496" r:id="rId195"/>
    <p:sldId id="497" r:id="rId196"/>
    <p:sldId id="498" r:id="rId197"/>
    <p:sldId id="499" r:id="rId198"/>
    <p:sldId id="507" r:id="rId199"/>
    <p:sldId id="508" r:id="rId200"/>
    <p:sldId id="509" r:id="rId201"/>
    <p:sldId id="510" r:id="rId202"/>
    <p:sldId id="511" r:id="rId203"/>
    <p:sldId id="512" r:id="rId204"/>
    <p:sldId id="513" r:id="rId205"/>
    <p:sldId id="514" r:id="rId206"/>
    <p:sldId id="515" r:id="rId207"/>
    <p:sldId id="516" r:id="rId208"/>
    <p:sldId id="517" r:id="rId209"/>
    <p:sldId id="519" r:id="rId210"/>
    <p:sldId id="520" r:id="rId211"/>
    <p:sldId id="521" r:id="rId212"/>
    <p:sldId id="522" r:id="rId213"/>
    <p:sldId id="523" r:id="rId214"/>
    <p:sldId id="524" r:id="rId215"/>
    <p:sldId id="525" r:id="rId216"/>
    <p:sldId id="526" r:id="rId217"/>
    <p:sldId id="527" r:id="rId218"/>
    <p:sldId id="528" r:id="rId219"/>
    <p:sldId id="529" r:id="rId220"/>
    <p:sldId id="530" r:id="rId221"/>
    <p:sldId id="531" r:id="rId222"/>
    <p:sldId id="532" r:id="rId223"/>
    <p:sldId id="533" r:id="rId224"/>
    <p:sldId id="534" r:id="rId225"/>
    <p:sldId id="535" r:id="rId226"/>
    <p:sldId id="536" r:id="rId227"/>
    <p:sldId id="537" r:id="rId228"/>
    <p:sldId id="538" r:id="rId229"/>
    <p:sldId id="539" r:id="rId230"/>
    <p:sldId id="542" r:id="rId231"/>
    <p:sldId id="543" r:id="rId232"/>
    <p:sldId id="544" r:id="rId233"/>
    <p:sldId id="545" r:id="rId234"/>
    <p:sldId id="546" r:id="rId235"/>
    <p:sldId id="547" r:id="rId236"/>
    <p:sldId id="548" r:id="rId237"/>
    <p:sldId id="549" r:id="rId238"/>
    <p:sldId id="550" r:id="rId239"/>
    <p:sldId id="551" r:id="rId240"/>
    <p:sldId id="552" r:id="rId241"/>
    <p:sldId id="553" r:id="rId242"/>
    <p:sldId id="554" r:id="rId243"/>
    <p:sldId id="555" r:id="rId244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11" autoAdjust="0"/>
  </p:normalViewPr>
  <p:slideViewPr>
    <p:cSldViewPr>
      <p:cViewPr>
        <p:scale>
          <a:sx n="66" d="100"/>
          <a:sy n="66" d="100"/>
        </p:scale>
        <p:origin x="-1536" y="-4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A8801-435F-4383-9E7F-57DBB09A2F49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F57E8-1667-47D2-8562-8A5495285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64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 smtClean="0">
                <a:latin typeface="+mn-lt"/>
                <a:cs typeface="Calibri"/>
              </a:rPr>
              <a:t>学习速率不能一刀切</a:t>
            </a:r>
            <a:endParaRPr lang="zh-CN" altLang="en-US" sz="2800" dirty="0" smtClean="0">
              <a:latin typeface="+mn-lt"/>
              <a:cs typeface="Calibri"/>
            </a:endParaRPr>
          </a:p>
          <a:p>
            <a:pPr marL="697865" marR="369570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lang="zh-CN" altLang="en-US" sz="2800" spc="-10" dirty="0" smtClean="0">
                <a:solidFill>
                  <a:srgbClr val="0000FF"/>
                </a:solidFill>
                <a:latin typeface="+mn-lt"/>
                <a:cs typeface="Calibri"/>
              </a:rPr>
              <a:t>给不同的参数不同的学习速率</a:t>
            </a:r>
            <a:endParaRPr lang="zh-CN" altLang="en-US" sz="2800" dirty="0" smtClean="0">
              <a:latin typeface="+mn-lt"/>
              <a:cs typeface="Calibr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935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前面是优化训练方法的手段，后面是比避免过拟合的方法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455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在测试数据上结果好但不一定在测试数据上结果也好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853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摆烂：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任由其往坏的方向继续发展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530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的参数比全连接神经网络少得多，为什么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只用较少的参数就可以用于处理图像呢？这是因为图像具有以下三点特征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29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01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整个的架构，</a:t>
            </a:r>
            <a:r>
              <a:rPr lang="en-US" altLang="zh-CN" dirty="0" smtClean="0"/>
              <a:t>Flatten:</a:t>
            </a:r>
            <a:r>
              <a:rPr lang="zh-CN" altLang="en-US" dirty="0" smtClean="0"/>
              <a:t>展开，拉直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262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Fliter</a:t>
            </a:r>
            <a:r>
              <a:rPr lang="en-US" altLang="zh-CN" dirty="0" smtClean="0"/>
              <a:t>:</a:t>
            </a:r>
            <a:r>
              <a:rPr lang="zh-CN" altLang="en-US" dirty="0" smtClean="0"/>
              <a:t>给定宽度和高度的滤波器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不同滤波器提取一个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的不同特性。例如，一个滤波器寻找特定颜色，另一个寻找特定物体的特定形状。卷积层滤波器的数量被称为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滤波器深度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01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336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比如在一个订票系统上，我们的输入 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 Taipei on November 2nd”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这样一个序列，我们设置几个槽位（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），希望算法能够将关键词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'Taipei'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放入目的地（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）槽位， 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November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2nd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放入到达时间（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of Arrival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）槽位，将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放入其他（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）槽位，实现对输入序列的一个归类，以便后续提取相应信息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6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一个函数加输入和输出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825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我们首先要对输入序列向量化，将每一个输入的单词用向量表示，可以使用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One-of-N Encoding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hashing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等编码方法，输出预测槽位的概率分布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45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但是上述方法有个问题，有时候有的词汇不在词典中，这时候用</a:t>
            </a:r>
            <a:r>
              <a:rPr lang="en-US" altLang="zh-CN" dirty="0" smtClean="0"/>
              <a:t>other </a:t>
            </a:r>
            <a:r>
              <a:rPr lang="zh-CN" altLang="en-US" dirty="0" smtClean="0"/>
              <a:t>或者 开头字母来表示他们，这就是</a:t>
            </a:r>
            <a:r>
              <a:rPr lang="en-US" altLang="zh-CN" dirty="0" err="1" smtClean="0"/>
              <a:t>Byund</a:t>
            </a:r>
            <a:r>
              <a:rPr lang="en-US" altLang="zh-CN" dirty="0" smtClean="0"/>
              <a:t> 1-of-N encoding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894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但是这样做的话，有个问题就出现了。如果现在又有一个输入是 “</a:t>
            </a:r>
            <a:r>
              <a:rPr lang="en-US" altLang="zh-CN" dirty="0" smtClean="0"/>
              <a:t>Leave Taipei on November 2nd”</a:t>
            </a:r>
            <a:r>
              <a:rPr lang="zh-CN" altLang="en-US" dirty="0" smtClean="0"/>
              <a:t>，这里</a:t>
            </a:r>
            <a:r>
              <a:rPr lang="en-US" altLang="zh-CN" dirty="0" smtClean="0"/>
              <a:t>Taipei</a:t>
            </a:r>
            <a:r>
              <a:rPr lang="zh-CN" altLang="en-US" dirty="0" smtClean="0"/>
              <a:t>是作为一个出发地（</a:t>
            </a:r>
            <a:r>
              <a:rPr lang="en-US" altLang="zh-CN" dirty="0" smtClean="0"/>
              <a:t>Place of Departure</a:t>
            </a:r>
            <a:r>
              <a:rPr lang="zh-CN" altLang="en-US" dirty="0" smtClean="0"/>
              <a:t>），所以我们应当是把</a:t>
            </a:r>
            <a:r>
              <a:rPr lang="en-US" altLang="zh-CN" dirty="0" smtClean="0"/>
              <a:t>Taipei</a:t>
            </a:r>
            <a:r>
              <a:rPr lang="zh-CN" altLang="en-US" dirty="0" smtClean="0"/>
              <a:t>放入</a:t>
            </a:r>
            <a:r>
              <a:rPr lang="en-US" altLang="zh-CN" dirty="0" smtClean="0"/>
              <a:t>Departure</a:t>
            </a:r>
            <a:r>
              <a:rPr lang="zh-CN" altLang="en-US" dirty="0" smtClean="0"/>
              <a:t>槽位而不是</a:t>
            </a:r>
            <a:r>
              <a:rPr lang="en-US" altLang="zh-CN" dirty="0" smtClean="0"/>
              <a:t>Destination </a:t>
            </a:r>
            <a:r>
              <a:rPr lang="zh-CN" altLang="en-US" dirty="0" smtClean="0"/>
              <a:t>槽位，可是对于前馈网络来说，对于同一个输入，输出的概率分布应该也是一样的，不可能出现既是</a:t>
            </a:r>
            <a:r>
              <a:rPr lang="en-US" altLang="zh-CN" dirty="0" smtClean="0"/>
              <a:t>Destination</a:t>
            </a:r>
            <a:r>
              <a:rPr lang="zh-CN" altLang="en-US" dirty="0" smtClean="0"/>
              <a:t>的概率最高又是</a:t>
            </a:r>
            <a:r>
              <a:rPr lang="en-US" altLang="zh-CN" dirty="0" smtClean="0"/>
              <a:t>Departure</a:t>
            </a:r>
            <a:r>
              <a:rPr lang="zh-CN" altLang="en-US" dirty="0" smtClean="0"/>
              <a:t>的概率最高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看过台北之前看过</a:t>
            </a:r>
            <a:r>
              <a:rPr lang="en-US" altLang="zh-CN" dirty="0" smtClean="0"/>
              <a:t>arrive</a:t>
            </a:r>
            <a:r>
              <a:rPr lang="zh-CN" altLang="en-US" dirty="0" smtClean="0"/>
              <a:t>就是前面的一个单词，这样就具有了记忆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所以我们就希望能够让神经网络拥有“记忆”的能力，能够根据之前的信息（在这个例子中是</a:t>
            </a:r>
            <a:r>
              <a:rPr lang="en-US" altLang="zh-CN" dirty="0" smtClean="0"/>
              <a:t>Arrive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Leave</a:t>
            </a:r>
            <a:r>
              <a:rPr lang="zh-CN" altLang="en-US" dirty="0" smtClean="0"/>
              <a:t>）从而得到不同的输出。将两段序列中的</a:t>
            </a:r>
            <a:r>
              <a:rPr lang="en-US" altLang="zh-CN" dirty="0" smtClean="0"/>
              <a:t>Taipei</a:t>
            </a:r>
            <a:r>
              <a:rPr lang="zh-CN" altLang="en-US" dirty="0" smtClean="0"/>
              <a:t>分别归入</a:t>
            </a:r>
            <a:r>
              <a:rPr lang="en-US" altLang="zh-CN" dirty="0" err="1" smtClean="0"/>
              <a:t>Destionation</a:t>
            </a:r>
            <a:r>
              <a:rPr lang="zh-CN" altLang="en-US" dirty="0" smtClean="0"/>
              <a:t>槽位和</a:t>
            </a:r>
            <a:r>
              <a:rPr lang="en-US" altLang="zh-CN" dirty="0" smtClean="0"/>
              <a:t>Departure</a:t>
            </a:r>
            <a:r>
              <a:rPr lang="zh-CN" altLang="en-US" dirty="0" smtClean="0"/>
              <a:t>槽位。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213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中考虑了输入序列顺序，序列顺序的改变会影响输出的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隐藏层不仅会考虑</a:t>
            </a:r>
            <a:r>
              <a:rPr lang="en-US" altLang="zh-CN" dirty="0" smtClean="0"/>
              <a:t>x1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x2</a:t>
            </a:r>
            <a:r>
              <a:rPr lang="zh-CN" altLang="en-US" dirty="0" smtClean="0"/>
              <a:t>还会考虑存储在记忆单元中的值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78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这三个使用的是同一个网络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968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经过很多层的隐藏层才计算得到输出，每个隐藏层都被记录下来了，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691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常见的变体，</a:t>
            </a:r>
            <a:r>
              <a:rPr lang="en-US" altLang="zh-CN" dirty="0" smtClean="0"/>
              <a:t>Elman</a:t>
            </a:r>
            <a:r>
              <a:rPr lang="en-US" altLang="zh-CN" baseline="0" dirty="0" smtClean="0"/>
              <a:t> Network(</a:t>
            </a:r>
            <a:r>
              <a:rPr lang="zh-CN" altLang="en-US" baseline="0" dirty="0" smtClean="0"/>
              <a:t>将隐层的输出（即记忆单元中的值）作为下一次的输入</a:t>
            </a:r>
            <a:r>
              <a:rPr lang="en-US" altLang="zh-CN" baseline="0" dirty="0" smtClean="0"/>
              <a:t>),Jordan Network(</a:t>
            </a:r>
            <a:r>
              <a:rPr lang="zh-CN" altLang="en-US" baseline="0" dirty="0" smtClean="0"/>
              <a:t>将上一时间点的输出值作为输入</a:t>
            </a:r>
            <a:r>
              <a:rPr lang="en-US" altLang="zh-CN" baseline="0" dirty="0" smtClean="0"/>
              <a:t>)</a:t>
            </a:r>
          </a:p>
          <a:p>
            <a:r>
              <a:rPr lang="zh-CN" altLang="en-US" baseline="0" dirty="0" smtClean="0"/>
              <a:t>相当于看了整个句子而不是句子的一半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394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Forget</a:t>
            </a:r>
            <a:r>
              <a:rPr lang="en-US" altLang="zh-CN" baseline="0" dirty="0" smtClean="0"/>
              <a:t> gate</a:t>
            </a:r>
            <a:r>
              <a:rPr lang="zh-CN" altLang="en-US" baseline="0" dirty="0" smtClean="0"/>
              <a:t>确定什么时候让记忆里的值丢失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00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</a:t>
            </a:r>
            <a:r>
              <a:rPr lang="zh-CN" altLang="en-US" dirty="0" smtClean="0"/>
              <a:t>表示关闭，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表示</a:t>
            </a:r>
            <a:r>
              <a:rPr lang="en-US" altLang="zh-CN" dirty="0" smtClean="0"/>
              <a:t>,forget gate</a:t>
            </a:r>
            <a:r>
              <a:rPr lang="zh-CN" altLang="en-US" dirty="0" smtClean="0"/>
              <a:t>看是否清空</a:t>
            </a:r>
            <a:r>
              <a:rPr lang="en-US" altLang="zh-CN" dirty="0" smtClean="0"/>
              <a:t>c</a:t>
            </a:r>
            <a:r>
              <a:rPr lang="zh-CN" altLang="en-US" dirty="0" smtClean="0"/>
              <a:t>中的值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760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如果你不能理解这一点，不用担心，各种深度学习框架已经帮你完成了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255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024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RNN</a:t>
            </a:r>
            <a:r>
              <a:rPr lang="zh-CN" altLang="en-US" dirty="0" smtClean="0"/>
              <a:t>中每个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中的值都会被洗掉，而</a:t>
            </a:r>
            <a:r>
              <a:rPr lang="en-US" altLang="zh-CN" dirty="0" err="1" smtClean="0"/>
              <a:t>lstm</a:t>
            </a:r>
            <a:r>
              <a:rPr lang="zh-CN" altLang="en-US" dirty="0" smtClean="0"/>
              <a:t>不会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170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神经网络深度就像摩天大楼一样，越来越深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41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ImageNet</a:t>
            </a:r>
            <a:r>
              <a:rPr lang="zh-CN" altLang="en-US" dirty="0" smtClean="0"/>
              <a:t>竞赛冠军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023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残差网络</a:t>
            </a:r>
            <a:r>
              <a:rPr lang="en-US" altLang="zh-CN" dirty="0" smtClean="0"/>
              <a:t>152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20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解决在超深层的网络在训练优化中遇到的问题，梯度下降的收敛问题</a:t>
            </a:r>
            <a:endParaRPr lang="en-US" altLang="zh-CN" dirty="0" smtClean="0"/>
          </a:p>
          <a:p>
            <a:r>
              <a:rPr lang="zh-CN" altLang="en-US" dirty="0" smtClean="0"/>
              <a:t>其实深度残差网络和</a:t>
            </a:r>
            <a:r>
              <a:rPr lang="en-US" altLang="zh-CN" dirty="0" smtClean="0"/>
              <a:t>Highway</a:t>
            </a:r>
            <a:r>
              <a:rPr lang="zh-CN" altLang="en-US" dirty="0" smtClean="0"/>
              <a:t>网络这两种网络结构都能够让一部分的数据可以跳过某些变换层，而直接到后面的层中去，只不过</a:t>
            </a:r>
            <a:r>
              <a:rPr lang="en-US" altLang="zh-CN" dirty="0" smtClean="0"/>
              <a:t>Highway</a:t>
            </a:r>
            <a:r>
              <a:rPr lang="zh-CN" altLang="en-US" dirty="0" smtClean="0"/>
              <a:t>网络需要一个权值来控制每次直接通过的数据量，而深度残差网络就直接让一部分数据通到了后面。从大量的实验中，我感觉这两种网络只有在很深的场景中才能发挥出“威力”，如果本身网络层数较浅，勉强使用这两种结构是很难得到好的结果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02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这就是人脑的注意力模型，说到底是一种资源分配模型，在某个特定时刻，你的注意力总是集中在画面中的某个焦点部分，而对其它部分视而不见</a:t>
            </a:r>
            <a:endParaRPr lang="en-US" altLang="zh-CN" dirty="0" smtClean="0"/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也可以有一个巨大的脑容量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41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25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给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看一张图，通过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可以把图的每一小块都用一个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来表示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67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该研究中将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模型的权值可视化，显示在原图中，即图中白色的区域，讲</a:t>
            </a:r>
            <a:r>
              <a:rPr lang="en-US" altLang="zh-CN" dirty="0" smtClean="0"/>
              <a:t>red square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cat</a:t>
            </a:r>
            <a:r>
              <a:rPr lang="zh-CN" altLang="en-US" dirty="0" smtClean="0"/>
              <a:t>对应起来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65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在每个时间步长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智能体从环境中接收到一些观察数据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，并选择一个动作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，将其传送回环境。最后，智能体会从环境中获得一个奖励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(reward) 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。由此，智能体接收一系列的观察数据，并选择一系列的后续动作，并一直持续。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智能体的行为受到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约束。简而言之，所谓的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，就是一组（对环境的）观察和动作的映射。强化学习的目标就是制定一个好的策略。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不是静止的、被动的等待，而是主动的对环境做出试探；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）环境对试探动作反馈的信息是评价性的（好或坏，奖励还是非奖励）；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在行动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评价的环境（迭代）中获得知识，改进行动方案以适应环境，达到预期目的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009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定义方法、判断方法的优劣、挑选出最佳的方法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57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用一个词附近的其他词来表示该词，观人于其所友，</a:t>
            </a:r>
            <a:r>
              <a:rPr lang="zh-CN" altLang="en-US" b="1" dirty="0" smtClean="0"/>
              <a:t>不知其人视其友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227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5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38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每个模块只关注一小部分任务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13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dropout</a:t>
            </a:r>
            <a:r>
              <a:rPr lang="zh-CN" altLang="en-US" dirty="0" smtClean="0"/>
              <a:t>是指在深度学习网络的训练过程中，对于神经网络单元，按照一定的概率将其暂时从网络中丢弃。注意是暂时，对于随机梯度下降来说，由于是随机丢弃，故而每一个</a:t>
            </a:r>
            <a:r>
              <a:rPr lang="en-US" altLang="zh-CN" dirty="0" smtClean="0"/>
              <a:t>mini-batch</a:t>
            </a:r>
            <a:r>
              <a:rPr lang="zh-CN" altLang="en-US" dirty="0" smtClean="0"/>
              <a:t>都在训练不同的网络。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531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5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限于局部最优点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9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8622" y="307924"/>
            <a:ext cx="8426754" cy="1659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94206" y="3707333"/>
            <a:ext cx="6355587" cy="87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8652" y="1854658"/>
            <a:ext cx="3458209" cy="3644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307924"/>
            <a:ext cx="604583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4103" y="2107184"/>
            <a:ext cx="8495792" cy="181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9.jpg"/><Relationship Id="rId5" Type="http://schemas.openxmlformats.org/officeDocument/2006/relationships/image" Target="../media/image788.jpg"/><Relationship Id="rId4" Type="http://schemas.openxmlformats.org/officeDocument/2006/relationships/image" Target="../media/image787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7" Type="http://schemas.openxmlformats.org/officeDocument/2006/relationships/image" Target="../media/image798.png"/><Relationship Id="rId2" Type="http://schemas.openxmlformats.org/officeDocument/2006/relationships/image" Target="../media/image7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7.png"/><Relationship Id="rId5" Type="http://schemas.openxmlformats.org/officeDocument/2006/relationships/image" Target="../media/image796.png"/><Relationship Id="rId4" Type="http://schemas.openxmlformats.org/officeDocument/2006/relationships/image" Target="../media/image7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2.png"/><Relationship Id="rId4" Type="http://schemas.openxmlformats.org/officeDocument/2006/relationships/image" Target="../media/image80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8.png"/><Relationship Id="rId3" Type="http://schemas.openxmlformats.org/officeDocument/2006/relationships/image" Target="../media/image803.png"/><Relationship Id="rId7" Type="http://schemas.openxmlformats.org/officeDocument/2006/relationships/image" Target="../media/image807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6.png"/><Relationship Id="rId5" Type="http://schemas.openxmlformats.org/officeDocument/2006/relationships/image" Target="../media/image805.png"/><Relationship Id="rId4" Type="http://schemas.openxmlformats.org/officeDocument/2006/relationships/image" Target="../media/image804.png"/><Relationship Id="rId9" Type="http://schemas.openxmlformats.org/officeDocument/2006/relationships/image" Target="../media/image8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4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keras.io/regularizers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7.png"/><Relationship Id="rId3" Type="http://schemas.openxmlformats.org/officeDocument/2006/relationships/image" Target="../media/image810.png"/><Relationship Id="rId7" Type="http://schemas.openxmlformats.org/officeDocument/2006/relationships/image" Target="../media/image816.png"/><Relationship Id="rId12" Type="http://schemas.openxmlformats.org/officeDocument/2006/relationships/image" Target="../media/image8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820.png"/><Relationship Id="rId5" Type="http://schemas.openxmlformats.org/officeDocument/2006/relationships/image" Target="../media/image815.png"/><Relationship Id="rId10" Type="http://schemas.openxmlformats.org/officeDocument/2006/relationships/image" Target="../media/image819.png"/><Relationship Id="rId4" Type="http://schemas.openxmlformats.org/officeDocument/2006/relationships/image" Target="../media/image811.png"/><Relationship Id="rId9" Type="http://schemas.openxmlformats.org/officeDocument/2006/relationships/image" Target="../media/image81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8.png"/><Relationship Id="rId3" Type="http://schemas.openxmlformats.org/officeDocument/2006/relationships/image" Target="../media/image823.png"/><Relationship Id="rId7" Type="http://schemas.openxmlformats.org/officeDocument/2006/relationships/image" Target="../media/image827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6.png"/><Relationship Id="rId5" Type="http://schemas.openxmlformats.org/officeDocument/2006/relationships/image" Target="../media/image825.png"/><Relationship Id="rId4" Type="http://schemas.openxmlformats.org/officeDocument/2006/relationships/image" Target="../media/image824.png"/><Relationship Id="rId9" Type="http://schemas.openxmlformats.org/officeDocument/2006/relationships/image" Target="../media/image82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5.png"/><Relationship Id="rId4" Type="http://schemas.openxmlformats.org/officeDocument/2006/relationships/image" Target="../media/image82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7.png"/><Relationship Id="rId13" Type="http://schemas.openxmlformats.org/officeDocument/2006/relationships/image" Target="../media/image842.png"/><Relationship Id="rId18" Type="http://schemas.openxmlformats.org/officeDocument/2006/relationships/image" Target="../media/image847.png"/><Relationship Id="rId3" Type="http://schemas.openxmlformats.org/officeDocument/2006/relationships/image" Target="../media/image832.png"/><Relationship Id="rId21" Type="http://schemas.openxmlformats.org/officeDocument/2006/relationships/image" Target="../media/image850.png"/><Relationship Id="rId7" Type="http://schemas.openxmlformats.org/officeDocument/2006/relationships/image" Target="../media/image836.png"/><Relationship Id="rId12" Type="http://schemas.openxmlformats.org/officeDocument/2006/relationships/image" Target="../media/image841.png"/><Relationship Id="rId17" Type="http://schemas.openxmlformats.org/officeDocument/2006/relationships/image" Target="../media/image846.png"/><Relationship Id="rId2" Type="http://schemas.openxmlformats.org/officeDocument/2006/relationships/image" Target="../media/image831.png"/><Relationship Id="rId16" Type="http://schemas.openxmlformats.org/officeDocument/2006/relationships/image" Target="../media/image845.png"/><Relationship Id="rId20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5.png"/><Relationship Id="rId11" Type="http://schemas.openxmlformats.org/officeDocument/2006/relationships/image" Target="../media/image840.png"/><Relationship Id="rId5" Type="http://schemas.openxmlformats.org/officeDocument/2006/relationships/image" Target="../media/image834.png"/><Relationship Id="rId15" Type="http://schemas.openxmlformats.org/officeDocument/2006/relationships/image" Target="../media/image844.png"/><Relationship Id="rId10" Type="http://schemas.openxmlformats.org/officeDocument/2006/relationships/image" Target="../media/image839.png"/><Relationship Id="rId19" Type="http://schemas.openxmlformats.org/officeDocument/2006/relationships/image" Target="../media/image848.png"/><Relationship Id="rId4" Type="http://schemas.openxmlformats.org/officeDocument/2006/relationships/image" Target="../media/image833.png"/><Relationship Id="rId9" Type="http://schemas.openxmlformats.org/officeDocument/2006/relationships/image" Target="../media/image838.png"/><Relationship Id="rId14" Type="http://schemas.openxmlformats.org/officeDocument/2006/relationships/image" Target="../media/image843.png"/><Relationship Id="rId22" Type="http://schemas.openxmlformats.org/officeDocument/2006/relationships/image" Target="../media/image85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7.png"/><Relationship Id="rId13" Type="http://schemas.openxmlformats.org/officeDocument/2006/relationships/image" Target="../media/image855.png"/><Relationship Id="rId3" Type="http://schemas.openxmlformats.org/officeDocument/2006/relationships/image" Target="../media/image832.png"/><Relationship Id="rId7" Type="http://schemas.openxmlformats.org/officeDocument/2006/relationships/image" Target="../media/image836.png"/><Relationship Id="rId12" Type="http://schemas.openxmlformats.org/officeDocument/2006/relationships/image" Target="../media/image854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5.png"/><Relationship Id="rId11" Type="http://schemas.openxmlformats.org/officeDocument/2006/relationships/image" Target="../media/image853.png"/><Relationship Id="rId5" Type="http://schemas.openxmlformats.org/officeDocument/2006/relationships/image" Target="../media/image834.png"/><Relationship Id="rId10" Type="http://schemas.openxmlformats.org/officeDocument/2006/relationships/image" Target="../media/image852.png"/><Relationship Id="rId4" Type="http://schemas.openxmlformats.org/officeDocument/2006/relationships/image" Target="../media/image833.png"/><Relationship Id="rId9" Type="http://schemas.openxmlformats.org/officeDocument/2006/relationships/image" Target="../media/image838.png"/><Relationship Id="rId14" Type="http://schemas.openxmlformats.org/officeDocument/2006/relationships/image" Target="../media/image8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870.png"/><Relationship Id="rId3" Type="http://schemas.openxmlformats.org/officeDocument/2006/relationships/image" Target="../media/image863.png"/><Relationship Id="rId7" Type="http://schemas.openxmlformats.org/officeDocument/2006/relationships/image" Target="../media/image867.png"/><Relationship Id="rId12" Type="http://schemas.openxmlformats.org/officeDocument/2006/relationships/image" Target="../media/image869.png"/><Relationship Id="rId17" Type="http://schemas.openxmlformats.org/officeDocument/2006/relationships/image" Target="../media/image87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6.png"/><Relationship Id="rId11" Type="http://schemas.openxmlformats.org/officeDocument/2006/relationships/image" Target="../media/image10.jpg"/><Relationship Id="rId5" Type="http://schemas.openxmlformats.org/officeDocument/2006/relationships/image" Target="../media/image865.png"/><Relationship Id="rId15" Type="http://schemas.openxmlformats.org/officeDocument/2006/relationships/image" Target="../media/image872.png"/><Relationship Id="rId10" Type="http://schemas.openxmlformats.org/officeDocument/2006/relationships/image" Target="../media/image126.png"/><Relationship Id="rId4" Type="http://schemas.openxmlformats.org/officeDocument/2006/relationships/image" Target="../media/image864.png"/><Relationship Id="rId9" Type="http://schemas.openxmlformats.org/officeDocument/2006/relationships/image" Target="../media/image868.png"/><Relationship Id="rId14" Type="http://schemas.openxmlformats.org/officeDocument/2006/relationships/image" Target="../media/image87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75.jpg"/><Relationship Id="rId7" Type="http://schemas.openxmlformats.org/officeDocument/2006/relationships/image" Target="../media/image8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8.png"/><Relationship Id="rId11" Type="http://schemas.openxmlformats.org/officeDocument/2006/relationships/image" Target="../media/image883.png"/><Relationship Id="rId5" Type="http://schemas.openxmlformats.org/officeDocument/2006/relationships/image" Target="../media/image877.png"/><Relationship Id="rId10" Type="http://schemas.openxmlformats.org/officeDocument/2006/relationships/image" Target="../media/image882.png"/><Relationship Id="rId4" Type="http://schemas.openxmlformats.org/officeDocument/2006/relationships/image" Target="../media/image876.jpg"/><Relationship Id="rId9" Type="http://schemas.openxmlformats.org/officeDocument/2006/relationships/image" Target="../media/image88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8.png"/><Relationship Id="rId13" Type="http://schemas.openxmlformats.org/officeDocument/2006/relationships/image" Target="../media/image893.png"/><Relationship Id="rId3" Type="http://schemas.openxmlformats.org/officeDocument/2006/relationships/image" Target="../media/image875.jpg"/><Relationship Id="rId7" Type="http://schemas.openxmlformats.org/officeDocument/2006/relationships/image" Target="../media/image887.png"/><Relationship Id="rId12" Type="http://schemas.openxmlformats.org/officeDocument/2006/relationships/image" Target="../media/image892.png"/><Relationship Id="rId2" Type="http://schemas.openxmlformats.org/officeDocument/2006/relationships/image" Target="../media/image8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6.png"/><Relationship Id="rId11" Type="http://schemas.openxmlformats.org/officeDocument/2006/relationships/image" Target="../media/image891.png"/><Relationship Id="rId5" Type="http://schemas.openxmlformats.org/officeDocument/2006/relationships/image" Target="../media/image885.png"/><Relationship Id="rId10" Type="http://schemas.openxmlformats.org/officeDocument/2006/relationships/image" Target="../media/image890.png"/><Relationship Id="rId4" Type="http://schemas.openxmlformats.org/officeDocument/2006/relationships/image" Target="../media/image877.png"/><Relationship Id="rId9" Type="http://schemas.openxmlformats.org/officeDocument/2006/relationships/image" Target="../media/image88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jpg"/><Relationship Id="rId2" Type="http://schemas.openxmlformats.org/officeDocument/2006/relationships/image" Target="../media/image894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1.png"/><Relationship Id="rId13" Type="http://schemas.openxmlformats.org/officeDocument/2006/relationships/image" Target="../media/image906.png"/><Relationship Id="rId18" Type="http://schemas.openxmlformats.org/officeDocument/2006/relationships/image" Target="../media/image911.png"/><Relationship Id="rId3" Type="http://schemas.openxmlformats.org/officeDocument/2006/relationships/image" Target="../media/image896.jpg"/><Relationship Id="rId7" Type="http://schemas.openxmlformats.org/officeDocument/2006/relationships/image" Target="../media/image900.jpg"/><Relationship Id="rId12" Type="http://schemas.openxmlformats.org/officeDocument/2006/relationships/image" Target="../media/image905.png"/><Relationship Id="rId17" Type="http://schemas.openxmlformats.org/officeDocument/2006/relationships/image" Target="../media/image91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9.png"/><Relationship Id="rId11" Type="http://schemas.openxmlformats.org/officeDocument/2006/relationships/image" Target="../media/image904.png"/><Relationship Id="rId5" Type="http://schemas.openxmlformats.org/officeDocument/2006/relationships/image" Target="../media/image898.png"/><Relationship Id="rId15" Type="http://schemas.openxmlformats.org/officeDocument/2006/relationships/image" Target="../media/image908.png"/><Relationship Id="rId10" Type="http://schemas.openxmlformats.org/officeDocument/2006/relationships/image" Target="../media/image903.png"/><Relationship Id="rId19" Type="http://schemas.openxmlformats.org/officeDocument/2006/relationships/image" Target="../media/image912.png"/><Relationship Id="rId4" Type="http://schemas.openxmlformats.org/officeDocument/2006/relationships/image" Target="../media/image897.png"/><Relationship Id="rId9" Type="http://schemas.openxmlformats.org/officeDocument/2006/relationships/image" Target="../media/image902.png"/><Relationship Id="rId14" Type="http://schemas.openxmlformats.org/officeDocument/2006/relationships/image" Target="../media/image90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4.png"/><Relationship Id="rId13" Type="http://schemas.openxmlformats.org/officeDocument/2006/relationships/image" Target="../media/image917.png"/><Relationship Id="rId3" Type="http://schemas.openxmlformats.org/officeDocument/2006/relationships/image" Target="../media/image914.png"/><Relationship Id="rId7" Type="http://schemas.openxmlformats.org/officeDocument/2006/relationships/image" Target="../media/image903.png"/><Relationship Id="rId12" Type="http://schemas.openxmlformats.org/officeDocument/2006/relationships/image" Target="../media/image908.png"/><Relationship Id="rId2" Type="http://schemas.openxmlformats.org/officeDocument/2006/relationships/image" Target="../media/image913.png"/><Relationship Id="rId16" Type="http://schemas.openxmlformats.org/officeDocument/2006/relationships/image" Target="../media/image9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2.png"/><Relationship Id="rId11" Type="http://schemas.openxmlformats.org/officeDocument/2006/relationships/image" Target="../media/image916.png"/><Relationship Id="rId5" Type="http://schemas.openxmlformats.org/officeDocument/2006/relationships/image" Target="../media/image901.png"/><Relationship Id="rId15" Type="http://schemas.openxmlformats.org/officeDocument/2006/relationships/image" Target="../media/image911.png"/><Relationship Id="rId10" Type="http://schemas.openxmlformats.org/officeDocument/2006/relationships/image" Target="../media/image906.png"/><Relationship Id="rId4" Type="http://schemas.openxmlformats.org/officeDocument/2006/relationships/image" Target="../media/image900.jpg"/><Relationship Id="rId9" Type="http://schemas.openxmlformats.org/officeDocument/2006/relationships/image" Target="../media/image915.png"/><Relationship Id="rId14" Type="http://schemas.openxmlformats.org/officeDocument/2006/relationships/image" Target="../media/image91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13" Type="http://schemas.openxmlformats.org/officeDocument/2006/relationships/image" Target="../media/image919.png"/><Relationship Id="rId18" Type="http://schemas.openxmlformats.org/officeDocument/2006/relationships/image" Target="../media/image912.png"/><Relationship Id="rId3" Type="http://schemas.openxmlformats.org/officeDocument/2006/relationships/image" Target="../media/image897.png"/><Relationship Id="rId7" Type="http://schemas.openxmlformats.org/officeDocument/2006/relationships/image" Target="../media/image901.png"/><Relationship Id="rId12" Type="http://schemas.openxmlformats.org/officeDocument/2006/relationships/image" Target="../media/image906.png"/><Relationship Id="rId17" Type="http://schemas.openxmlformats.org/officeDocument/2006/relationships/image" Target="../media/image911.png"/><Relationship Id="rId2" Type="http://schemas.openxmlformats.org/officeDocument/2006/relationships/image" Target="../media/image896.jpg"/><Relationship Id="rId16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jpg"/><Relationship Id="rId11" Type="http://schemas.openxmlformats.org/officeDocument/2006/relationships/image" Target="../media/image918.png"/><Relationship Id="rId5" Type="http://schemas.openxmlformats.org/officeDocument/2006/relationships/image" Target="../media/image899.png"/><Relationship Id="rId15" Type="http://schemas.openxmlformats.org/officeDocument/2006/relationships/image" Target="../media/image920.png"/><Relationship Id="rId10" Type="http://schemas.openxmlformats.org/officeDocument/2006/relationships/image" Target="../media/image904.png"/><Relationship Id="rId4" Type="http://schemas.openxmlformats.org/officeDocument/2006/relationships/image" Target="../media/image898.png"/><Relationship Id="rId9" Type="http://schemas.openxmlformats.org/officeDocument/2006/relationships/image" Target="../media/image903.png"/><Relationship Id="rId14" Type="http://schemas.openxmlformats.org/officeDocument/2006/relationships/image" Target="../media/image9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7.png"/><Relationship Id="rId3" Type="http://schemas.openxmlformats.org/officeDocument/2006/relationships/image" Target="../media/image922.png"/><Relationship Id="rId7" Type="http://schemas.openxmlformats.org/officeDocument/2006/relationships/image" Target="../media/image926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5.png"/><Relationship Id="rId11" Type="http://schemas.openxmlformats.org/officeDocument/2006/relationships/image" Target="../media/image930.png"/><Relationship Id="rId5" Type="http://schemas.openxmlformats.org/officeDocument/2006/relationships/image" Target="../media/image924.png"/><Relationship Id="rId10" Type="http://schemas.openxmlformats.org/officeDocument/2006/relationships/image" Target="../media/image929.png"/><Relationship Id="rId4" Type="http://schemas.openxmlformats.org/officeDocument/2006/relationships/image" Target="../media/image923.png"/><Relationship Id="rId9" Type="http://schemas.openxmlformats.org/officeDocument/2006/relationships/image" Target="../media/image92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13" Type="http://schemas.openxmlformats.org/officeDocument/2006/relationships/image" Target="../media/image934.png"/><Relationship Id="rId3" Type="http://schemas.openxmlformats.org/officeDocument/2006/relationships/image" Target="../media/image922.png"/><Relationship Id="rId7" Type="http://schemas.openxmlformats.org/officeDocument/2006/relationships/image" Target="../media/image926.png"/><Relationship Id="rId12" Type="http://schemas.openxmlformats.org/officeDocument/2006/relationships/image" Target="../media/image933.png"/><Relationship Id="rId17" Type="http://schemas.openxmlformats.org/officeDocument/2006/relationships/image" Target="../media/image938.png"/><Relationship Id="rId2" Type="http://schemas.openxmlformats.org/officeDocument/2006/relationships/image" Target="../media/image921.png"/><Relationship Id="rId16" Type="http://schemas.openxmlformats.org/officeDocument/2006/relationships/image" Target="../media/image9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5.png"/><Relationship Id="rId11" Type="http://schemas.openxmlformats.org/officeDocument/2006/relationships/image" Target="../media/image930.png"/><Relationship Id="rId5" Type="http://schemas.openxmlformats.org/officeDocument/2006/relationships/image" Target="../media/image924.png"/><Relationship Id="rId15" Type="http://schemas.openxmlformats.org/officeDocument/2006/relationships/image" Target="../media/image936.png"/><Relationship Id="rId10" Type="http://schemas.openxmlformats.org/officeDocument/2006/relationships/image" Target="../media/image929.png"/><Relationship Id="rId4" Type="http://schemas.openxmlformats.org/officeDocument/2006/relationships/image" Target="../media/image923.png"/><Relationship Id="rId9" Type="http://schemas.openxmlformats.org/officeDocument/2006/relationships/image" Target="../media/image932.png"/><Relationship Id="rId14" Type="http://schemas.openxmlformats.org/officeDocument/2006/relationships/image" Target="../media/image93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9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13" Type="http://schemas.openxmlformats.org/officeDocument/2006/relationships/image" Target="../media/image941.png"/><Relationship Id="rId18" Type="http://schemas.openxmlformats.org/officeDocument/2006/relationships/image" Target="../media/image912.png"/><Relationship Id="rId3" Type="http://schemas.openxmlformats.org/officeDocument/2006/relationships/image" Target="../media/image897.png"/><Relationship Id="rId7" Type="http://schemas.openxmlformats.org/officeDocument/2006/relationships/image" Target="../media/image901.png"/><Relationship Id="rId12" Type="http://schemas.openxmlformats.org/officeDocument/2006/relationships/image" Target="../media/image906.png"/><Relationship Id="rId17" Type="http://schemas.openxmlformats.org/officeDocument/2006/relationships/image" Target="../media/image911.png"/><Relationship Id="rId2" Type="http://schemas.openxmlformats.org/officeDocument/2006/relationships/image" Target="../media/image896.jpg"/><Relationship Id="rId16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jpg"/><Relationship Id="rId11" Type="http://schemas.openxmlformats.org/officeDocument/2006/relationships/image" Target="../media/image940.png"/><Relationship Id="rId5" Type="http://schemas.openxmlformats.org/officeDocument/2006/relationships/image" Target="../media/image899.png"/><Relationship Id="rId15" Type="http://schemas.openxmlformats.org/officeDocument/2006/relationships/image" Target="../media/image942.png"/><Relationship Id="rId10" Type="http://schemas.openxmlformats.org/officeDocument/2006/relationships/image" Target="../media/image904.png"/><Relationship Id="rId4" Type="http://schemas.openxmlformats.org/officeDocument/2006/relationships/image" Target="../media/image898.png"/><Relationship Id="rId9" Type="http://schemas.openxmlformats.org/officeDocument/2006/relationships/image" Target="../media/image903.png"/><Relationship Id="rId14" Type="http://schemas.openxmlformats.org/officeDocument/2006/relationships/image" Target="../media/image90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9.png"/><Relationship Id="rId13" Type="http://schemas.openxmlformats.org/officeDocument/2006/relationships/image" Target="../media/image954.png"/><Relationship Id="rId3" Type="http://schemas.openxmlformats.org/officeDocument/2006/relationships/image" Target="../media/image944.png"/><Relationship Id="rId7" Type="http://schemas.openxmlformats.org/officeDocument/2006/relationships/image" Target="../media/image948.png"/><Relationship Id="rId12" Type="http://schemas.openxmlformats.org/officeDocument/2006/relationships/image" Target="../media/image953.png"/><Relationship Id="rId17" Type="http://schemas.openxmlformats.org/officeDocument/2006/relationships/image" Target="../media/image958.png"/><Relationship Id="rId2" Type="http://schemas.openxmlformats.org/officeDocument/2006/relationships/image" Target="../media/image943.png"/><Relationship Id="rId16" Type="http://schemas.openxmlformats.org/officeDocument/2006/relationships/image" Target="../media/image9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7.png"/><Relationship Id="rId11" Type="http://schemas.openxmlformats.org/officeDocument/2006/relationships/image" Target="../media/image952.png"/><Relationship Id="rId5" Type="http://schemas.openxmlformats.org/officeDocument/2006/relationships/image" Target="../media/image946.png"/><Relationship Id="rId15" Type="http://schemas.openxmlformats.org/officeDocument/2006/relationships/image" Target="../media/image956.png"/><Relationship Id="rId10" Type="http://schemas.openxmlformats.org/officeDocument/2006/relationships/image" Target="../media/image951.png"/><Relationship Id="rId4" Type="http://schemas.openxmlformats.org/officeDocument/2006/relationships/image" Target="../media/image945.png"/><Relationship Id="rId9" Type="http://schemas.openxmlformats.org/officeDocument/2006/relationships/image" Target="../media/image950.png"/><Relationship Id="rId14" Type="http://schemas.openxmlformats.org/officeDocument/2006/relationships/image" Target="../media/image95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3.png"/><Relationship Id="rId3" Type="http://schemas.openxmlformats.org/officeDocument/2006/relationships/image" Target="../media/image960.png"/><Relationship Id="rId7" Type="http://schemas.openxmlformats.org/officeDocument/2006/relationships/image" Target="../media/image962.png"/><Relationship Id="rId2" Type="http://schemas.openxmlformats.org/officeDocument/2006/relationships/image" Target="../media/image9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1.png"/><Relationship Id="rId5" Type="http://schemas.openxmlformats.org/officeDocument/2006/relationships/image" Target="../media/image950.png"/><Relationship Id="rId4" Type="http://schemas.openxmlformats.org/officeDocument/2006/relationships/image" Target="../media/image951.png"/><Relationship Id="rId9" Type="http://schemas.openxmlformats.org/officeDocument/2006/relationships/image" Target="../media/image964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6.png"/><Relationship Id="rId13" Type="http://schemas.openxmlformats.org/officeDocument/2006/relationships/image" Target="../media/image966.png"/><Relationship Id="rId18" Type="http://schemas.openxmlformats.org/officeDocument/2006/relationships/image" Target="../media/image971.png"/><Relationship Id="rId3" Type="http://schemas.openxmlformats.org/officeDocument/2006/relationships/image" Target="../media/image901.png"/><Relationship Id="rId21" Type="http://schemas.openxmlformats.org/officeDocument/2006/relationships/image" Target="../media/image974.png"/><Relationship Id="rId7" Type="http://schemas.openxmlformats.org/officeDocument/2006/relationships/image" Target="../media/image940.png"/><Relationship Id="rId12" Type="http://schemas.openxmlformats.org/officeDocument/2006/relationships/image" Target="../media/image965.png"/><Relationship Id="rId17" Type="http://schemas.openxmlformats.org/officeDocument/2006/relationships/image" Target="../media/image970.png"/><Relationship Id="rId2" Type="http://schemas.openxmlformats.org/officeDocument/2006/relationships/image" Target="../media/image900.jpg"/><Relationship Id="rId16" Type="http://schemas.openxmlformats.org/officeDocument/2006/relationships/image" Target="../media/image969.png"/><Relationship Id="rId20" Type="http://schemas.openxmlformats.org/officeDocument/2006/relationships/image" Target="../media/image9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4.png"/><Relationship Id="rId11" Type="http://schemas.openxmlformats.org/officeDocument/2006/relationships/image" Target="../media/image942.png"/><Relationship Id="rId5" Type="http://schemas.openxmlformats.org/officeDocument/2006/relationships/image" Target="../media/image903.png"/><Relationship Id="rId15" Type="http://schemas.openxmlformats.org/officeDocument/2006/relationships/image" Target="../media/image968.png"/><Relationship Id="rId10" Type="http://schemas.openxmlformats.org/officeDocument/2006/relationships/image" Target="../media/image908.png"/><Relationship Id="rId19" Type="http://schemas.openxmlformats.org/officeDocument/2006/relationships/image" Target="../media/image972.png"/><Relationship Id="rId4" Type="http://schemas.openxmlformats.org/officeDocument/2006/relationships/image" Target="../media/image902.png"/><Relationship Id="rId9" Type="http://schemas.openxmlformats.org/officeDocument/2006/relationships/image" Target="../media/image941.png"/><Relationship Id="rId14" Type="http://schemas.openxmlformats.org/officeDocument/2006/relationships/image" Target="../media/image967.png"/><Relationship Id="rId22" Type="http://schemas.openxmlformats.org/officeDocument/2006/relationships/image" Target="../media/image9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jp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13" Type="http://schemas.openxmlformats.org/officeDocument/2006/relationships/image" Target="../media/image941.png"/><Relationship Id="rId18" Type="http://schemas.openxmlformats.org/officeDocument/2006/relationships/image" Target="../media/image912.png"/><Relationship Id="rId3" Type="http://schemas.openxmlformats.org/officeDocument/2006/relationships/image" Target="../media/image897.png"/><Relationship Id="rId21" Type="http://schemas.openxmlformats.org/officeDocument/2006/relationships/image" Target="../media/image978.png"/><Relationship Id="rId7" Type="http://schemas.openxmlformats.org/officeDocument/2006/relationships/image" Target="../media/image901.png"/><Relationship Id="rId12" Type="http://schemas.openxmlformats.org/officeDocument/2006/relationships/image" Target="../media/image906.png"/><Relationship Id="rId17" Type="http://schemas.openxmlformats.org/officeDocument/2006/relationships/image" Target="../media/image911.png"/><Relationship Id="rId2" Type="http://schemas.openxmlformats.org/officeDocument/2006/relationships/image" Target="../media/image896.jpg"/><Relationship Id="rId16" Type="http://schemas.openxmlformats.org/officeDocument/2006/relationships/image" Target="../media/image910.png"/><Relationship Id="rId20" Type="http://schemas.openxmlformats.org/officeDocument/2006/relationships/image" Target="../media/image9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jpg"/><Relationship Id="rId11" Type="http://schemas.openxmlformats.org/officeDocument/2006/relationships/image" Target="../media/image940.png"/><Relationship Id="rId5" Type="http://schemas.openxmlformats.org/officeDocument/2006/relationships/image" Target="../media/image899.png"/><Relationship Id="rId15" Type="http://schemas.openxmlformats.org/officeDocument/2006/relationships/image" Target="../media/image942.png"/><Relationship Id="rId23" Type="http://schemas.openxmlformats.org/officeDocument/2006/relationships/image" Target="../media/image980.png"/><Relationship Id="rId10" Type="http://schemas.openxmlformats.org/officeDocument/2006/relationships/image" Target="../media/image904.png"/><Relationship Id="rId19" Type="http://schemas.openxmlformats.org/officeDocument/2006/relationships/image" Target="../media/image976.png"/><Relationship Id="rId4" Type="http://schemas.openxmlformats.org/officeDocument/2006/relationships/image" Target="../media/image898.png"/><Relationship Id="rId9" Type="http://schemas.openxmlformats.org/officeDocument/2006/relationships/image" Target="../media/image903.png"/><Relationship Id="rId14" Type="http://schemas.openxmlformats.org/officeDocument/2006/relationships/image" Target="../media/image908.png"/><Relationship Id="rId22" Type="http://schemas.openxmlformats.org/officeDocument/2006/relationships/image" Target="../media/image97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18" Type="http://schemas.openxmlformats.org/officeDocument/2006/relationships/image" Target="../media/image997.png"/><Relationship Id="rId26" Type="http://schemas.openxmlformats.org/officeDocument/2006/relationships/image" Target="../media/image1005.png"/><Relationship Id="rId3" Type="http://schemas.openxmlformats.org/officeDocument/2006/relationships/image" Target="../media/image982.png"/><Relationship Id="rId21" Type="http://schemas.openxmlformats.org/officeDocument/2006/relationships/image" Target="../media/image1000.png"/><Relationship Id="rId34" Type="http://schemas.openxmlformats.org/officeDocument/2006/relationships/image" Target="../media/image1013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17" Type="http://schemas.openxmlformats.org/officeDocument/2006/relationships/image" Target="../media/image996.png"/><Relationship Id="rId25" Type="http://schemas.openxmlformats.org/officeDocument/2006/relationships/image" Target="../media/image1004.png"/><Relationship Id="rId33" Type="http://schemas.openxmlformats.org/officeDocument/2006/relationships/image" Target="../media/image1012.png"/><Relationship Id="rId38" Type="http://schemas.openxmlformats.org/officeDocument/2006/relationships/image" Target="../media/image1016.png"/><Relationship Id="rId2" Type="http://schemas.openxmlformats.org/officeDocument/2006/relationships/image" Target="../media/image981.png"/><Relationship Id="rId16" Type="http://schemas.openxmlformats.org/officeDocument/2006/relationships/image" Target="../media/image995.png"/><Relationship Id="rId20" Type="http://schemas.openxmlformats.org/officeDocument/2006/relationships/image" Target="../media/image999.png"/><Relationship Id="rId29" Type="http://schemas.openxmlformats.org/officeDocument/2006/relationships/image" Target="../media/image10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24" Type="http://schemas.openxmlformats.org/officeDocument/2006/relationships/image" Target="../media/image1003.png"/><Relationship Id="rId32" Type="http://schemas.openxmlformats.org/officeDocument/2006/relationships/image" Target="../media/image1011.png"/><Relationship Id="rId37" Type="http://schemas.openxmlformats.org/officeDocument/2006/relationships/image" Target="../media/image1015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23" Type="http://schemas.openxmlformats.org/officeDocument/2006/relationships/image" Target="../media/image1002.png"/><Relationship Id="rId28" Type="http://schemas.openxmlformats.org/officeDocument/2006/relationships/image" Target="../media/image1007.png"/><Relationship Id="rId36" Type="http://schemas.openxmlformats.org/officeDocument/2006/relationships/image" Target="../media/image897.png"/><Relationship Id="rId10" Type="http://schemas.openxmlformats.org/officeDocument/2006/relationships/image" Target="../media/image989.png"/><Relationship Id="rId19" Type="http://schemas.openxmlformats.org/officeDocument/2006/relationships/image" Target="../media/image998.png"/><Relationship Id="rId31" Type="http://schemas.openxmlformats.org/officeDocument/2006/relationships/image" Target="../media/image1010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Relationship Id="rId22" Type="http://schemas.openxmlformats.org/officeDocument/2006/relationships/image" Target="../media/image1001.png"/><Relationship Id="rId27" Type="http://schemas.openxmlformats.org/officeDocument/2006/relationships/image" Target="../media/image1006.png"/><Relationship Id="rId30" Type="http://schemas.openxmlformats.org/officeDocument/2006/relationships/image" Target="../media/image1009.png"/><Relationship Id="rId35" Type="http://schemas.openxmlformats.org/officeDocument/2006/relationships/image" Target="../media/image1014.jp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6.png"/><Relationship Id="rId3" Type="http://schemas.openxmlformats.org/officeDocument/2006/relationships/image" Target="../media/image901.png"/><Relationship Id="rId7" Type="http://schemas.openxmlformats.org/officeDocument/2006/relationships/image" Target="../media/image940.png"/><Relationship Id="rId12" Type="http://schemas.openxmlformats.org/officeDocument/2006/relationships/image" Target="../media/image1017.png"/><Relationship Id="rId2" Type="http://schemas.openxmlformats.org/officeDocument/2006/relationships/image" Target="../media/image9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4.png"/><Relationship Id="rId11" Type="http://schemas.openxmlformats.org/officeDocument/2006/relationships/image" Target="../media/image942.png"/><Relationship Id="rId5" Type="http://schemas.openxmlformats.org/officeDocument/2006/relationships/image" Target="../media/image903.png"/><Relationship Id="rId10" Type="http://schemas.openxmlformats.org/officeDocument/2006/relationships/image" Target="../media/image908.png"/><Relationship Id="rId4" Type="http://schemas.openxmlformats.org/officeDocument/2006/relationships/image" Target="../media/image902.png"/><Relationship Id="rId9" Type="http://schemas.openxmlformats.org/officeDocument/2006/relationships/image" Target="../media/image94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4.png"/><Relationship Id="rId13" Type="http://schemas.openxmlformats.org/officeDocument/2006/relationships/image" Target="../media/image1029.png"/><Relationship Id="rId18" Type="http://schemas.openxmlformats.org/officeDocument/2006/relationships/image" Target="../media/image1034.png"/><Relationship Id="rId26" Type="http://schemas.openxmlformats.org/officeDocument/2006/relationships/image" Target="../media/image1042.png"/><Relationship Id="rId3" Type="http://schemas.openxmlformats.org/officeDocument/2006/relationships/image" Target="../media/image1019.png"/><Relationship Id="rId21" Type="http://schemas.openxmlformats.org/officeDocument/2006/relationships/image" Target="../media/image1037.png"/><Relationship Id="rId7" Type="http://schemas.openxmlformats.org/officeDocument/2006/relationships/image" Target="../media/image1023.png"/><Relationship Id="rId12" Type="http://schemas.openxmlformats.org/officeDocument/2006/relationships/image" Target="../media/image1028.png"/><Relationship Id="rId17" Type="http://schemas.openxmlformats.org/officeDocument/2006/relationships/image" Target="../media/image1033.png"/><Relationship Id="rId25" Type="http://schemas.openxmlformats.org/officeDocument/2006/relationships/image" Target="../media/image1041.png"/><Relationship Id="rId2" Type="http://schemas.openxmlformats.org/officeDocument/2006/relationships/image" Target="../media/image1018.png"/><Relationship Id="rId16" Type="http://schemas.openxmlformats.org/officeDocument/2006/relationships/image" Target="../media/image1032.png"/><Relationship Id="rId20" Type="http://schemas.openxmlformats.org/officeDocument/2006/relationships/image" Target="../media/image1036.png"/><Relationship Id="rId29" Type="http://schemas.openxmlformats.org/officeDocument/2006/relationships/image" Target="../media/image104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2.png"/><Relationship Id="rId11" Type="http://schemas.openxmlformats.org/officeDocument/2006/relationships/image" Target="../media/image1027.png"/><Relationship Id="rId24" Type="http://schemas.openxmlformats.org/officeDocument/2006/relationships/image" Target="../media/image1040.png"/><Relationship Id="rId5" Type="http://schemas.openxmlformats.org/officeDocument/2006/relationships/image" Target="../media/image1021.png"/><Relationship Id="rId15" Type="http://schemas.openxmlformats.org/officeDocument/2006/relationships/image" Target="../media/image1031.png"/><Relationship Id="rId23" Type="http://schemas.openxmlformats.org/officeDocument/2006/relationships/image" Target="../media/image1039.png"/><Relationship Id="rId28" Type="http://schemas.openxmlformats.org/officeDocument/2006/relationships/image" Target="../media/image1044.png"/><Relationship Id="rId10" Type="http://schemas.openxmlformats.org/officeDocument/2006/relationships/image" Target="../media/image1026.png"/><Relationship Id="rId19" Type="http://schemas.openxmlformats.org/officeDocument/2006/relationships/image" Target="../media/image1035.png"/><Relationship Id="rId4" Type="http://schemas.openxmlformats.org/officeDocument/2006/relationships/image" Target="../media/image1020.png"/><Relationship Id="rId9" Type="http://schemas.openxmlformats.org/officeDocument/2006/relationships/image" Target="../media/image1025.png"/><Relationship Id="rId14" Type="http://schemas.openxmlformats.org/officeDocument/2006/relationships/image" Target="../media/image1030.png"/><Relationship Id="rId22" Type="http://schemas.openxmlformats.org/officeDocument/2006/relationships/image" Target="../media/image1038.png"/><Relationship Id="rId27" Type="http://schemas.openxmlformats.org/officeDocument/2006/relationships/image" Target="../media/image104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1.png"/><Relationship Id="rId3" Type="http://schemas.openxmlformats.org/officeDocument/2006/relationships/image" Target="../media/image1047.png"/><Relationship Id="rId7" Type="http://schemas.openxmlformats.org/officeDocument/2006/relationships/image" Target="../media/image1050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9.png"/><Relationship Id="rId5" Type="http://schemas.openxmlformats.org/officeDocument/2006/relationships/image" Target="../media/image970.png"/><Relationship Id="rId4" Type="http://schemas.openxmlformats.org/officeDocument/2006/relationships/image" Target="../media/image104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image" Target="../media/image1053.png"/><Relationship Id="rId7" Type="http://schemas.openxmlformats.org/officeDocument/2006/relationships/image" Target="../media/image1049.png"/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6.png"/><Relationship Id="rId5" Type="http://schemas.openxmlformats.org/officeDocument/2006/relationships/image" Target="../media/image1055.png"/><Relationship Id="rId4" Type="http://schemas.openxmlformats.org/officeDocument/2006/relationships/image" Target="../media/image1054.png"/><Relationship Id="rId9" Type="http://schemas.openxmlformats.org/officeDocument/2006/relationships/image" Target="../media/image105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5.png"/><Relationship Id="rId13" Type="http://schemas.openxmlformats.org/officeDocument/2006/relationships/image" Target="../media/image1030.png"/><Relationship Id="rId18" Type="http://schemas.openxmlformats.org/officeDocument/2006/relationships/image" Target="../media/image1035.png"/><Relationship Id="rId26" Type="http://schemas.openxmlformats.org/officeDocument/2006/relationships/image" Target="../media/image1043.png"/><Relationship Id="rId3" Type="http://schemas.openxmlformats.org/officeDocument/2006/relationships/image" Target="../media/image1019.png"/><Relationship Id="rId21" Type="http://schemas.openxmlformats.org/officeDocument/2006/relationships/image" Target="../media/image1038.png"/><Relationship Id="rId7" Type="http://schemas.openxmlformats.org/officeDocument/2006/relationships/image" Target="../media/image1024.png"/><Relationship Id="rId12" Type="http://schemas.openxmlformats.org/officeDocument/2006/relationships/image" Target="../media/image1029.png"/><Relationship Id="rId17" Type="http://schemas.openxmlformats.org/officeDocument/2006/relationships/image" Target="../media/image1034.png"/><Relationship Id="rId25" Type="http://schemas.openxmlformats.org/officeDocument/2006/relationships/image" Target="../media/image1042.png"/><Relationship Id="rId2" Type="http://schemas.openxmlformats.org/officeDocument/2006/relationships/image" Target="../media/image1018.png"/><Relationship Id="rId16" Type="http://schemas.openxmlformats.org/officeDocument/2006/relationships/image" Target="../media/image1033.png"/><Relationship Id="rId20" Type="http://schemas.openxmlformats.org/officeDocument/2006/relationships/image" Target="../media/image10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3.png"/><Relationship Id="rId11" Type="http://schemas.openxmlformats.org/officeDocument/2006/relationships/image" Target="../media/image1028.png"/><Relationship Id="rId24" Type="http://schemas.openxmlformats.org/officeDocument/2006/relationships/image" Target="../media/image1041.png"/><Relationship Id="rId5" Type="http://schemas.openxmlformats.org/officeDocument/2006/relationships/image" Target="../media/image1021.png"/><Relationship Id="rId15" Type="http://schemas.openxmlformats.org/officeDocument/2006/relationships/image" Target="../media/image1032.png"/><Relationship Id="rId23" Type="http://schemas.openxmlformats.org/officeDocument/2006/relationships/image" Target="../media/image1040.png"/><Relationship Id="rId28" Type="http://schemas.openxmlformats.org/officeDocument/2006/relationships/image" Target="../media/image1045.jpg"/><Relationship Id="rId10" Type="http://schemas.openxmlformats.org/officeDocument/2006/relationships/image" Target="../media/image1027.png"/><Relationship Id="rId19" Type="http://schemas.openxmlformats.org/officeDocument/2006/relationships/image" Target="../media/image1036.png"/><Relationship Id="rId4" Type="http://schemas.openxmlformats.org/officeDocument/2006/relationships/image" Target="../media/image1020.png"/><Relationship Id="rId9" Type="http://schemas.openxmlformats.org/officeDocument/2006/relationships/image" Target="../media/image1026.png"/><Relationship Id="rId14" Type="http://schemas.openxmlformats.org/officeDocument/2006/relationships/image" Target="../media/image1031.png"/><Relationship Id="rId22" Type="http://schemas.openxmlformats.org/officeDocument/2006/relationships/image" Target="../media/image1039.png"/><Relationship Id="rId27" Type="http://schemas.openxmlformats.org/officeDocument/2006/relationships/image" Target="../media/image104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3.png"/><Relationship Id="rId13" Type="http://schemas.openxmlformats.org/officeDocument/2006/relationships/image" Target="../media/image1065.png"/><Relationship Id="rId18" Type="http://schemas.openxmlformats.org/officeDocument/2006/relationships/image" Target="../media/image1069.png"/><Relationship Id="rId26" Type="http://schemas.openxmlformats.org/officeDocument/2006/relationships/image" Target="../media/image1075.png"/><Relationship Id="rId39" Type="http://schemas.openxmlformats.org/officeDocument/2006/relationships/image" Target="../media/image1086.png"/><Relationship Id="rId3" Type="http://schemas.openxmlformats.org/officeDocument/2006/relationships/image" Target="../media/image1058.png"/><Relationship Id="rId21" Type="http://schemas.openxmlformats.org/officeDocument/2006/relationships/image" Target="../media/image986.png"/><Relationship Id="rId34" Type="http://schemas.openxmlformats.org/officeDocument/2006/relationships/image" Target="../media/image1081.png"/><Relationship Id="rId42" Type="http://schemas.openxmlformats.org/officeDocument/2006/relationships/image" Target="../media/image1089.png"/><Relationship Id="rId7" Type="http://schemas.openxmlformats.org/officeDocument/2006/relationships/image" Target="../media/image1062.png"/><Relationship Id="rId12" Type="http://schemas.openxmlformats.org/officeDocument/2006/relationships/image" Target="../media/image987.png"/><Relationship Id="rId17" Type="http://schemas.openxmlformats.org/officeDocument/2006/relationships/image" Target="../media/image984.png"/><Relationship Id="rId25" Type="http://schemas.openxmlformats.org/officeDocument/2006/relationships/image" Target="../media/image1021.png"/><Relationship Id="rId33" Type="http://schemas.openxmlformats.org/officeDocument/2006/relationships/image" Target="../media/image1025.png"/><Relationship Id="rId38" Type="http://schemas.openxmlformats.org/officeDocument/2006/relationships/image" Target="../media/image1085.png"/><Relationship Id="rId46" Type="http://schemas.openxmlformats.org/officeDocument/2006/relationships/image" Target="../media/image1093.png"/><Relationship Id="rId2" Type="http://schemas.openxmlformats.org/officeDocument/2006/relationships/image" Target="../media/image1057.png"/><Relationship Id="rId16" Type="http://schemas.openxmlformats.org/officeDocument/2006/relationships/image" Target="../media/image1068.png"/><Relationship Id="rId20" Type="http://schemas.openxmlformats.org/officeDocument/2006/relationships/image" Target="../media/image1071.png"/><Relationship Id="rId29" Type="http://schemas.openxmlformats.org/officeDocument/2006/relationships/image" Target="../media/image1029.png"/><Relationship Id="rId41" Type="http://schemas.openxmlformats.org/officeDocument/2006/relationships/image" Target="../media/image10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1.png"/><Relationship Id="rId11" Type="http://schemas.openxmlformats.org/officeDocument/2006/relationships/image" Target="../media/image950.png"/><Relationship Id="rId24" Type="http://schemas.openxmlformats.org/officeDocument/2006/relationships/image" Target="../media/image1074.png"/><Relationship Id="rId32" Type="http://schemas.openxmlformats.org/officeDocument/2006/relationships/image" Target="../media/image1080.png"/><Relationship Id="rId37" Type="http://schemas.openxmlformats.org/officeDocument/2006/relationships/image" Target="../media/image1084.png"/><Relationship Id="rId40" Type="http://schemas.openxmlformats.org/officeDocument/2006/relationships/image" Target="../media/image1087.png"/><Relationship Id="rId45" Type="http://schemas.openxmlformats.org/officeDocument/2006/relationships/image" Target="../media/image1092.png"/><Relationship Id="rId5" Type="http://schemas.openxmlformats.org/officeDocument/2006/relationships/image" Target="../media/image1060.png"/><Relationship Id="rId15" Type="http://schemas.openxmlformats.org/officeDocument/2006/relationships/image" Target="../media/image1067.png"/><Relationship Id="rId23" Type="http://schemas.openxmlformats.org/officeDocument/2006/relationships/image" Target="../media/image1073.png"/><Relationship Id="rId28" Type="http://schemas.openxmlformats.org/officeDocument/2006/relationships/image" Target="../media/image1077.png"/><Relationship Id="rId36" Type="http://schemas.openxmlformats.org/officeDocument/2006/relationships/image" Target="../media/image1083.png"/><Relationship Id="rId10" Type="http://schemas.openxmlformats.org/officeDocument/2006/relationships/image" Target="../media/image1064.png"/><Relationship Id="rId19" Type="http://schemas.openxmlformats.org/officeDocument/2006/relationships/image" Target="../media/image1070.png"/><Relationship Id="rId31" Type="http://schemas.openxmlformats.org/officeDocument/2006/relationships/image" Target="../media/image1079.png"/><Relationship Id="rId44" Type="http://schemas.openxmlformats.org/officeDocument/2006/relationships/image" Target="../media/image1091.png"/><Relationship Id="rId4" Type="http://schemas.openxmlformats.org/officeDocument/2006/relationships/image" Target="../media/image1059.png"/><Relationship Id="rId9" Type="http://schemas.openxmlformats.org/officeDocument/2006/relationships/image" Target="../media/image969.png"/><Relationship Id="rId14" Type="http://schemas.openxmlformats.org/officeDocument/2006/relationships/image" Target="../media/image1066.png"/><Relationship Id="rId22" Type="http://schemas.openxmlformats.org/officeDocument/2006/relationships/image" Target="../media/image1072.png"/><Relationship Id="rId27" Type="http://schemas.openxmlformats.org/officeDocument/2006/relationships/image" Target="../media/image1076.png"/><Relationship Id="rId30" Type="http://schemas.openxmlformats.org/officeDocument/2006/relationships/image" Target="../media/image1078.png"/><Relationship Id="rId35" Type="http://schemas.openxmlformats.org/officeDocument/2006/relationships/image" Target="../media/image1082.png"/><Relationship Id="rId43" Type="http://schemas.openxmlformats.org/officeDocument/2006/relationships/image" Target="../media/image10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image" Target="../media/image10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47.jp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7" Type="http://schemas.openxmlformats.org/officeDocument/2006/relationships/image" Target="../media/image1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1.png"/><Relationship Id="rId5" Type="http://schemas.openxmlformats.org/officeDocument/2006/relationships/image" Target="../media/image1100.png"/><Relationship Id="rId4" Type="http://schemas.openxmlformats.org/officeDocument/2006/relationships/image" Target="../media/image109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8.png"/><Relationship Id="rId13" Type="http://schemas.openxmlformats.org/officeDocument/2006/relationships/image" Target="../media/image1113.png"/><Relationship Id="rId3" Type="http://schemas.openxmlformats.org/officeDocument/2006/relationships/image" Target="../media/image1103.png"/><Relationship Id="rId7" Type="http://schemas.openxmlformats.org/officeDocument/2006/relationships/image" Target="../media/image1107.png"/><Relationship Id="rId12" Type="http://schemas.openxmlformats.org/officeDocument/2006/relationships/image" Target="../media/image1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6.png"/><Relationship Id="rId11" Type="http://schemas.openxmlformats.org/officeDocument/2006/relationships/image" Target="../media/image1111.png"/><Relationship Id="rId5" Type="http://schemas.openxmlformats.org/officeDocument/2006/relationships/image" Target="../media/image1105.png"/><Relationship Id="rId15" Type="http://schemas.openxmlformats.org/officeDocument/2006/relationships/image" Target="../media/image1115.png"/><Relationship Id="rId10" Type="http://schemas.openxmlformats.org/officeDocument/2006/relationships/image" Target="../media/image1110.png"/><Relationship Id="rId4" Type="http://schemas.openxmlformats.org/officeDocument/2006/relationships/image" Target="../media/image1104.png"/><Relationship Id="rId9" Type="http://schemas.openxmlformats.org/officeDocument/2006/relationships/image" Target="../media/image1109.png"/><Relationship Id="rId14" Type="http://schemas.openxmlformats.org/officeDocument/2006/relationships/image" Target="../media/image111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image" Target="../media/image1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2.png"/><Relationship Id="rId5" Type="http://schemas.openxmlformats.org/officeDocument/2006/relationships/image" Target="../media/image1117.png"/><Relationship Id="rId4" Type="http://schemas.openxmlformats.org/officeDocument/2006/relationships/image" Target="../media/image1100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2.png"/><Relationship Id="rId13" Type="http://schemas.openxmlformats.org/officeDocument/2006/relationships/image" Target="../media/image1126.png"/><Relationship Id="rId3" Type="http://schemas.openxmlformats.org/officeDocument/2006/relationships/image" Target="../media/image1118.png"/><Relationship Id="rId7" Type="http://schemas.openxmlformats.org/officeDocument/2006/relationships/image" Target="../media/image1121.png"/><Relationship Id="rId12" Type="http://schemas.openxmlformats.org/officeDocument/2006/relationships/image" Target="../media/image11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124.png"/><Relationship Id="rId5" Type="http://schemas.openxmlformats.org/officeDocument/2006/relationships/image" Target="../media/image1120.png"/><Relationship Id="rId10" Type="http://schemas.openxmlformats.org/officeDocument/2006/relationships/image" Target="../media/image1123.png"/><Relationship Id="rId4" Type="http://schemas.openxmlformats.org/officeDocument/2006/relationships/image" Target="../media/image1119.png"/><Relationship Id="rId9" Type="http://schemas.openxmlformats.org/officeDocument/2006/relationships/image" Target="../media/image1122.png"/><Relationship Id="rId14" Type="http://schemas.openxmlformats.org/officeDocument/2006/relationships/image" Target="../media/image1127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3.png"/><Relationship Id="rId3" Type="http://schemas.openxmlformats.org/officeDocument/2006/relationships/image" Target="../media/image1128.png"/><Relationship Id="rId7" Type="http://schemas.openxmlformats.org/officeDocument/2006/relationships/image" Target="../media/image11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1.png"/><Relationship Id="rId5" Type="http://schemas.openxmlformats.org/officeDocument/2006/relationships/image" Target="../media/image1130.png"/><Relationship Id="rId10" Type="http://schemas.openxmlformats.org/officeDocument/2006/relationships/image" Target="../media/image1135.png"/><Relationship Id="rId4" Type="http://schemas.openxmlformats.org/officeDocument/2006/relationships/image" Target="../media/image1129.png"/><Relationship Id="rId9" Type="http://schemas.openxmlformats.org/officeDocument/2006/relationships/image" Target="../media/image1134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1.png"/><Relationship Id="rId13" Type="http://schemas.openxmlformats.org/officeDocument/2006/relationships/image" Target="../media/image1146.png"/><Relationship Id="rId3" Type="http://schemas.openxmlformats.org/officeDocument/2006/relationships/image" Target="../media/image1136.png"/><Relationship Id="rId7" Type="http://schemas.openxmlformats.org/officeDocument/2006/relationships/image" Target="../media/image1140.png"/><Relationship Id="rId12" Type="http://schemas.openxmlformats.org/officeDocument/2006/relationships/image" Target="../media/image11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9.png"/><Relationship Id="rId11" Type="http://schemas.openxmlformats.org/officeDocument/2006/relationships/image" Target="../media/image1144.png"/><Relationship Id="rId5" Type="http://schemas.openxmlformats.org/officeDocument/2006/relationships/image" Target="../media/image1138.png"/><Relationship Id="rId15" Type="http://schemas.openxmlformats.org/officeDocument/2006/relationships/image" Target="../media/image1097.png"/><Relationship Id="rId10" Type="http://schemas.openxmlformats.org/officeDocument/2006/relationships/image" Target="../media/image1143.png"/><Relationship Id="rId4" Type="http://schemas.openxmlformats.org/officeDocument/2006/relationships/image" Target="../media/image1137.png"/><Relationship Id="rId9" Type="http://schemas.openxmlformats.org/officeDocument/2006/relationships/image" Target="../media/image1142.png"/><Relationship Id="rId14" Type="http://schemas.openxmlformats.org/officeDocument/2006/relationships/image" Target="../media/image1147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4.png"/><Relationship Id="rId13" Type="http://schemas.openxmlformats.org/officeDocument/2006/relationships/image" Target="../media/image1159.png"/><Relationship Id="rId3" Type="http://schemas.openxmlformats.org/officeDocument/2006/relationships/image" Target="../media/image1149.png"/><Relationship Id="rId7" Type="http://schemas.openxmlformats.org/officeDocument/2006/relationships/image" Target="../media/image1153.png"/><Relationship Id="rId12" Type="http://schemas.openxmlformats.org/officeDocument/2006/relationships/image" Target="../media/image1158.png"/><Relationship Id="rId2" Type="http://schemas.openxmlformats.org/officeDocument/2006/relationships/image" Target="../media/image1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2.png"/><Relationship Id="rId11" Type="http://schemas.openxmlformats.org/officeDocument/2006/relationships/image" Target="../media/image1157.png"/><Relationship Id="rId5" Type="http://schemas.openxmlformats.org/officeDocument/2006/relationships/image" Target="../media/image1151.png"/><Relationship Id="rId15" Type="http://schemas.openxmlformats.org/officeDocument/2006/relationships/image" Target="../media/image1161.png"/><Relationship Id="rId10" Type="http://schemas.openxmlformats.org/officeDocument/2006/relationships/image" Target="../media/image1156.png"/><Relationship Id="rId4" Type="http://schemas.openxmlformats.org/officeDocument/2006/relationships/image" Target="../media/image1150.png"/><Relationship Id="rId9" Type="http://schemas.openxmlformats.org/officeDocument/2006/relationships/image" Target="../media/image1155.png"/><Relationship Id="rId14" Type="http://schemas.openxmlformats.org/officeDocument/2006/relationships/image" Target="../media/image116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7.png"/><Relationship Id="rId13" Type="http://schemas.openxmlformats.org/officeDocument/2006/relationships/image" Target="../media/image1172.png"/><Relationship Id="rId18" Type="http://schemas.openxmlformats.org/officeDocument/2006/relationships/image" Target="../media/image1177.png"/><Relationship Id="rId26" Type="http://schemas.openxmlformats.org/officeDocument/2006/relationships/image" Target="../media/image1185.png"/><Relationship Id="rId3" Type="http://schemas.openxmlformats.org/officeDocument/2006/relationships/image" Target="../media/image1162.png"/><Relationship Id="rId21" Type="http://schemas.openxmlformats.org/officeDocument/2006/relationships/image" Target="../media/image1180.png"/><Relationship Id="rId7" Type="http://schemas.openxmlformats.org/officeDocument/2006/relationships/image" Target="../media/image1166.png"/><Relationship Id="rId12" Type="http://schemas.openxmlformats.org/officeDocument/2006/relationships/image" Target="../media/image1171.png"/><Relationship Id="rId17" Type="http://schemas.openxmlformats.org/officeDocument/2006/relationships/image" Target="../media/image1176.png"/><Relationship Id="rId25" Type="http://schemas.openxmlformats.org/officeDocument/2006/relationships/image" Target="../media/image118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75.png"/><Relationship Id="rId20" Type="http://schemas.openxmlformats.org/officeDocument/2006/relationships/image" Target="../media/image1179.png"/><Relationship Id="rId29" Type="http://schemas.openxmlformats.org/officeDocument/2006/relationships/image" Target="../media/image1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5.png"/><Relationship Id="rId11" Type="http://schemas.openxmlformats.org/officeDocument/2006/relationships/image" Target="../media/image1170.png"/><Relationship Id="rId24" Type="http://schemas.openxmlformats.org/officeDocument/2006/relationships/image" Target="../media/image1183.png"/><Relationship Id="rId5" Type="http://schemas.openxmlformats.org/officeDocument/2006/relationships/image" Target="../media/image1164.png"/><Relationship Id="rId15" Type="http://schemas.openxmlformats.org/officeDocument/2006/relationships/image" Target="../media/image1174.png"/><Relationship Id="rId23" Type="http://schemas.openxmlformats.org/officeDocument/2006/relationships/image" Target="../media/image1182.png"/><Relationship Id="rId28" Type="http://schemas.openxmlformats.org/officeDocument/2006/relationships/image" Target="../media/image1187.png"/><Relationship Id="rId10" Type="http://schemas.openxmlformats.org/officeDocument/2006/relationships/image" Target="../media/image1169.png"/><Relationship Id="rId19" Type="http://schemas.openxmlformats.org/officeDocument/2006/relationships/image" Target="../media/image1178.png"/><Relationship Id="rId31" Type="http://schemas.openxmlformats.org/officeDocument/2006/relationships/image" Target="../media/image1190.png"/><Relationship Id="rId4" Type="http://schemas.openxmlformats.org/officeDocument/2006/relationships/image" Target="../media/image1163.png"/><Relationship Id="rId9" Type="http://schemas.openxmlformats.org/officeDocument/2006/relationships/image" Target="../media/image1168.png"/><Relationship Id="rId14" Type="http://schemas.openxmlformats.org/officeDocument/2006/relationships/image" Target="../media/image1173.png"/><Relationship Id="rId22" Type="http://schemas.openxmlformats.org/officeDocument/2006/relationships/image" Target="../media/image1181.png"/><Relationship Id="rId27" Type="http://schemas.openxmlformats.org/officeDocument/2006/relationships/image" Target="../media/image1186.png"/><Relationship Id="rId30" Type="http://schemas.openxmlformats.org/officeDocument/2006/relationships/image" Target="../media/image1189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2.png"/><Relationship Id="rId13" Type="http://schemas.openxmlformats.org/officeDocument/2006/relationships/image" Target="../media/image1166.png"/><Relationship Id="rId18" Type="http://schemas.openxmlformats.org/officeDocument/2006/relationships/image" Target="../media/image1201.png"/><Relationship Id="rId26" Type="http://schemas.openxmlformats.org/officeDocument/2006/relationships/image" Target="../media/image1208.png"/><Relationship Id="rId3" Type="http://schemas.openxmlformats.org/officeDocument/2006/relationships/image" Target="../media/image1191.png"/><Relationship Id="rId21" Type="http://schemas.openxmlformats.org/officeDocument/2006/relationships/image" Target="../media/image1204.png"/><Relationship Id="rId34" Type="http://schemas.openxmlformats.org/officeDocument/2006/relationships/image" Target="../media/image1216.png"/><Relationship Id="rId7" Type="http://schemas.openxmlformats.org/officeDocument/2006/relationships/image" Target="../media/image1195.png"/><Relationship Id="rId12" Type="http://schemas.openxmlformats.org/officeDocument/2006/relationships/image" Target="../media/image1197.png"/><Relationship Id="rId17" Type="http://schemas.openxmlformats.org/officeDocument/2006/relationships/image" Target="../media/image1173.png"/><Relationship Id="rId25" Type="http://schemas.openxmlformats.org/officeDocument/2006/relationships/image" Target="../media/image1207.png"/><Relationship Id="rId33" Type="http://schemas.openxmlformats.org/officeDocument/2006/relationships/image" Target="../media/image121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00.png"/><Relationship Id="rId20" Type="http://schemas.openxmlformats.org/officeDocument/2006/relationships/image" Target="../media/image1203.png"/><Relationship Id="rId29" Type="http://schemas.openxmlformats.org/officeDocument/2006/relationships/image" Target="../media/image1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4.png"/><Relationship Id="rId11" Type="http://schemas.openxmlformats.org/officeDocument/2006/relationships/image" Target="../media/image1168.png"/><Relationship Id="rId24" Type="http://schemas.openxmlformats.org/officeDocument/2006/relationships/image" Target="../media/image1206.png"/><Relationship Id="rId32" Type="http://schemas.openxmlformats.org/officeDocument/2006/relationships/image" Target="../media/image1214.png"/><Relationship Id="rId5" Type="http://schemas.openxmlformats.org/officeDocument/2006/relationships/image" Target="../media/image1193.png"/><Relationship Id="rId15" Type="http://schemas.openxmlformats.org/officeDocument/2006/relationships/image" Target="../media/image1199.png"/><Relationship Id="rId23" Type="http://schemas.openxmlformats.org/officeDocument/2006/relationships/image" Target="../media/image1170.png"/><Relationship Id="rId28" Type="http://schemas.openxmlformats.org/officeDocument/2006/relationships/image" Target="../media/image1210.png"/><Relationship Id="rId10" Type="http://schemas.openxmlformats.org/officeDocument/2006/relationships/image" Target="../media/image1165.png"/><Relationship Id="rId19" Type="http://schemas.openxmlformats.org/officeDocument/2006/relationships/image" Target="../media/image1202.png"/><Relationship Id="rId31" Type="http://schemas.openxmlformats.org/officeDocument/2006/relationships/image" Target="../media/image1213.png"/><Relationship Id="rId4" Type="http://schemas.openxmlformats.org/officeDocument/2006/relationships/image" Target="../media/image1192.png"/><Relationship Id="rId9" Type="http://schemas.openxmlformats.org/officeDocument/2006/relationships/image" Target="../media/image1196.png"/><Relationship Id="rId14" Type="http://schemas.openxmlformats.org/officeDocument/2006/relationships/image" Target="../media/image1198.png"/><Relationship Id="rId22" Type="http://schemas.openxmlformats.org/officeDocument/2006/relationships/image" Target="../media/image1205.png"/><Relationship Id="rId27" Type="http://schemas.openxmlformats.org/officeDocument/2006/relationships/image" Target="../media/image1209.png"/><Relationship Id="rId30" Type="http://schemas.openxmlformats.org/officeDocument/2006/relationships/image" Target="../media/image12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62.jp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219.png"/><Relationship Id="rId4" Type="http://schemas.openxmlformats.org/officeDocument/2006/relationships/image" Target="../media/image121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4.png"/><Relationship Id="rId5" Type="http://schemas.openxmlformats.org/officeDocument/2006/relationships/image" Target="../media/image1223.jpg"/><Relationship Id="rId4" Type="http://schemas.openxmlformats.org/officeDocument/2006/relationships/image" Target="../media/image1222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13" Type="http://schemas.openxmlformats.org/officeDocument/2006/relationships/image" Target="../media/image1235.png"/><Relationship Id="rId18" Type="http://schemas.openxmlformats.org/officeDocument/2006/relationships/image" Target="../media/image1240.png"/><Relationship Id="rId3" Type="http://schemas.openxmlformats.org/officeDocument/2006/relationships/image" Target="../media/image1226.png"/><Relationship Id="rId21" Type="http://schemas.openxmlformats.org/officeDocument/2006/relationships/image" Target="../media/image1243.png"/><Relationship Id="rId7" Type="http://schemas.openxmlformats.org/officeDocument/2006/relationships/image" Target="../media/image1229.png"/><Relationship Id="rId12" Type="http://schemas.openxmlformats.org/officeDocument/2006/relationships/image" Target="../media/image1234.png"/><Relationship Id="rId17" Type="http://schemas.openxmlformats.org/officeDocument/2006/relationships/image" Target="../media/image1239.png"/><Relationship Id="rId2" Type="http://schemas.openxmlformats.org/officeDocument/2006/relationships/image" Target="../media/image1225.png"/><Relationship Id="rId16" Type="http://schemas.openxmlformats.org/officeDocument/2006/relationships/image" Target="../media/image1238.png"/><Relationship Id="rId20" Type="http://schemas.openxmlformats.org/officeDocument/2006/relationships/image" Target="../media/image1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8.png"/><Relationship Id="rId11" Type="http://schemas.openxmlformats.org/officeDocument/2006/relationships/image" Target="../media/image1233.png"/><Relationship Id="rId5" Type="http://schemas.openxmlformats.org/officeDocument/2006/relationships/image" Target="../media/image1227.png"/><Relationship Id="rId15" Type="http://schemas.openxmlformats.org/officeDocument/2006/relationships/image" Target="../media/image1237.png"/><Relationship Id="rId23" Type="http://schemas.openxmlformats.org/officeDocument/2006/relationships/image" Target="../media/image1245.png"/><Relationship Id="rId10" Type="http://schemas.openxmlformats.org/officeDocument/2006/relationships/image" Target="../media/image1232.png"/><Relationship Id="rId19" Type="http://schemas.openxmlformats.org/officeDocument/2006/relationships/image" Target="../media/image1241.png"/><Relationship Id="rId4" Type="http://schemas.openxmlformats.org/officeDocument/2006/relationships/image" Target="../media/image1221.jpg"/><Relationship Id="rId9" Type="http://schemas.openxmlformats.org/officeDocument/2006/relationships/image" Target="../media/image1231.png"/><Relationship Id="rId14" Type="http://schemas.openxmlformats.org/officeDocument/2006/relationships/image" Target="../media/image1236.png"/><Relationship Id="rId22" Type="http://schemas.openxmlformats.org/officeDocument/2006/relationships/image" Target="../media/image1244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3.png"/><Relationship Id="rId13" Type="http://schemas.openxmlformats.org/officeDocument/2006/relationships/image" Target="../media/image1246.png"/><Relationship Id="rId18" Type="http://schemas.openxmlformats.org/officeDocument/2006/relationships/image" Target="../media/image1251.png"/><Relationship Id="rId26" Type="http://schemas.openxmlformats.org/officeDocument/2006/relationships/image" Target="../media/image1245.png"/><Relationship Id="rId3" Type="http://schemas.openxmlformats.org/officeDocument/2006/relationships/image" Target="../media/image1228.png"/><Relationship Id="rId21" Type="http://schemas.openxmlformats.org/officeDocument/2006/relationships/image" Target="../media/image1240.png"/><Relationship Id="rId34" Type="http://schemas.openxmlformats.org/officeDocument/2006/relationships/image" Target="../media/image1258.png"/><Relationship Id="rId7" Type="http://schemas.openxmlformats.org/officeDocument/2006/relationships/image" Target="../media/image1232.png"/><Relationship Id="rId12" Type="http://schemas.openxmlformats.org/officeDocument/2006/relationships/image" Target="../media/image1237.png"/><Relationship Id="rId17" Type="http://schemas.openxmlformats.org/officeDocument/2006/relationships/image" Target="../media/image1250.png"/><Relationship Id="rId25" Type="http://schemas.openxmlformats.org/officeDocument/2006/relationships/image" Target="../media/image1244.png"/><Relationship Id="rId33" Type="http://schemas.openxmlformats.org/officeDocument/2006/relationships/image" Target="../media/image1257.png"/><Relationship Id="rId2" Type="http://schemas.openxmlformats.org/officeDocument/2006/relationships/image" Target="../media/image1227.png"/><Relationship Id="rId16" Type="http://schemas.openxmlformats.org/officeDocument/2006/relationships/image" Target="../media/image1249.png"/><Relationship Id="rId20" Type="http://schemas.openxmlformats.org/officeDocument/2006/relationships/image" Target="../media/image1239.png"/><Relationship Id="rId29" Type="http://schemas.openxmlformats.org/officeDocument/2006/relationships/image" Target="../media/image1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1.png"/><Relationship Id="rId11" Type="http://schemas.openxmlformats.org/officeDocument/2006/relationships/image" Target="../media/image1236.png"/><Relationship Id="rId24" Type="http://schemas.openxmlformats.org/officeDocument/2006/relationships/image" Target="../media/image1243.png"/><Relationship Id="rId32" Type="http://schemas.openxmlformats.org/officeDocument/2006/relationships/image" Target="../media/image1256.png"/><Relationship Id="rId37" Type="http://schemas.openxmlformats.org/officeDocument/2006/relationships/image" Target="../media/image1261.png"/><Relationship Id="rId5" Type="http://schemas.openxmlformats.org/officeDocument/2006/relationships/image" Target="../media/image1230.png"/><Relationship Id="rId15" Type="http://schemas.openxmlformats.org/officeDocument/2006/relationships/image" Target="../media/image1248.png"/><Relationship Id="rId23" Type="http://schemas.openxmlformats.org/officeDocument/2006/relationships/image" Target="../media/image1242.png"/><Relationship Id="rId28" Type="http://schemas.openxmlformats.org/officeDocument/2006/relationships/image" Target="../media/image1221.jpg"/><Relationship Id="rId36" Type="http://schemas.openxmlformats.org/officeDocument/2006/relationships/image" Target="../media/image1260.png"/><Relationship Id="rId10" Type="http://schemas.openxmlformats.org/officeDocument/2006/relationships/image" Target="../media/image1235.png"/><Relationship Id="rId19" Type="http://schemas.openxmlformats.org/officeDocument/2006/relationships/image" Target="../media/image1238.png"/><Relationship Id="rId31" Type="http://schemas.openxmlformats.org/officeDocument/2006/relationships/image" Target="../media/image1255.png"/><Relationship Id="rId4" Type="http://schemas.openxmlformats.org/officeDocument/2006/relationships/image" Target="../media/image1229.png"/><Relationship Id="rId9" Type="http://schemas.openxmlformats.org/officeDocument/2006/relationships/image" Target="../media/image1234.png"/><Relationship Id="rId14" Type="http://schemas.openxmlformats.org/officeDocument/2006/relationships/image" Target="../media/image1247.png"/><Relationship Id="rId22" Type="http://schemas.openxmlformats.org/officeDocument/2006/relationships/image" Target="../media/image1241.png"/><Relationship Id="rId27" Type="http://schemas.openxmlformats.org/officeDocument/2006/relationships/image" Target="../media/image1252.png"/><Relationship Id="rId30" Type="http://schemas.openxmlformats.org/officeDocument/2006/relationships/image" Target="../media/image1254.png"/><Relationship Id="rId35" Type="http://schemas.openxmlformats.org/officeDocument/2006/relationships/image" Target="../media/image1259.png"/></Relationships>
</file>

<file path=ppt/slides/_rels/slide1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6.png"/><Relationship Id="rId18" Type="http://schemas.openxmlformats.org/officeDocument/2006/relationships/image" Target="../media/image1251.png"/><Relationship Id="rId26" Type="http://schemas.openxmlformats.org/officeDocument/2006/relationships/image" Target="../media/image1245.png"/><Relationship Id="rId39" Type="http://schemas.openxmlformats.org/officeDocument/2006/relationships/image" Target="../media/image1274.png"/><Relationship Id="rId3" Type="http://schemas.openxmlformats.org/officeDocument/2006/relationships/image" Target="../media/image1228.png"/><Relationship Id="rId21" Type="http://schemas.openxmlformats.org/officeDocument/2006/relationships/image" Target="../media/image1240.png"/><Relationship Id="rId34" Type="http://schemas.openxmlformats.org/officeDocument/2006/relationships/image" Target="../media/image1269.png"/><Relationship Id="rId42" Type="http://schemas.openxmlformats.org/officeDocument/2006/relationships/image" Target="../media/image1277.png"/><Relationship Id="rId47" Type="http://schemas.openxmlformats.org/officeDocument/2006/relationships/image" Target="../media/image1282.png"/><Relationship Id="rId50" Type="http://schemas.openxmlformats.org/officeDocument/2006/relationships/image" Target="../media/image1285.png"/><Relationship Id="rId7" Type="http://schemas.openxmlformats.org/officeDocument/2006/relationships/image" Target="../media/image1262.png"/><Relationship Id="rId12" Type="http://schemas.openxmlformats.org/officeDocument/2006/relationships/image" Target="../media/image1237.png"/><Relationship Id="rId17" Type="http://schemas.openxmlformats.org/officeDocument/2006/relationships/image" Target="../media/image1250.png"/><Relationship Id="rId25" Type="http://schemas.openxmlformats.org/officeDocument/2006/relationships/image" Target="../media/image1244.png"/><Relationship Id="rId33" Type="http://schemas.openxmlformats.org/officeDocument/2006/relationships/image" Target="../media/image1268.png"/><Relationship Id="rId38" Type="http://schemas.openxmlformats.org/officeDocument/2006/relationships/image" Target="../media/image1273.png"/><Relationship Id="rId46" Type="http://schemas.openxmlformats.org/officeDocument/2006/relationships/image" Target="../media/image1281.png"/><Relationship Id="rId2" Type="http://schemas.openxmlformats.org/officeDocument/2006/relationships/image" Target="../media/image1227.png"/><Relationship Id="rId16" Type="http://schemas.openxmlformats.org/officeDocument/2006/relationships/image" Target="../media/image1249.png"/><Relationship Id="rId20" Type="http://schemas.openxmlformats.org/officeDocument/2006/relationships/image" Target="../media/image1239.png"/><Relationship Id="rId29" Type="http://schemas.openxmlformats.org/officeDocument/2006/relationships/image" Target="../media/image1265.png"/><Relationship Id="rId41" Type="http://schemas.openxmlformats.org/officeDocument/2006/relationships/image" Target="../media/image1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1.png"/><Relationship Id="rId11" Type="http://schemas.openxmlformats.org/officeDocument/2006/relationships/image" Target="../media/image1236.png"/><Relationship Id="rId24" Type="http://schemas.openxmlformats.org/officeDocument/2006/relationships/image" Target="../media/image1243.png"/><Relationship Id="rId32" Type="http://schemas.openxmlformats.org/officeDocument/2006/relationships/image" Target="../media/image1253.png"/><Relationship Id="rId37" Type="http://schemas.openxmlformats.org/officeDocument/2006/relationships/image" Target="../media/image1272.png"/><Relationship Id="rId40" Type="http://schemas.openxmlformats.org/officeDocument/2006/relationships/image" Target="../media/image1275.png"/><Relationship Id="rId45" Type="http://schemas.openxmlformats.org/officeDocument/2006/relationships/image" Target="../media/image1280.png"/><Relationship Id="rId5" Type="http://schemas.openxmlformats.org/officeDocument/2006/relationships/image" Target="../media/image1230.png"/><Relationship Id="rId15" Type="http://schemas.openxmlformats.org/officeDocument/2006/relationships/image" Target="../media/image1248.png"/><Relationship Id="rId23" Type="http://schemas.openxmlformats.org/officeDocument/2006/relationships/image" Target="../media/image1242.png"/><Relationship Id="rId28" Type="http://schemas.openxmlformats.org/officeDocument/2006/relationships/image" Target="../media/image1264.png"/><Relationship Id="rId36" Type="http://schemas.openxmlformats.org/officeDocument/2006/relationships/image" Target="../media/image1271.png"/><Relationship Id="rId49" Type="http://schemas.openxmlformats.org/officeDocument/2006/relationships/image" Target="../media/image1284.png"/><Relationship Id="rId10" Type="http://schemas.openxmlformats.org/officeDocument/2006/relationships/image" Target="../media/image1235.png"/><Relationship Id="rId19" Type="http://schemas.openxmlformats.org/officeDocument/2006/relationships/image" Target="../media/image1238.png"/><Relationship Id="rId31" Type="http://schemas.openxmlformats.org/officeDocument/2006/relationships/image" Target="../media/image1267.png"/><Relationship Id="rId44" Type="http://schemas.openxmlformats.org/officeDocument/2006/relationships/image" Target="../media/image1279.png"/><Relationship Id="rId4" Type="http://schemas.openxmlformats.org/officeDocument/2006/relationships/image" Target="../media/image1229.png"/><Relationship Id="rId9" Type="http://schemas.openxmlformats.org/officeDocument/2006/relationships/image" Target="../media/image1234.png"/><Relationship Id="rId14" Type="http://schemas.openxmlformats.org/officeDocument/2006/relationships/image" Target="../media/image1247.png"/><Relationship Id="rId22" Type="http://schemas.openxmlformats.org/officeDocument/2006/relationships/image" Target="../media/image1241.png"/><Relationship Id="rId27" Type="http://schemas.openxmlformats.org/officeDocument/2006/relationships/image" Target="../media/image1263.png"/><Relationship Id="rId30" Type="http://schemas.openxmlformats.org/officeDocument/2006/relationships/image" Target="../media/image1266.png"/><Relationship Id="rId35" Type="http://schemas.openxmlformats.org/officeDocument/2006/relationships/image" Target="../media/image1270.png"/><Relationship Id="rId43" Type="http://schemas.openxmlformats.org/officeDocument/2006/relationships/image" Target="../media/image1278.png"/><Relationship Id="rId48" Type="http://schemas.openxmlformats.org/officeDocument/2006/relationships/image" Target="../media/image1283.png"/><Relationship Id="rId8" Type="http://schemas.openxmlformats.org/officeDocument/2006/relationships/image" Target="../media/image1233.png"/><Relationship Id="rId51" Type="http://schemas.openxmlformats.org/officeDocument/2006/relationships/image" Target="../media/image128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8.jp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3.png"/><Relationship Id="rId13" Type="http://schemas.openxmlformats.org/officeDocument/2006/relationships/image" Target="../media/image1297.png"/><Relationship Id="rId3" Type="http://schemas.openxmlformats.org/officeDocument/2006/relationships/image" Target="../media/image1289.png"/><Relationship Id="rId7" Type="http://schemas.openxmlformats.org/officeDocument/2006/relationships/image" Target="../media/image1292.png"/><Relationship Id="rId12" Type="http://schemas.openxmlformats.org/officeDocument/2006/relationships/image" Target="../media/image1296.png"/><Relationship Id="rId2" Type="http://schemas.openxmlformats.org/officeDocument/2006/relationships/image" Target="../media/image1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1.png"/><Relationship Id="rId11" Type="http://schemas.openxmlformats.org/officeDocument/2006/relationships/image" Target="../media/image1295.png"/><Relationship Id="rId5" Type="http://schemas.openxmlformats.org/officeDocument/2006/relationships/image" Target="../media/image1290.png"/><Relationship Id="rId10" Type="http://schemas.openxmlformats.org/officeDocument/2006/relationships/image" Target="../media/image1143.png"/><Relationship Id="rId4" Type="http://schemas.openxmlformats.org/officeDocument/2006/relationships/image" Target="../media/image1136.png"/><Relationship Id="rId9" Type="http://schemas.openxmlformats.org/officeDocument/2006/relationships/image" Target="../media/image1294.png"/><Relationship Id="rId14" Type="http://schemas.openxmlformats.org/officeDocument/2006/relationships/image" Target="../media/image129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5.png"/><Relationship Id="rId13" Type="http://schemas.openxmlformats.org/officeDocument/2006/relationships/image" Target="../media/image1310.png"/><Relationship Id="rId3" Type="http://schemas.openxmlformats.org/officeDocument/2006/relationships/image" Target="../media/image1300.png"/><Relationship Id="rId7" Type="http://schemas.openxmlformats.org/officeDocument/2006/relationships/image" Target="../media/image1304.png"/><Relationship Id="rId12" Type="http://schemas.openxmlformats.org/officeDocument/2006/relationships/image" Target="../media/image1309.png"/><Relationship Id="rId2" Type="http://schemas.openxmlformats.org/officeDocument/2006/relationships/image" Target="../media/image1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3.png"/><Relationship Id="rId11" Type="http://schemas.openxmlformats.org/officeDocument/2006/relationships/image" Target="../media/image1308.png"/><Relationship Id="rId5" Type="http://schemas.openxmlformats.org/officeDocument/2006/relationships/image" Target="../media/image1302.png"/><Relationship Id="rId15" Type="http://schemas.openxmlformats.org/officeDocument/2006/relationships/image" Target="../media/image1312.png"/><Relationship Id="rId10" Type="http://schemas.openxmlformats.org/officeDocument/2006/relationships/image" Target="../media/image1307.png"/><Relationship Id="rId4" Type="http://schemas.openxmlformats.org/officeDocument/2006/relationships/image" Target="../media/image1301.png"/><Relationship Id="rId9" Type="http://schemas.openxmlformats.org/officeDocument/2006/relationships/image" Target="../media/image1306.png"/><Relationship Id="rId14" Type="http://schemas.openxmlformats.org/officeDocument/2006/relationships/image" Target="../media/image131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6.png"/><Relationship Id="rId4" Type="http://schemas.openxmlformats.org/officeDocument/2006/relationships/image" Target="../media/image131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3.png"/><Relationship Id="rId13" Type="http://schemas.openxmlformats.org/officeDocument/2006/relationships/image" Target="../media/image1328.png"/><Relationship Id="rId3" Type="http://schemas.openxmlformats.org/officeDocument/2006/relationships/image" Target="../media/image1318.png"/><Relationship Id="rId7" Type="http://schemas.openxmlformats.org/officeDocument/2006/relationships/image" Target="../media/image1322.png"/><Relationship Id="rId12" Type="http://schemas.openxmlformats.org/officeDocument/2006/relationships/image" Target="../media/image1327.png"/><Relationship Id="rId2" Type="http://schemas.openxmlformats.org/officeDocument/2006/relationships/image" Target="../media/image13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1.png"/><Relationship Id="rId11" Type="http://schemas.openxmlformats.org/officeDocument/2006/relationships/image" Target="../media/image1326.png"/><Relationship Id="rId5" Type="http://schemas.openxmlformats.org/officeDocument/2006/relationships/image" Target="../media/image1320.png"/><Relationship Id="rId10" Type="http://schemas.openxmlformats.org/officeDocument/2006/relationships/image" Target="../media/image1325.png"/><Relationship Id="rId4" Type="http://schemas.openxmlformats.org/officeDocument/2006/relationships/image" Target="../media/image1319.png"/><Relationship Id="rId9" Type="http://schemas.openxmlformats.org/officeDocument/2006/relationships/image" Target="../media/image1324.png"/><Relationship Id="rId14" Type="http://schemas.openxmlformats.org/officeDocument/2006/relationships/image" Target="../media/image13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8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6.png"/><Relationship Id="rId13" Type="http://schemas.openxmlformats.org/officeDocument/2006/relationships/image" Target="../media/image1341.png"/><Relationship Id="rId3" Type="http://schemas.openxmlformats.org/officeDocument/2006/relationships/image" Target="../media/image1331.png"/><Relationship Id="rId7" Type="http://schemas.openxmlformats.org/officeDocument/2006/relationships/image" Target="../media/image1335.png"/><Relationship Id="rId12" Type="http://schemas.openxmlformats.org/officeDocument/2006/relationships/image" Target="../media/image1340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4.png"/><Relationship Id="rId11" Type="http://schemas.openxmlformats.org/officeDocument/2006/relationships/image" Target="../media/image1339.png"/><Relationship Id="rId5" Type="http://schemas.openxmlformats.org/officeDocument/2006/relationships/image" Target="../media/image1333.png"/><Relationship Id="rId10" Type="http://schemas.openxmlformats.org/officeDocument/2006/relationships/image" Target="../media/image1338.png"/><Relationship Id="rId4" Type="http://schemas.openxmlformats.org/officeDocument/2006/relationships/image" Target="../media/image1332.png"/><Relationship Id="rId9" Type="http://schemas.openxmlformats.org/officeDocument/2006/relationships/image" Target="../media/image1337.png"/><Relationship Id="rId14" Type="http://schemas.openxmlformats.org/officeDocument/2006/relationships/image" Target="../media/image134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8.png"/><Relationship Id="rId13" Type="http://schemas.openxmlformats.org/officeDocument/2006/relationships/image" Target="../media/image1351.png"/><Relationship Id="rId18" Type="http://schemas.openxmlformats.org/officeDocument/2006/relationships/image" Target="../media/image1355.png"/><Relationship Id="rId3" Type="http://schemas.openxmlformats.org/officeDocument/2006/relationships/image" Target="../media/image1344.png"/><Relationship Id="rId7" Type="http://schemas.openxmlformats.org/officeDocument/2006/relationships/image" Target="../media/image1347.png"/><Relationship Id="rId12" Type="http://schemas.openxmlformats.org/officeDocument/2006/relationships/image" Target="../media/image1146.png"/><Relationship Id="rId17" Type="http://schemas.openxmlformats.org/officeDocument/2006/relationships/image" Target="../media/image1354.png"/><Relationship Id="rId2" Type="http://schemas.openxmlformats.org/officeDocument/2006/relationships/image" Target="../media/image1136.png"/><Relationship Id="rId16" Type="http://schemas.openxmlformats.org/officeDocument/2006/relationships/image" Target="../media/image1353.png"/><Relationship Id="rId20" Type="http://schemas.openxmlformats.org/officeDocument/2006/relationships/image" Target="../media/image1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6.png"/><Relationship Id="rId11" Type="http://schemas.openxmlformats.org/officeDocument/2006/relationships/image" Target="../media/image1350.png"/><Relationship Id="rId5" Type="http://schemas.openxmlformats.org/officeDocument/2006/relationships/image" Target="../media/image1345.png"/><Relationship Id="rId15" Type="http://schemas.openxmlformats.org/officeDocument/2006/relationships/image" Target="../media/image1352.png"/><Relationship Id="rId10" Type="http://schemas.openxmlformats.org/officeDocument/2006/relationships/image" Target="../media/image1349.png"/><Relationship Id="rId19" Type="http://schemas.openxmlformats.org/officeDocument/2006/relationships/image" Target="../media/image1356.png"/><Relationship Id="rId4" Type="http://schemas.openxmlformats.org/officeDocument/2006/relationships/image" Target="../media/image1138.png"/><Relationship Id="rId9" Type="http://schemas.openxmlformats.org/officeDocument/2006/relationships/image" Target="../media/image1143.png"/><Relationship Id="rId14" Type="http://schemas.openxmlformats.org/officeDocument/2006/relationships/image" Target="../media/image1097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4.png"/><Relationship Id="rId3" Type="http://schemas.openxmlformats.org/officeDocument/2006/relationships/image" Target="../media/image1359.png"/><Relationship Id="rId7" Type="http://schemas.openxmlformats.org/officeDocument/2006/relationships/image" Target="../media/image1363.png"/><Relationship Id="rId2" Type="http://schemas.openxmlformats.org/officeDocument/2006/relationships/image" Target="../media/image1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2.png"/><Relationship Id="rId5" Type="http://schemas.openxmlformats.org/officeDocument/2006/relationships/image" Target="../media/image1361.png"/><Relationship Id="rId4" Type="http://schemas.openxmlformats.org/officeDocument/2006/relationships/image" Target="../media/image136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1.png"/><Relationship Id="rId3" Type="http://schemas.openxmlformats.org/officeDocument/2006/relationships/image" Target="../media/image1366.png"/><Relationship Id="rId7" Type="http://schemas.openxmlformats.org/officeDocument/2006/relationships/image" Target="../media/image1370.png"/><Relationship Id="rId2" Type="http://schemas.openxmlformats.org/officeDocument/2006/relationships/image" Target="../media/image1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9.png"/><Relationship Id="rId5" Type="http://schemas.openxmlformats.org/officeDocument/2006/relationships/image" Target="../media/image1368.png"/><Relationship Id="rId4" Type="http://schemas.openxmlformats.org/officeDocument/2006/relationships/image" Target="../media/image1367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8.png"/><Relationship Id="rId13" Type="http://schemas.openxmlformats.org/officeDocument/2006/relationships/image" Target="../media/image1383.png"/><Relationship Id="rId3" Type="http://schemas.openxmlformats.org/officeDocument/2006/relationships/image" Target="../media/image1373.png"/><Relationship Id="rId7" Type="http://schemas.openxmlformats.org/officeDocument/2006/relationships/image" Target="../media/image1377.png"/><Relationship Id="rId12" Type="http://schemas.openxmlformats.org/officeDocument/2006/relationships/image" Target="../media/image1382.png"/><Relationship Id="rId2" Type="http://schemas.openxmlformats.org/officeDocument/2006/relationships/image" Target="../media/image1372.png"/><Relationship Id="rId16" Type="http://schemas.openxmlformats.org/officeDocument/2006/relationships/image" Target="../media/image1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6.png"/><Relationship Id="rId11" Type="http://schemas.openxmlformats.org/officeDocument/2006/relationships/image" Target="../media/image1381.png"/><Relationship Id="rId5" Type="http://schemas.openxmlformats.org/officeDocument/2006/relationships/image" Target="../media/image1375.png"/><Relationship Id="rId15" Type="http://schemas.openxmlformats.org/officeDocument/2006/relationships/image" Target="../media/image1385.png"/><Relationship Id="rId10" Type="http://schemas.openxmlformats.org/officeDocument/2006/relationships/image" Target="../media/image1380.png"/><Relationship Id="rId4" Type="http://schemas.openxmlformats.org/officeDocument/2006/relationships/image" Target="../media/image1374.png"/><Relationship Id="rId9" Type="http://schemas.openxmlformats.org/officeDocument/2006/relationships/image" Target="../media/image1379.png"/><Relationship Id="rId14" Type="http://schemas.openxmlformats.org/officeDocument/2006/relationships/image" Target="../media/image1384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7.png"/><Relationship Id="rId13" Type="http://schemas.openxmlformats.org/officeDocument/2006/relationships/image" Target="../media/image1384.png"/><Relationship Id="rId3" Type="http://schemas.openxmlformats.org/officeDocument/2006/relationships/image" Target="../media/image1373.png"/><Relationship Id="rId7" Type="http://schemas.openxmlformats.org/officeDocument/2006/relationships/image" Target="../media/image1377.png"/><Relationship Id="rId12" Type="http://schemas.openxmlformats.org/officeDocument/2006/relationships/image" Target="../media/image1383.png"/><Relationship Id="rId2" Type="http://schemas.openxmlformats.org/officeDocument/2006/relationships/image" Target="../media/image1372.png"/><Relationship Id="rId16" Type="http://schemas.openxmlformats.org/officeDocument/2006/relationships/image" Target="../media/image1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6.png"/><Relationship Id="rId11" Type="http://schemas.openxmlformats.org/officeDocument/2006/relationships/image" Target="../media/image1381.png"/><Relationship Id="rId5" Type="http://schemas.openxmlformats.org/officeDocument/2006/relationships/image" Target="../media/image1375.png"/><Relationship Id="rId15" Type="http://schemas.openxmlformats.org/officeDocument/2006/relationships/image" Target="../media/image1391.png"/><Relationship Id="rId10" Type="http://schemas.openxmlformats.org/officeDocument/2006/relationships/image" Target="../media/image1389.png"/><Relationship Id="rId4" Type="http://schemas.openxmlformats.org/officeDocument/2006/relationships/image" Target="../media/image1374.png"/><Relationship Id="rId9" Type="http://schemas.openxmlformats.org/officeDocument/2006/relationships/image" Target="../media/image1388.png"/><Relationship Id="rId14" Type="http://schemas.openxmlformats.org/officeDocument/2006/relationships/image" Target="../media/image139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9.png"/><Relationship Id="rId3" Type="http://schemas.openxmlformats.org/officeDocument/2006/relationships/image" Target="../media/image1394.png"/><Relationship Id="rId7" Type="http://schemas.openxmlformats.org/officeDocument/2006/relationships/image" Target="../media/image1398.png"/><Relationship Id="rId2" Type="http://schemas.openxmlformats.org/officeDocument/2006/relationships/image" Target="../media/image13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7.png"/><Relationship Id="rId11" Type="http://schemas.openxmlformats.org/officeDocument/2006/relationships/image" Target="../media/image1402.png"/><Relationship Id="rId5" Type="http://schemas.openxmlformats.org/officeDocument/2006/relationships/image" Target="../media/image1396.png"/><Relationship Id="rId10" Type="http://schemas.openxmlformats.org/officeDocument/2006/relationships/image" Target="../media/image1401.png"/><Relationship Id="rId4" Type="http://schemas.openxmlformats.org/officeDocument/2006/relationships/image" Target="../media/image1395.png"/><Relationship Id="rId9" Type="http://schemas.openxmlformats.org/officeDocument/2006/relationships/image" Target="../media/image1400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9.png"/><Relationship Id="rId3" Type="http://schemas.openxmlformats.org/officeDocument/2006/relationships/image" Target="../media/image1404.png"/><Relationship Id="rId7" Type="http://schemas.openxmlformats.org/officeDocument/2006/relationships/image" Target="../media/image1408.jpg"/><Relationship Id="rId2" Type="http://schemas.openxmlformats.org/officeDocument/2006/relationships/image" Target="../media/image14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7.png"/><Relationship Id="rId5" Type="http://schemas.openxmlformats.org/officeDocument/2006/relationships/image" Target="../media/image1406.png"/><Relationship Id="rId10" Type="http://schemas.openxmlformats.org/officeDocument/2006/relationships/image" Target="../media/image1411.png"/><Relationship Id="rId4" Type="http://schemas.openxmlformats.org/officeDocument/2006/relationships/image" Target="../media/image1405.png"/><Relationship Id="rId9" Type="http://schemas.openxmlformats.org/officeDocument/2006/relationships/image" Target="../media/image1410.jp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9.png"/><Relationship Id="rId18" Type="http://schemas.openxmlformats.org/officeDocument/2006/relationships/image" Target="../media/image110.png"/><Relationship Id="rId26" Type="http://schemas.openxmlformats.org/officeDocument/2006/relationships/image" Target="../media/image116.png"/><Relationship Id="rId3" Type="http://schemas.openxmlformats.org/officeDocument/2006/relationships/image" Target="../media/image83.png"/><Relationship Id="rId21" Type="http://schemas.openxmlformats.org/officeDocument/2006/relationships/image" Target="../media/image113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17" Type="http://schemas.openxmlformats.org/officeDocument/2006/relationships/image" Target="../media/image109.png"/><Relationship Id="rId25" Type="http://schemas.openxmlformats.org/officeDocument/2006/relationships/image" Target="../media/image81.png"/><Relationship Id="rId2" Type="http://schemas.openxmlformats.org/officeDocument/2006/relationships/image" Target="../media/image82.png"/><Relationship Id="rId16" Type="http://schemas.openxmlformats.org/officeDocument/2006/relationships/image" Target="../media/image91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106.png"/><Relationship Id="rId24" Type="http://schemas.openxmlformats.org/officeDocument/2006/relationships/image" Target="../media/image103.png"/><Relationship Id="rId5" Type="http://schemas.openxmlformats.org/officeDocument/2006/relationships/image" Target="../media/image85.png"/><Relationship Id="rId15" Type="http://schemas.openxmlformats.org/officeDocument/2006/relationships/image" Target="../media/image97.png"/><Relationship Id="rId23" Type="http://schemas.openxmlformats.org/officeDocument/2006/relationships/image" Target="../media/image115.png"/><Relationship Id="rId28" Type="http://schemas.openxmlformats.org/officeDocument/2006/relationships/image" Target="../media/image118.png"/><Relationship Id="rId10" Type="http://schemas.openxmlformats.org/officeDocument/2006/relationships/image" Target="../media/image90.png"/><Relationship Id="rId19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Relationship Id="rId22" Type="http://schemas.openxmlformats.org/officeDocument/2006/relationships/image" Target="../media/image114.png"/><Relationship Id="rId27" Type="http://schemas.openxmlformats.org/officeDocument/2006/relationships/image" Target="../media/image117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8.png"/><Relationship Id="rId13" Type="http://schemas.openxmlformats.org/officeDocument/2006/relationships/image" Target="../media/image1423.png"/><Relationship Id="rId3" Type="http://schemas.openxmlformats.org/officeDocument/2006/relationships/image" Target="../media/image1413.jpg"/><Relationship Id="rId7" Type="http://schemas.openxmlformats.org/officeDocument/2006/relationships/image" Target="../media/image1417.png"/><Relationship Id="rId12" Type="http://schemas.openxmlformats.org/officeDocument/2006/relationships/image" Target="../media/image14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6.png"/><Relationship Id="rId11" Type="http://schemas.openxmlformats.org/officeDocument/2006/relationships/image" Target="../media/image1421.png"/><Relationship Id="rId5" Type="http://schemas.openxmlformats.org/officeDocument/2006/relationships/image" Target="../media/image1415.jpg"/><Relationship Id="rId15" Type="http://schemas.openxmlformats.org/officeDocument/2006/relationships/hyperlink" Target="http://cs231n.stanford.e/" TargetMode="External"/><Relationship Id="rId10" Type="http://schemas.openxmlformats.org/officeDocument/2006/relationships/image" Target="../media/image1420.png"/><Relationship Id="rId4" Type="http://schemas.openxmlformats.org/officeDocument/2006/relationships/image" Target="../media/image1414.jpg"/><Relationship Id="rId9" Type="http://schemas.openxmlformats.org/officeDocument/2006/relationships/image" Target="../media/image1419.png"/><Relationship Id="rId14" Type="http://schemas.openxmlformats.org/officeDocument/2006/relationships/image" Target="../media/image1424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7.png"/><Relationship Id="rId3" Type="http://schemas.openxmlformats.org/officeDocument/2006/relationships/image" Target="../media/image1425.png"/><Relationship Id="rId7" Type="http://schemas.openxmlformats.org/officeDocument/2006/relationships/image" Target="../media/image1426.jpg"/><Relationship Id="rId12" Type="http://schemas.openxmlformats.org/officeDocument/2006/relationships/image" Target="../media/image14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5.jpg"/><Relationship Id="rId11" Type="http://schemas.openxmlformats.org/officeDocument/2006/relationships/image" Target="../media/image1430.png"/><Relationship Id="rId5" Type="http://schemas.openxmlformats.org/officeDocument/2006/relationships/image" Target="../media/image1414.jpg"/><Relationship Id="rId10" Type="http://schemas.openxmlformats.org/officeDocument/2006/relationships/image" Target="../media/image1429.png"/><Relationship Id="rId4" Type="http://schemas.openxmlformats.org/officeDocument/2006/relationships/image" Target="../media/image1413.jpg"/><Relationship Id="rId9" Type="http://schemas.openxmlformats.org/officeDocument/2006/relationships/image" Target="../media/image142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9.png"/><Relationship Id="rId3" Type="http://schemas.openxmlformats.org/officeDocument/2006/relationships/image" Target="../media/image1413.jpg"/><Relationship Id="rId7" Type="http://schemas.openxmlformats.org/officeDocument/2006/relationships/image" Target="../media/image1428.png"/><Relationship Id="rId2" Type="http://schemas.openxmlformats.org/officeDocument/2006/relationships/image" Target="../media/image1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7.png"/><Relationship Id="rId5" Type="http://schemas.openxmlformats.org/officeDocument/2006/relationships/image" Target="../media/image1415.jpg"/><Relationship Id="rId4" Type="http://schemas.openxmlformats.org/officeDocument/2006/relationships/image" Target="../media/image1414.jpg"/><Relationship Id="rId9" Type="http://schemas.openxmlformats.org/officeDocument/2006/relationships/image" Target="../media/image143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4.png"/><Relationship Id="rId2" Type="http://schemas.openxmlformats.org/officeDocument/2006/relationships/image" Target="../media/image1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7.png"/><Relationship Id="rId5" Type="http://schemas.openxmlformats.org/officeDocument/2006/relationships/image" Target="../media/image1436.png"/><Relationship Id="rId4" Type="http://schemas.openxmlformats.org/officeDocument/2006/relationships/image" Target="../media/image1435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4.png"/><Relationship Id="rId13" Type="http://schemas.openxmlformats.org/officeDocument/2006/relationships/image" Target="../media/image1449.png"/><Relationship Id="rId18" Type="http://schemas.openxmlformats.org/officeDocument/2006/relationships/image" Target="../media/image1454.png"/><Relationship Id="rId3" Type="http://schemas.openxmlformats.org/officeDocument/2006/relationships/image" Target="../media/image1439.png"/><Relationship Id="rId7" Type="http://schemas.openxmlformats.org/officeDocument/2006/relationships/image" Target="../media/image1443.png"/><Relationship Id="rId12" Type="http://schemas.openxmlformats.org/officeDocument/2006/relationships/image" Target="../media/image1448.png"/><Relationship Id="rId17" Type="http://schemas.openxmlformats.org/officeDocument/2006/relationships/image" Target="../media/image1453.png"/><Relationship Id="rId2" Type="http://schemas.openxmlformats.org/officeDocument/2006/relationships/image" Target="../media/image1438.png"/><Relationship Id="rId16" Type="http://schemas.openxmlformats.org/officeDocument/2006/relationships/image" Target="../media/image1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2.png"/><Relationship Id="rId11" Type="http://schemas.openxmlformats.org/officeDocument/2006/relationships/image" Target="../media/image1447.png"/><Relationship Id="rId5" Type="http://schemas.openxmlformats.org/officeDocument/2006/relationships/image" Target="../media/image1441.png"/><Relationship Id="rId15" Type="http://schemas.openxmlformats.org/officeDocument/2006/relationships/image" Target="../media/image1451.png"/><Relationship Id="rId10" Type="http://schemas.openxmlformats.org/officeDocument/2006/relationships/image" Target="../media/image1446.png"/><Relationship Id="rId19" Type="http://schemas.openxmlformats.org/officeDocument/2006/relationships/image" Target="../media/image1455.png"/><Relationship Id="rId4" Type="http://schemas.openxmlformats.org/officeDocument/2006/relationships/image" Target="../media/image1440.png"/><Relationship Id="rId9" Type="http://schemas.openxmlformats.org/officeDocument/2006/relationships/image" Target="../media/image1445.png"/><Relationship Id="rId14" Type="http://schemas.openxmlformats.org/officeDocument/2006/relationships/image" Target="../media/image1450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1.png"/><Relationship Id="rId13" Type="http://schemas.openxmlformats.org/officeDocument/2006/relationships/image" Target="../media/image1466.png"/><Relationship Id="rId3" Type="http://schemas.openxmlformats.org/officeDocument/2006/relationships/image" Target="../media/image1456.png"/><Relationship Id="rId7" Type="http://schemas.openxmlformats.org/officeDocument/2006/relationships/image" Target="../media/image1460.png"/><Relationship Id="rId12" Type="http://schemas.openxmlformats.org/officeDocument/2006/relationships/image" Target="../media/image14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9.png"/><Relationship Id="rId11" Type="http://schemas.openxmlformats.org/officeDocument/2006/relationships/image" Target="../media/image1464.png"/><Relationship Id="rId5" Type="http://schemas.openxmlformats.org/officeDocument/2006/relationships/image" Target="../media/image1458.png"/><Relationship Id="rId10" Type="http://schemas.openxmlformats.org/officeDocument/2006/relationships/image" Target="../media/image1463.png"/><Relationship Id="rId4" Type="http://schemas.openxmlformats.org/officeDocument/2006/relationships/image" Target="../media/image1457.png"/><Relationship Id="rId9" Type="http://schemas.openxmlformats.org/officeDocument/2006/relationships/image" Target="../media/image1462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3.png"/><Relationship Id="rId13" Type="http://schemas.openxmlformats.org/officeDocument/2006/relationships/image" Target="../media/image1475.png"/><Relationship Id="rId18" Type="http://schemas.openxmlformats.org/officeDocument/2006/relationships/image" Target="../media/image1480.png"/><Relationship Id="rId26" Type="http://schemas.openxmlformats.org/officeDocument/2006/relationships/image" Target="../media/image1486.png"/><Relationship Id="rId3" Type="http://schemas.openxmlformats.org/officeDocument/2006/relationships/image" Target="../media/image1468.png"/><Relationship Id="rId21" Type="http://schemas.openxmlformats.org/officeDocument/2006/relationships/image" Target="../media/image1482.png"/><Relationship Id="rId7" Type="http://schemas.openxmlformats.org/officeDocument/2006/relationships/image" Target="../media/image1472.png"/><Relationship Id="rId12" Type="http://schemas.openxmlformats.org/officeDocument/2006/relationships/image" Target="../media/image1474.png"/><Relationship Id="rId17" Type="http://schemas.openxmlformats.org/officeDocument/2006/relationships/image" Target="../media/image1479.png"/><Relationship Id="rId25" Type="http://schemas.openxmlformats.org/officeDocument/2006/relationships/image" Target="../media/image1485.png"/><Relationship Id="rId2" Type="http://schemas.openxmlformats.org/officeDocument/2006/relationships/image" Target="../media/image1467.png"/><Relationship Id="rId16" Type="http://schemas.openxmlformats.org/officeDocument/2006/relationships/image" Target="../media/image1478.png"/><Relationship Id="rId20" Type="http://schemas.openxmlformats.org/officeDocument/2006/relationships/image" Target="../media/image1465.png"/><Relationship Id="rId29" Type="http://schemas.openxmlformats.org/officeDocument/2006/relationships/image" Target="../media/image14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1.png"/><Relationship Id="rId11" Type="http://schemas.openxmlformats.org/officeDocument/2006/relationships/image" Target="../media/image1463.png"/><Relationship Id="rId24" Type="http://schemas.openxmlformats.org/officeDocument/2006/relationships/image" Target="../media/image1484.png"/><Relationship Id="rId5" Type="http://schemas.openxmlformats.org/officeDocument/2006/relationships/image" Target="../media/image1470.png"/><Relationship Id="rId15" Type="http://schemas.openxmlformats.org/officeDocument/2006/relationships/image" Target="../media/image1477.png"/><Relationship Id="rId23" Type="http://schemas.openxmlformats.org/officeDocument/2006/relationships/image" Target="../media/image1483.png"/><Relationship Id="rId28" Type="http://schemas.openxmlformats.org/officeDocument/2006/relationships/image" Target="../media/image1488.png"/><Relationship Id="rId10" Type="http://schemas.openxmlformats.org/officeDocument/2006/relationships/image" Target="../media/image1464.png"/><Relationship Id="rId19" Type="http://schemas.openxmlformats.org/officeDocument/2006/relationships/image" Target="../media/image1481.png"/><Relationship Id="rId4" Type="http://schemas.openxmlformats.org/officeDocument/2006/relationships/image" Target="../media/image1469.png"/><Relationship Id="rId9" Type="http://schemas.openxmlformats.org/officeDocument/2006/relationships/image" Target="../media/image1466.png"/><Relationship Id="rId14" Type="http://schemas.openxmlformats.org/officeDocument/2006/relationships/image" Target="../media/image1476.png"/><Relationship Id="rId22" Type="http://schemas.openxmlformats.org/officeDocument/2006/relationships/image" Target="../media/image1462.png"/><Relationship Id="rId27" Type="http://schemas.openxmlformats.org/officeDocument/2006/relationships/image" Target="../media/image1487.png"/><Relationship Id="rId30" Type="http://schemas.openxmlformats.org/officeDocument/2006/relationships/image" Target="../media/image14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81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2.png"/><Relationship Id="rId4" Type="http://schemas.openxmlformats.org/officeDocument/2006/relationships/hyperlink" Target="http://henrylo1605.blogspot.tw/2015/05/blog-post_56.html" TargetMode="Externa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8.png"/><Relationship Id="rId13" Type="http://schemas.openxmlformats.org/officeDocument/2006/relationships/image" Target="../media/image1503.png"/><Relationship Id="rId3" Type="http://schemas.openxmlformats.org/officeDocument/2006/relationships/image" Target="../media/image1493.png"/><Relationship Id="rId7" Type="http://schemas.openxmlformats.org/officeDocument/2006/relationships/image" Target="../media/image1497.png"/><Relationship Id="rId12" Type="http://schemas.openxmlformats.org/officeDocument/2006/relationships/image" Target="../media/image15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6.png"/><Relationship Id="rId11" Type="http://schemas.openxmlformats.org/officeDocument/2006/relationships/image" Target="../media/image1501.png"/><Relationship Id="rId5" Type="http://schemas.openxmlformats.org/officeDocument/2006/relationships/image" Target="../media/image1495.png"/><Relationship Id="rId10" Type="http://schemas.openxmlformats.org/officeDocument/2006/relationships/image" Target="../media/image1500.png"/><Relationship Id="rId4" Type="http://schemas.openxmlformats.org/officeDocument/2006/relationships/image" Target="../media/image1494.png"/><Relationship Id="rId9" Type="http://schemas.openxmlformats.org/officeDocument/2006/relationships/image" Target="../media/image149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png"/><Relationship Id="rId7" Type="http://schemas.openxmlformats.org/officeDocument/2006/relationships/image" Target="../media/image1508.png"/><Relationship Id="rId2" Type="http://schemas.openxmlformats.org/officeDocument/2006/relationships/image" Target="../media/image1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7.png"/><Relationship Id="rId5" Type="http://schemas.openxmlformats.org/officeDocument/2006/relationships/image" Target="../media/image1506.png"/><Relationship Id="rId4" Type="http://schemas.openxmlformats.org/officeDocument/2006/relationships/image" Target="../media/image150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9.jpg"/><Relationship Id="rId2" Type="http://schemas.openxmlformats.org/officeDocument/2006/relationships/hyperlink" Target="http://visualqa.org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3.png"/><Relationship Id="rId13" Type="http://schemas.openxmlformats.org/officeDocument/2006/relationships/image" Target="../media/image1518.png"/><Relationship Id="rId3" Type="http://schemas.openxmlformats.org/officeDocument/2006/relationships/image" Target="../media/image1493.png"/><Relationship Id="rId7" Type="http://schemas.openxmlformats.org/officeDocument/2006/relationships/image" Target="../media/image1512.png"/><Relationship Id="rId12" Type="http://schemas.openxmlformats.org/officeDocument/2006/relationships/image" Target="../media/image15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1.png"/><Relationship Id="rId11" Type="http://schemas.openxmlformats.org/officeDocument/2006/relationships/image" Target="../media/image1516.png"/><Relationship Id="rId5" Type="http://schemas.openxmlformats.org/officeDocument/2006/relationships/image" Target="../media/image1506.png"/><Relationship Id="rId15" Type="http://schemas.openxmlformats.org/officeDocument/2006/relationships/image" Target="../media/image1520.png"/><Relationship Id="rId10" Type="http://schemas.openxmlformats.org/officeDocument/2006/relationships/image" Target="../media/image1515.png"/><Relationship Id="rId4" Type="http://schemas.openxmlformats.org/officeDocument/2006/relationships/image" Target="../media/image1510.png"/><Relationship Id="rId9" Type="http://schemas.openxmlformats.org/officeDocument/2006/relationships/image" Target="../media/image1514.png"/><Relationship Id="rId14" Type="http://schemas.openxmlformats.org/officeDocument/2006/relationships/image" Target="../media/image151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5.jpg"/><Relationship Id="rId5" Type="http://schemas.openxmlformats.org/officeDocument/2006/relationships/image" Target="../media/image1524.jpg"/><Relationship Id="rId4" Type="http://schemas.openxmlformats.org/officeDocument/2006/relationships/image" Target="../media/image15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9.png"/><Relationship Id="rId3" Type="http://schemas.openxmlformats.org/officeDocument/2006/relationships/image" Target="../media/image1523.png"/><Relationship Id="rId7" Type="http://schemas.openxmlformats.org/officeDocument/2006/relationships/image" Target="../media/image1528.png"/><Relationship Id="rId2" Type="http://schemas.openxmlformats.org/officeDocument/2006/relationships/image" Target="../media/image14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7.png"/><Relationship Id="rId5" Type="http://schemas.openxmlformats.org/officeDocument/2006/relationships/image" Target="../media/image1526.jpg"/><Relationship Id="rId4" Type="http://schemas.openxmlformats.org/officeDocument/2006/relationships/image" Target="../media/image1524.jp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5.png"/><Relationship Id="rId3" Type="http://schemas.openxmlformats.org/officeDocument/2006/relationships/image" Target="../media/image1530.jpg"/><Relationship Id="rId7" Type="http://schemas.openxmlformats.org/officeDocument/2006/relationships/image" Target="../media/image1534.png"/><Relationship Id="rId2" Type="http://schemas.openxmlformats.org/officeDocument/2006/relationships/image" Target="../media/image10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3.png"/><Relationship Id="rId5" Type="http://schemas.openxmlformats.org/officeDocument/2006/relationships/image" Target="../media/image1532.png"/><Relationship Id="rId10" Type="http://schemas.openxmlformats.org/officeDocument/2006/relationships/image" Target="../media/image1537.png"/><Relationship Id="rId4" Type="http://schemas.openxmlformats.org/officeDocument/2006/relationships/image" Target="../media/image1531.png"/><Relationship Id="rId9" Type="http://schemas.openxmlformats.org/officeDocument/2006/relationships/image" Target="../media/image1536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3.png"/><Relationship Id="rId13" Type="http://schemas.openxmlformats.org/officeDocument/2006/relationships/image" Target="../media/image1548.png"/><Relationship Id="rId18" Type="http://schemas.openxmlformats.org/officeDocument/2006/relationships/image" Target="../media/image1528.png"/><Relationship Id="rId3" Type="http://schemas.openxmlformats.org/officeDocument/2006/relationships/image" Target="../media/image1538.png"/><Relationship Id="rId7" Type="http://schemas.openxmlformats.org/officeDocument/2006/relationships/image" Target="../media/image1542.jpg"/><Relationship Id="rId12" Type="http://schemas.openxmlformats.org/officeDocument/2006/relationships/image" Target="../media/image1547.png"/><Relationship Id="rId17" Type="http://schemas.openxmlformats.org/officeDocument/2006/relationships/image" Target="../media/image1527.png"/><Relationship Id="rId2" Type="http://schemas.openxmlformats.org/officeDocument/2006/relationships/image" Target="../media/image1523.png"/><Relationship Id="rId16" Type="http://schemas.openxmlformats.org/officeDocument/2006/relationships/image" Target="../media/image1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1.jpg"/><Relationship Id="rId11" Type="http://schemas.openxmlformats.org/officeDocument/2006/relationships/image" Target="../media/image1546.png"/><Relationship Id="rId5" Type="http://schemas.openxmlformats.org/officeDocument/2006/relationships/image" Target="../media/image1540.png"/><Relationship Id="rId15" Type="http://schemas.openxmlformats.org/officeDocument/2006/relationships/image" Target="../media/image1550.png"/><Relationship Id="rId10" Type="http://schemas.openxmlformats.org/officeDocument/2006/relationships/image" Target="../media/image1545.png"/><Relationship Id="rId19" Type="http://schemas.openxmlformats.org/officeDocument/2006/relationships/image" Target="../media/image1552.png"/><Relationship Id="rId4" Type="http://schemas.openxmlformats.org/officeDocument/2006/relationships/image" Target="../media/image1539.png"/><Relationship Id="rId9" Type="http://schemas.openxmlformats.org/officeDocument/2006/relationships/image" Target="../media/image1544.png"/><Relationship Id="rId14" Type="http://schemas.openxmlformats.org/officeDocument/2006/relationships/image" Target="../media/image1549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1.jpg"/><Relationship Id="rId2" Type="http://schemas.openxmlformats.org/officeDocument/2006/relationships/image" Target="../media/image15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6.png"/><Relationship Id="rId5" Type="http://schemas.openxmlformats.org/officeDocument/2006/relationships/image" Target="../media/image1555.png"/><Relationship Id="rId4" Type="http://schemas.openxmlformats.org/officeDocument/2006/relationships/image" Target="../media/image1554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7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2.png"/><Relationship Id="rId13" Type="http://schemas.openxmlformats.org/officeDocument/2006/relationships/image" Target="../media/image1567.png"/><Relationship Id="rId3" Type="http://schemas.openxmlformats.org/officeDocument/2006/relationships/image" Target="../media/image1406.png"/><Relationship Id="rId7" Type="http://schemas.openxmlformats.org/officeDocument/2006/relationships/image" Target="../media/image1561.png"/><Relationship Id="rId12" Type="http://schemas.openxmlformats.org/officeDocument/2006/relationships/image" Target="../media/image1566.png"/><Relationship Id="rId2" Type="http://schemas.openxmlformats.org/officeDocument/2006/relationships/image" Target="../media/image1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11" Type="http://schemas.openxmlformats.org/officeDocument/2006/relationships/image" Target="../media/image1565.png"/><Relationship Id="rId5" Type="http://schemas.openxmlformats.org/officeDocument/2006/relationships/image" Target="../media/image1559.png"/><Relationship Id="rId10" Type="http://schemas.openxmlformats.org/officeDocument/2006/relationships/image" Target="../media/image1564.png"/><Relationship Id="rId4" Type="http://schemas.openxmlformats.org/officeDocument/2006/relationships/image" Target="../media/image1558.png"/><Relationship Id="rId9" Type="http://schemas.openxmlformats.org/officeDocument/2006/relationships/image" Target="../media/image156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9.jpg"/><Relationship Id="rId2" Type="http://schemas.openxmlformats.org/officeDocument/2006/relationships/image" Target="../media/image15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0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xo1Ldx3L" TargetMode="External"/><Relationship Id="rId2" Type="http://schemas.openxmlformats.org/officeDocument/2006/relationships/hyperlink" Target="http://www.youtube.com/watch?v=0JL04JJjo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loomberg.com/news/articles/2016-07-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2.jpg"/><Relationship Id="rId2" Type="http://schemas.openxmlformats.org/officeDocument/2006/relationships/image" Target="../media/image14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3.jp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://deepdreamgenerator.com/" TargetMode="External"/><Relationship Id="rId2" Type="http://schemas.openxmlformats.org/officeDocument/2006/relationships/image" Target="../media/image1574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5.png"/><Relationship Id="rId2" Type="http://schemas.openxmlformats.org/officeDocument/2006/relationships/hyperlink" Target="http://deepdreamgenerator.com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6.jpg"/><Relationship Id="rId2" Type="http://schemas.openxmlformats.org/officeDocument/2006/relationships/image" Target="../media/image1574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7.jp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2.png"/><Relationship Id="rId13" Type="http://schemas.openxmlformats.org/officeDocument/2006/relationships/image" Target="../media/image1587.png"/><Relationship Id="rId18" Type="http://schemas.openxmlformats.org/officeDocument/2006/relationships/image" Target="../media/image1592.png"/><Relationship Id="rId3" Type="http://schemas.openxmlformats.org/officeDocument/2006/relationships/image" Target="../media/image1576.jpg"/><Relationship Id="rId7" Type="http://schemas.openxmlformats.org/officeDocument/2006/relationships/image" Target="../media/image1581.png"/><Relationship Id="rId12" Type="http://schemas.openxmlformats.org/officeDocument/2006/relationships/image" Target="../media/image1586.png"/><Relationship Id="rId17" Type="http://schemas.openxmlformats.org/officeDocument/2006/relationships/image" Target="../media/image1591.png"/><Relationship Id="rId2" Type="http://schemas.openxmlformats.org/officeDocument/2006/relationships/image" Target="../media/image1574.jpg"/><Relationship Id="rId16" Type="http://schemas.openxmlformats.org/officeDocument/2006/relationships/image" Target="../media/image15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11" Type="http://schemas.openxmlformats.org/officeDocument/2006/relationships/image" Target="../media/image1585.png"/><Relationship Id="rId5" Type="http://schemas.openxmlformats.org/officeDocument/2006/relationships/image" Target="../media/image1579.png"/><Relationship Id="rId15" Type="http://schemas.openxmlformats.org/officeDocument/2006/relationships/image" Target="../media/image1589.png"/><Relationship Id="rId10" Type="http://schemas.openxmlformats.org/officeDocument/2006/relationships/image" Target="../media/image1584.png"/><Relationship Id="rId4" Type="http://schemas.openxmlformats.org/officeDocument/2006/relationships/image" Target="../media/image1578.png"/><Relationship Id="rId9" Type="http://schemas.openxmlformats.org/officeDocument/2006/relationships/image" Target="../media/image1583.png"/><Relationship Id="rId14" Type="http://schemas.openxmlformats.org/officeDocument/2006/relationships/image" Target="../media/image158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9.jpg"/><Relationship Id="rId3" Type="http://schemas.openxmlformats.org/officeDocument/2006/relationships/image" Target="../media/image1595.jpg"/><Relationship Id="rId7" Type="http://schemas.openxmlformats.org/officeDocument/2006/relationships/image" Target="../media/image1406.png"/><Relationship Id="rId2" Type="http://schemas.openxmlformats.org/officeDocument/2006/relationships/image" Target="../media/image1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8.jpg"/><Relationship Id="rId5" Type="http://schemas.openxmlformats.org/officeDocument/2006/relationships/image" Target="../media/image1597.jpg"/><Relationship Id="rId4" Type="http://schemas.openxmlformats.org/officeDocument/2006/relationships/image" Target="../media/image1596.jp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4.png"/><Relationship Id="rId3" Type="http://schemas.openxmlformats.org/officeDocument/2006/relationships/image" Target="../media/image1601.png"/><Relationship Id="rId7" Type="http://schemas.openxmlformats.org/officeDocument/2006/relationships/image" Target="../media/image1466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3.png"/><Relationship Id="rId5" Type="http://schemas.openxmlformats.org/officeDocument/2006/relationships/image" Target="../media/image1475.png"/><Relationship Id="rId10" Type="http://schemas.openxmlformats.org/officeDocument/2006/relationships/image" Target="../media/image1604.jpg"/><Relationship Id="rId4" Type="http://schemas.openxmlformats.org/officeDocument/2006/relationships/image" Target="../media/image1602.jpg"/><Relationship Id="rId9" Type="http://schemas.openxmlformats.org/officeDocument/2006/relationships/image" Target="../media/image1465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6.png"/><Relationship Id="rId7" Type="http://schemas.openxmlformats.org/officeDocument/2006/relationships/image" Target="../media/image1609.png"/><Relationship Id="rId2" Type="http://schemas.openxmlformats.org/officeDocument/2006/relationships/image" Target="../media/image16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8.png"/><Relationship Id="rId5" Type="http://schemas.openxmlformats.org/officeDocument/2006/relationships/image" Target="../media/image1602.jpg"/><Relationship Id="rId4" Type="http://schemas.openxmlformats.org/officeDocument/2006/relationships/image" Target="../media/image16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jpg"/><Relationship Id="rId2" Type="http://schemas.openxmlformats.org/officeDocument/2006/relationships/image" Target="../media/image141.jp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hyperlink" Target="http://arxiv.org/abs/1406.266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2.jpg"/><Relationship Id="rId4" Type="http://schemas.openxmlformats.org/officeDocument/2006/relationships/image" Target="../media/image1611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2.jp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3.png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://top-breaking-news.com/" TargetMode="External"/><Relationship Id="rId2" Type="http://schemas.openxmlformats.org/officeDocument/2006/relationships/image" Target="../media/image16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7.png"/><Relationship Id="rId5" Type="http://schemas.openxmlformats.org/officeDocument/2006/relationships/image" Target="../media/image1616.jpg"/><Relationship Id="rId4" Type="http://schemas.openxmlformats.org/officeDocument/2006/relationships/image" Target="../media/image1615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2.png"/><Relationship Id="rId3" Type="http://schemas.openxmlformats.org/officeDocument/2006/relationships/image" Target="../media/image1616.jpg"/><Relationship Id="rId7" Type="http://schemas.openxmlformats.org/officeDocument/2006/relationships/image" Target="../media/image1621.png"/><Relationship Id="rId2" Type="http://schemas.openxmlformats.org/officeDocument/2006/relationships/image" Target="../media/image16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619.png"/><Relationship Id="rId10" Type="http://schemas.openxmlformats.org/officeDocument/2006/relationships/image" Target="../media/image1624.png"/><Relationship Id="rId4" Type="http://schemas.openxmlformats.org/officeDocument/2006/relationships/image" Target="../media/image1618.png"/><Relationship Id="rId9" Type="http://schemas.openxmlformats.org/officeDocument/2006/relationships/image" Target="../media/image162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8.jpg"/><Relationship Id="rId3" Type="http://schemas.openxmlformats.org/officeDocument/2006/relationships/image" Target="../media/image1626.png"/><Relationship Id="rId7" Type="http://schemas.openxmlformats.org/officeDocument/2006/relationships/image" Target="../media/image1463.png"/><Relationship Id="rId2" Type="http://schemas.openxmlformats.org/officeDocument/2006/relationships/image" Target="../media/image16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6.png"/><Relationship Id="rId5" Type="http://schemas.openxmlformats.org/officeDocument/2006/relationships/image" Target="../media/image1465.png"/><Relationship Id="rId4" Type="http://schemas.openxmlformats.org/officeDocument/2006/relationships/image" Target="../media/image1627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0.png"/><Relationship Id="rId4" Type="http://schemas.openxmlformats.org/officeDocument/2006/relationships/image" Target="../media/image162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2.jpg"/><Relationship Id="rId2" Type="http://schemas.openxmlformats.org/officeDocument/2006/relationships/image" Target="../media/image16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hare.net/hustwj/cikm-keynotenov2014" TargetMode="Externa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63.png"/><Relationship Id="rId3" Type="http://schemas.openxmlformats.org/officeDocument/2006/relationships/image" Target="../media/image103.png"/><Relationship Id="rId7" Type="http://schemas.openxmlformats.org/officeDocument/2006/relationships/image" Target="../media/image159.png"/><Relationship Id="rId12" Type="http://schemas.openxmlformats.org/officeDocument/2006/relationships/image" Target="../media/image162.png"/><Relationship Id="rId2" Type="http://schemas.openxmlformats.org/officeDocument/2006/relationships/image" Target="../media/image141.jp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65.png"/><Relationship Id="rId10" Type="http://schemas.openxmlformats.org/officeDocument/2006/relationships/image" Target="../media/image161.png"/><Relationship Id="rId4" Type="http://schemas.openxmlformats.org/officeDocument/2006/relationships/image" Target="../media/image157.png"/><Relationship Id="rId9" Type="http://schemas.openxmlformats.org/officeDocument/2006/relationships/image" Target="../media/image160.png"/><Relationship Id="rId14" Type="http://schemas.openxmlformats.org/officeDocument/2006/relationships/image" Target="../media/image164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4.png"/><Relationship Id="rId2" Type="http://schemas.openxmlformats.org/officeDocument/2006/relationships/image" Target="../media/image1633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1.png"/><Relationship Id="rId3" Type="http://schemas.openxmlformats.org/officeDocument/2006/relationships/image" Target="../media/image1636.png"/><Relationship Id="rId7" Type="http://schemas.openxmlformats.org/officeDocument/2006/relationships/image" Target="../media/image1640.png"/><Relationship Id="rId2" Type="http://schemas.openxmlformats.org/officeDocument/2006/relationships/image" Target="../media/image16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9.png"/><Relationship Id="rId11" Type="http://schemas.openxmlformats.org/officeDocument/2006/relationships/image" Target="../media/image1644.png"/><Relationship Id="rId5" Type="http://schemas.openxmlformats.org/officeDocument/2006/relationships/image" Target="../media/image1638.png"/><Relationship Id="rId10" Type="http://schemas.openxmlformats.org/officeDocument/2006/relationships/image" Target="../media/image1643.png"/><Relationship Id="rId4" Type="http://schemas.openxmlformats.org/officeDocument/2006/relationships/image" Target="../media/image1637.png"/><Relationship Id="rId9" Type="http://schemas.openxmlformats.org/officeDocument/2006/relationships/image" Target="../media/image1642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1.jpg"/><Relationship Id="rId3" Type="http://schemas.openxmlformats.org/officeDocument/2006/relationships/image" Target="../media/image1646.png"/><Relationship Id="rId7" Type="http://schemas.openxmlformats.org/officeDocument/2006/relationships/image" Target="../media/image1650.jpg"/><Relationship Id="rId12" Type="http://schemas.openxmlformats.org/officeDocument/2006/relationships/image" Target="../media/image1644.png"/><Relationship Id="rId2" Type="http://schemas.openxmlformats.org/officeDocument/2006/relationships/image" Target="../media/image16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9.jpg"/><Relationship Id="rId11" Type="http://schemas.openxmlformats.org/officeDocument/2006/relationships/image" Target="../media/image1643.png"/><Relationship Id="rId5" Type="http://schemas.openxmlformats.org/officeDocument/2006/relationships/image" Target="../media/image1648.jpg"/><Relationship Id="rId10" Type="http://schemas.openxmlformats.org/officeDocument/2006/relationships/image" Target="../media/image1642.png"/><Relationship Id="rId4" Type="http://schemas.openxmlformats.org/officeDocument/2006/relationships/image" Target="../media/image1647.png"/><Relationship Id="rId9" Type="http://schemas.openxmlformats.org/officeDocument/2006/relationships/image" Target="../media/image1652.jp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8.png"/><Relationship Id="rId13" Type="http://schemas.openxmlformats.org/officeDocument/2006/relationships/image" Target="../media/image1662.jpg"/><Relationship Id="rId3" Type="http://schemas.openxmlformats.org/officeDocument/2006/relationships/image" Target="../media/image1654.png"/><Relationship Id="rId7" Type="http://schemas.openxmlformats.org/officeDocument/2006/relationships/image" Target="../media/image1657.png"/><Relationship Id="rId12" Type="http://schemas.openxmlformats.org/officeDocument/2006/relationships/image" Target="../media/image1646.png"/><Relationship Id="rId2" Type="http://schemas.openxmlformats.org/officeDocument/2006/relationships/image" Target="../media/image16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6.png"/><Relationship Id="rId11" Type="http://schemas.openxmlformats.org/officeDocument/2006/relationships/image" Target="../media/image1661.png"/><Relationship Id="rId5" Type="http://schemas.openxmlformats.org/officeDocument/2006/relationships/image" Target="../media/image1655.png"/><Relationship Id="rId10" Type="http://schemas.openxmlformats.org/officeDocument/2006/relationships/image" Target="../media/image1660.png"/><Relationship Id="rId4" Type="http://schemas.openxmlformats.org/officeDocument/2006/relationships/image" Target="../media/image1647.png"/><Relationship Id="rId9" Type="http://schemas.openxmlformats.org/officeDocument/2006/relationships/image" Target="../media/image1659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9.png"/><Relationship Id="rId13" Type="http://schemas.openxmlformats.org/officeDocument/2006/relationships/image" Target="../media/image1665.png"/><Relationship Id="rId18" Type="http://schemas.openxmlformats.org/officeDocument/2006/relationships/image" Target="../media/image1670.png"/><Relationship Id="rId3" Type="http://schemas.openxmlformats.org/officeDocument/2006/relationships/image" Target="../media/image1656.png"/><Relationship Id="rId7" Type="http://schemas.openxmlformats.org/officeDocument/2006/relationships/image" Target="../media/image1658.png"/><Relationship Id="rId12" Type="http://schemas.openxmlformats.org/officeDocument/2006/relationships/image" Target="../media/image1664.png"/><Relationship Id="rId17" Type="http://schemas.openxmlformats.org/officeDocument/2006/relationships/image" Target="../media/image1669.png"/><Relationship Id="rId2" Type="http://schemas.openxmlformats.org/officeDocument/2006/relationships/image" Target="../media/image1655.png"/><Relationship Id="rId16" Type="http://schemas.openxmlformats.org/officeDocument/2006/relationships/image" Target="../media/image1668.png"/><Relationship Id="rId20" Type="http://schemas.openxmlformats.org/officeDocument/2006/relationships/image" Target="../media/image16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7.png"/><Relationship Id="rId11" Type="http://schemas.openxmlformats.org/officeDocument/2006/relationships/image" Target="../media/image1663.png"/><Relationship Id="rId5" Type="http://schemas.openxmlformats.org/officeDocument/2006/relationships/image" Target="../media/image1647.png"/><Relationship Id="rId15" Type="http://schemas.openxmlformats.org/officeDocument/2006/relationships/image" Target="../media/image1667.png"/><Relationship Id="rId10" Type="http://schemas.openxmlformats.org/officeDocument/2006/relationships/image" Target="../media/image1661.png"/><Relationship Id="rId19" Type="http://schemas.openxmlformats.org/officeDocument/2006/relationships/image" Target="../media/image1671.png"/><Relationship Id="rId4" Type="http://schemas.openxmlformats.org/officeDocument/2006/relationships/image" Target="../media/image1654.png"/><Relationship Id="rId9" Type="http://schemas.openxmlformats.org/officeDocument/2006/relationships/image" Target="../media/image1660.png"/><Relationship Id="rId14" Type="http://schemas.openxmlformats.org/officeDocument/2006/relationships/image" Target="../media/image1666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4.png"/><Relationship Id="rId2" Type="http://schemas.openxmlformats.org/officeDocument/2006/relationships/image" Target="../media/image16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6.png"/><Relationship Id="rId4" Type="http://schemas.openxmlformats.org/officeDocument/2006/relationships/image" Target="../media/image1675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4.png"/><Relationship Id="rId18" Type="http://schemas.openxmlformats.org/officeDocument/2006/relationships/image" Target="../media/image176.png"/><Relationship Id="rId3" Type="http://schemas.openxmlformats.org/officeDocument/2006/relationships/image" Target="../media/image157.png"/><Relationship Id="rId21" Type="http://schemas.openxmlformats.org/officeDocument/2006/relationships/image" Target="../media/image178.png"/><Relationship Id="rId7" Type="http://schemas.openxmlformats.org/officeDocument/2006/relationships/image" Target="../media/image170.png"/><Relationship Id="rId12" Type="http://schemas.openxmlformats.org/officeDocument/2006/relationships/image" Target="../media/image127.png"/><Relationship Id="rId17" Type="http://schemas.openxmlformats.org/officeDocument/2006/relationships/image" Target="../media/image150.png"/><Relationship Id="rId25" Type="http://schemas.openxmlformats.org/officeDocument/2006/relationships/image" Target="../media/image182.png"/><Relationship Id="rId2" Type="http://schemas.openxmlformats.org/officeDocument/2006/relationships/image" Target="../media/image141.jpg"/><Relationship Id="rId16" Type="http://schemas.openxmlformats.org/officeDocument/2006/relationships/image" Target="../media/image15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3.png"/><Relationship Id="rId24" Type="http://schemas.openxmlformats.org/officeDocument/2006/relationships/image" Target="../media/image181.png"/><Relationship Id="rId5" Type="http://schemas.openxmlformats.org/officeDocument/2006/relationships/image" Target="../media/image168.png"/><Relationship Id="rId15" Type="http://schemas.openxmlformats.org/officeDocument/2006/relationships/image" Target="../media/image175.png"/><Relationship Id="rId23" Type="http://schemas.openxmlformats.org/officeDocument/2006/relationships/image" Target="../media/image180.png"/><Relationship Id="rId10" Type="http://schemas.openxmlformats.org/officeDocument/2006/relationships/image" Target="../media/image123.png"/><Relationship Id="rId19" Type="http://schemas.openxmlformats.org/officeDocument/2006/relationships/image" Target="../media/image177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47.png"/><Relationship Id="rId22" Type="http://schemas.openxmlformats.org/officeDocument/2006/relationships/image" Target="../media/image17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press.co.uk/news/science/651202/First-step-towards-The-Terminator-" TargetMode="External"/><Relationship Id="rId2" Type="http://schemas.openxmlformats.org/officeDocument/2006/relationships/image" Target="../media/image16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9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0.jp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0.png"/><Relationship Id="rId4" Type="http://schemas.openxmlformats.org/officeDocument/2006/relationships/image" Target="../media/image187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g"/><Relationship Id="rId3" Type="http://schemas.openxmlformats.org/officeDocument/2006/relationships/image" Target="../media/image192.jpg"/><Relationship Id="rId7" Type="http://schemas.openxmlformats.org/officeDocument/2006/relationships/image" Target="../media/image196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g"/><Relationship Id="rId5" Type="http://schemas.openxmlformats.org/officeDocument/2006/relationships/image" Target="../media/image194.jpg"/><Relationship Id="rId4" Type="http://schemas.openxmlformats.org/officeDocument/2006/relationships/image" Target="../media/image193.jpg"/><Relationship Id="rId9" Type="http://schemas.openxmlformats.org/officeDocument/2006/relationships/image" Target="../media/image19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8.png"/><Relationship Id="rId18" Type="http://schemas.openxmlformats.org/officeDocument/2006/relationships/image" Target="../media/image212.png"/><Relationship Id="rId3" Type="http://schemas.openxmlformats.org/officeDocument/2006/relationships/image" Target="../media/image199.png"/><Relationship Id="rId21" Type="http://schemas.openxmlformats.org/officeDocument/2006/relationships/image" Target="../media/image215.png"/><Relationship Id="rId7" Type="http://schemas.openxmlformats.org/officeDocument/2006/relationships/image" Target="../media/image203.png"/><Relationship Id="rId12" Type="http://schemas.openxmlformats.org/officeDocument/2006/relationships/image" Target="../media/image207.png"/><Relationship Id="rId17" Type="http://schemas.openxmlformats.org/officeDocument/2006/relationships/image" Target="../media/image153.png"/><Relationship Id="rId2" Type="http://schemas.openxmlformats.org/officeDocument/2006/relationships/image" Target="../media/image141.jpg"/><Relationship Id="rId16" Type="http://schemas.openxmlformats.org/officeDocument/2006/relationships/image" Target="../media/image211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147.png"/><Relationship Id="rId5" Type="http://schemas.openxmlformats.org/officeDocument/2006/relationships/image" Target="../media/image201.png"/><Relationship Id="rId15" Type="http://schemas.openxmlformats.org/officeDocument/2006/relationships/image" Target="../media/image210.png"/><Relationship Id="rId10" Type="http://schemas.openxmlformats.org/officeDocument/2006/relationships/image" Target="../media/image206.png"/><Relationship Id="rId19" Type="http://schemas.openxmlformats.org/officeDocument/2006/relationships/image" Target="../media/image213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09.png"/><Relationship Id="rId22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26" Type="http://schemas.openxmlformats.org/officeDocument/2006/relationships/image" Target="../media/image239.png"/><Relationship Id="rId3" Type="http://schemas.openxmlformats.org/officeDocument/2006/relationships/image" Target="../media/image218.png"/><Relationship Id="rId21" Type="http://schemas.openxmlformats.org/officeDocument/2006/relationships/image" Target="../media/image234.png"/><Relationship Id="rId7" Type="http://schemas.openxmlformats.org/officeDocument/2006/relationships/image" Target="../media/image222.png"/><Relationship Id="rId12" Type="http://schemas.openxmlformats.org/officeDocument/2006/relationships/image" Target="../media/image215.png"/><Relationship Id="rId17" Type="http://schemas.openxmlformats.org/officeDocument/2006/relationships/image" Target="../media/image230.png"/><Relationship Id="rId25" Type="http://schemas.openxmlformats.org/officeDocument/2006/relationships/image" Target="../media/image238.png"/><Relationship Id="rId2" Type="http://schemas.openxmlformats.org/officeDocument/2006/relationships/image" Target="../media/image217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5.png"/><Relationship Id="rId24" Type="http://schemas.openxmlformats.org/officeDocument/2006/relationships/image" Target="../media/image237.png"/><Relationship Id="rId5" Type="http://schemas.openxmlformats.org/officeDocument/2006/relationships/image" Target="../media/image220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10" Type="http://schemas.openxmlformats.org/officeDocument/2006/relationships/image" Target="../media/image194.jpg"/><Relationship Id="rId19" Type="http://schemas.openxmlformats.org/officeDocument/2006/relationships/image" Target="../media/image232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4.png"/><Relationship Id="rId26" Type="http://schemas.openxmlformats.org/officeDocument/2006/relationships/image" Target="../media/image262.png"/><Relationship Id="rId3" Type="http://schemas.openxmlformats.org/officeDocument/2006/relationships/image" Target="../media/image241.png"/><Relationship Id="rId21" Type="http://schemas.openxmlformats.org/officeDocument/2006/relationships/image" Target="../media/image257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3.png"/><Relationship Id="rId25" Type="http://schemas.openxmlformats.org/officeDocument/2006/relationships/image" Target="../media/image261.png"/><Relationship Id="rId2" Type="http://schemas.openxmlformats.org/officeDocument/2006/relationships/image" Target="../media/image240.png"/><Relationship Id="rId16" Type="http://schemas.openxmlformats.org/officeDocument/2006/relationships/image" Target="../media/image192.jpg"/><Relationship Id="rId20" Type="http://schemas.openxmlformats.org/officeDocument/2006/relationships/image" Target="../media/image256.png"/><Relationship Id="rId29" Type="http://schemas.openxmlformats.org/officeDocument/2006/relationships/image" Target="../media/image2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0.png"/><Relationship Id="rId5" Type="http://schemas.openxmlformats.org/officeDocument/2006/relationships/image" Target="../media/image243.png"/><Relationship Id="rId15" Type="http://schemas.openxmlformats.org/officeDocument/2006/relationships/image" Target="../media/image191.jpg"/><Relationship Id="rId23" Type="http://schemas.openxmlformats.org/officeDocument/2006/relationships/image" Target="../media/image259.png"/><Relationship Id="rId28" Type="http://schemas.openxmlformats.org/officeDocument/2006/relationships/image" Target="../media/image193.jpg"/><Relationship Id="rId10" Type="http://schemas.openxmlformats.org/officeDocument/2006/relationships/image" Target="../media/image248.png"/><Relationship Id="rId19" Type="http://schemas.openxmlformats.org/officeDocument/2006/relationships/image" Target="../media/image255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58.png"/><Relationship Id="rId27" Type="http://schemas.openxmlformats.org/officeDocument/2006/relationships/image" Target="../media/image2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6.png"/><Relationship Id="rId7" Type="http://schemas.openxmlformats.org/officeDocument/2006/relationships/image" Target="../media/image41.jp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67.png"/><Relationship Id="rId10" Type="http://schemas.openxmlformats.org/officeDocument/2006/relationships/image" Target="../media/image268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69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84.png"/><Relationship Id="rId15" Type="http://schemas.openxmlformats.org/officeDocument/2006/relationships/image" Target="../media/image292.png"/><Relationship Id="rId10" Type="http://schemas.openxmlformats.org/officeDocument/2006/relationships/image" Target="../media/image289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93.png"/><Relationship Id="rId7" Type="http://schemas.openxmlformats.org/officeDocument/2006/relationships/image" Target="../media/image26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10" Type="http://schemas.openxmlformats.org/officeDocument/2006/relationships/image" Target="../media/image292.png"/><Relationship Id="rId4" Type="http://schemas.openxmlformats.org/officeDocument/2006/relationships/image" Target="../media/image294.png"/><Relationship Id="rId9" Type="http://schemas.openxmlformats.org/officeDocument/2006/relationships/image" Target="../media/image2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93.png"/><Relationship Id="rId7" Type="http://schemas.openxmlformats.org/officeDocument/2006/relationships/image" Target="../media/image29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3.png"/><Relationship Id="rId7" Type="http://schemas.openxmlformats.org/officeDocument/2006/relationships/image" Target="../media/image30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13.png"/><Relationship Id="rId3" Type="http://schemas.openxmlformats.org/officeDocument/2006/relationships/image" Target="../media/image310.png"/><Relationship Id="rId7" Type="http://schemas.openxmlformats.org/officeDocument/2006/relationships/image" Target="../media/image320.png"/><Relationship Id="rId12" Type="http://schemas.openxmlformats.org/officeDocument/2006/relationships/image" Target="../media/image312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11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3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18.png"/><Relationship Id="rId9" Type="http://schemas.openxmlformats.org/officeDocument/2006/relationships/image" Target="../media/image3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g"/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jp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jpg"/><Relationship Id="rId9" Type="http://schemas.openxmlformats.org/officeDocument/2006/relationships/image" Target="../media/image35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8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/" TargetMode="External"/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3" Type="http://schemas.openxmlformats.org/officeDocument/2006/relationships/image" Target="../media/image356.png"/><Relationship Id="rId21" Type="http://schemas.openxmlformats.org/officeDocument/2006/relationships/image" Target="../media/image374.png"/><Relationship Id="rId7" Type="http://schemas.openxmlformats.org/officeDocument/2006/relationships/image" Target="../media/image360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" Type="http://schemas.openxmlformats.org/officeDocument/2006/relationships/image" Target="../media/image355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24" Type="http://schemas.openxmlformats.org/officeDocument/2006/relationships/image" Target="../media/image377.png"/><Relationship Id="rId5" Type="http://schemas.openxmlformats.org/officeDocument/2006/relationships/image" Target="../media/image358.png"/><Relationship Id="rId15" Type="http://schemas.openxmlformats.org/officeDocument/2006/relationships/image" Target="../media/image368.png"/><Relationship Id="rId23" Type="http://schemas.openxmlformats.org/officeDocument/2006/relationships/image" Target="../media/image376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Relationship Id="rId22" Type="http://schemas.openxmlformats.org/officeDocument/2006/relationships/image" Target="../media/image3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18" Type="http://schemas.openxmlformats.org/officeDocument/2006/relationships/image" Target="../media/image396.png"/><Relationship Id="rId26" Type="http://schemas.openxmlformats.org/officeDocument/2006/relationships/image" Target="../media/image404.png"/><Relationship Id="rId3" Type="http://schemas.openxmlformats.org/officeDocument/2006/relationships/image" Target="../media/image381.png"/><Relationship Id="rId21" Type="http://schemas.openxmlformats.org/officeDocument/2006/relationships/image" Target="../media/image399.png"/><Relationship Id="rId34" Type="http://schemas.openxmlformats.org/officeDocument/2006/relationships/image" Target="../media/image412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17" Type="http://schemas.openxmlformats.org/officeDocument/2006/relationships/image" Target="../media/image395.png"/><Relationship Id="rId25" Type="http://schemas.openxmlformats.org/officeDocument/2006/relationships/image" Target="../media/image403.png"/><Relationship Id="rId33" Type="http://schemas.openxmlformats.org/officeDocument/2006/relationships/image" Target="../media/image4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4.png"/><Relationship Id="rId20" Type="http://schemas.openxmlformats.org/officeDocument/2006/relationships/image" Target="../media/image398.png"/><Relationship Id="rId29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24" Type="http://schemas.openxmlformats.org/officeDocument/2006/relationships/image" Target="../media/image402.png"/><Relationship Id="rId32" Type="http://schemas.openxmlformats.org/officeDocument/2006/relationships/image" Target="../media/image410.png"/><Relationship Id="rId5" Type="http://schemas.openxmlformats.org/officeDocument/2006/relationships/image" Target="../media/image383.png"/><Relationship Id="rId15" Type="http://schemas.openxmlformats.org/officeDocument/2006/relationships/image" Target="../media/image393.png"/><Relationship Id="rId23" Type="http://schemas.openxmlformats.org/officeDocument/2006/relationships/image" Target="../media/image401.png"/><Relationship Id="rId28" Type="http://schemas.openxmlformats.org/officeDocument/2006/relationships/image" Target="../media/image406.png"/><Relationship Id="rId10" Type="http://schemas.openxmlformats.org/officeDocument/2006/relationships/image" Target="../media/image388.png"/><Relationship Id="rId19" Type="http://schemas.openxmlformats.org/officeDocument/2006/relationships/image" Target="../media/image397.png"/><Relationship Id="rId31" Type="http://schemas.openxmlformats.org/officeDocument/2006/relationships/image" Target="../media/image409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Relationship Id="rId22" Type="http://schemas.openxmlformats.org/officeDocument/2006/relationships/image" Target="../media/image400.png"/><Relationship Id="rId27" Type="http://schemas.openxmlformats.org/officeDocument/2006/relationships/image" Target="../media/image405.png"/><Relationship Id="rId30" Type="http://schemas.openxmlformats.org/officeDocument/2006/relationships/image" Target="../media/image4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4.png"/><Relationship Id="rId18" Type="http://schemas.openxmlformats.org/officeDocument/2006/relationships/image" Target="../media/image429.png"/><Relationship Id="rId26" Type="http://schemas.openxmlformats.org/officeDocument/2006/relationships/image" Target="../media/image437.png"/><Relationship Id="rId3" Type="http://schemas.openxmlformats.org/officeDocument/2006/relationships/image" Target="../media/image414.png"/><Relationship Id="rId21" Type="http://schemas.openxmlformats.org/officeDocument/2006/relationships/image" Target="../media/image432.png"/><Relationship Id="rId7" Type="http://schemas.openxmlformats.org/officeDocument/2006/relationships/image" Target="../media/image418.png"/><Relationship Id="rId12" Type="http://schemas.openxmlformats.org/officeDocument/2006/relationships/image" Target="../media/image423.png"/><Relationship Id="rId17" Type="http://schemas.openxmlformats.org/officeDocument/2006/relationships/image" Target="../media/image428.png"/><Relationship Id="rId25" Type="http://schemas.openxmlformats.org/officeDocument/2006/relationships/image" Target="../media/image436.png"/><Relationship Id="rId2" Type="http://schemas.openxmlformats.org/officeDocument/2006/relationships/image" Target="../media/image413.png"/><Relationship Id="rId16" Type="http://schemas.openxmlformats.org/officeDocument/2006/relationships/image" Target="../media/image427.png"/><Relationship Id="rId20" Type="http://schemas.openxmlformats.org/officeDocument/2006/relationships/image" Target="../media/image431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24" Type="http://schemas.openxmlformats.org/officeDocument/2006/relationships/image" Target="../media/image435.png"/><Relationship Id="rId32" Type="http://schemas.openxmlformats.org/officeDocument/2006/relationships/image" Target="../media/image443.png"/><Relationship Id="rId5" Type="http://schemas.openxmlformats.org/officeDocument/2006/relationships/image" Target="../media/image416.png"/><Relationship Id="rId15" Type="http://schemas.openxmlformats.org/officeDocument/2006/relationships/image" Target="../media/image426.png"/><Relationship Id="rId23" Type="http://schemas.openxmlformats.org/officeDocument/2006/relationships/image" Target="../media/image434.png"/><Relationship Id="rId28" Type="http://schemas.openxmlformats.org/officeDocument/2006/relationships/image" Target="../media/image439.png"/><Relationship Id="rId10" Type="http://schemas.openxmlformats.org/officeDocument/2006/relationships/image" Target="../media/image421.png"/><Relationship Id="rId19" Type="http://schemas.openxmlformats.org/officeDocument/2006/relationships/image" Target="../media/image430.png"/><Relationship Id="rId31" Type="http://schemas.openxmlformats.org/officeDocument/2006/relationships/image" Target="../media/image442.png"/><Relationship Id="rId4" Type="http://schemas.openxmlformats.org/officeDocument/2006/relationships/image" Target="../media/image415.png"/><Relationship Id="rId9" Type="http://schemas.openxmlformats.org/officeDocument/2006/relationships/image" Target="../media/image420.png"/><Relationship Id="rId14" Type="http://schemas.openxmlformats.org/officeDocument/2006/relationships/image" Target="../media/image425.png"/><Relationship Id="rId22" Type="http://schemas.openxmlformats.org/officeDocument/2006/relationships/image" Target="../media/image433.png"/><Relationship Id="rId27" Type="http://schemas.openxmlformats.org/officeDocument/2006/relationships/image" Target="../media/image438.png"/><Relationship Id="rId30" Type="http://schemas.openxmlformats.org/officeDocument/2006/relationships/image" Target="../media/image4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48.png"/><Relationship Id="rId18" Type="http://schemas.openxmlformats.org/officeDocument/2006/relationships/image" Target="../media/image453.png"/><Relationship Id="rId26" Type="http://schemas.openxmlformats.org/officeDocument/2006/relationships/image" Target="../media/image461.png"/><Relationship Id="rId3" Type="http://schemas.openxmlformats.org/officeDocument/2006/relationships/image" Target="../media/image414.png"/><Relationship Id="rId21" Type="http://schemas.openxmlformats.org/officeDocument/2006/relationships/image" Target="../media/image456.png"/><Relationship Id="rId7" Type="http://schemas.openxmlformats.org/officeDocument/2006/relationships/image" Target="../media/image418.png"/><Relationship Id="rId12" Type="http://schemas.openxmlformats.org/officeDocument/2006/relationships/image" Target="../media/image388.png"/><Relationship Id="rId17" Type="http://schemas.openxmlformats.org/officeDocument/2006/relationships/image" Target="../media/image452.png"/><Relationship Id="rId25" Type="http://schemas.openxmlformats.org/officeDocument/2006/relationships/image" Target="../media/image460.png"/><Relationship Id="rId2" Type="http://schemas.openxmlformats.org/officeDocument/2006/relationships/image" Target="../media/image413.png"/><Relationship Id="rId16" Type="http://schemas.openxmlformats.org/officeDocument/2006/relationships/image" Target="../media/image451.png"/><Relationship Id="rId20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47.png"/><Relationship Id="rId24" Type="http://schemas.openxmlformats.org/officeDocument/2006/relationships/image" Target="../media/image459.png"/><Relationship Id="rId5" Type="http://schemas.openxmlformats.org/officeDocument/2006/relationships/image" Target="../media/image444.png"/><Relationship Id="rId15" Type="http://schemas.openxmlformats.org/officeDocument/2006/relationships/image" Target="../media/image450.png"/><Relationship Id="rId23" Type="http://schemas.openxmlformats.org/officeDocument/2006/relationships/image" Target="../media/image458.png"/><Relationship Id="rId10" Type="http://schemas.openxmlformats.org/officeDocument/2006/relationships/image" Target="../media/image446.png"/><Relationship Id="rId19" Type="http://schemas.openxmlformats.org/officeDocument/2006/relationships/image" Target="../media/image454.png"/><Relationship Id="rId4" Type="http://schemas.openxmlformats.org/officeDocument/2006/relationships/image" Target="../media/image415.png"/><Relationship Id="rId9" Type="http://schemas.openxmlformats.org/officeDocument/2006/relationships/image" Target="../media/image445.png"/><Relationship Id="rId14" Type="http://schemas.openxmlformats.org/officeDocument/2006/relationships/image" Target="../media/image449.png"/><Relationship Id="rId22" Type="http://schemas.openxmlformats.org/officeDocument/2006/relationships/image" Target="../media/image457.png"/><Relationship Id="rId27" Type="http://schemas.openxmlformats.org/officeDocument/2006/relationships/image" Target="../media/image4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26" Type="http://schemas.openxmlformats.org/officeDocument/2006/relationships/image" Target="../media/image485.png"/><Relationship Id="rId3" Type="http://schemas.openxmlformats.org/officeDocument/2006/relationships/image" Target="../media/image464.png"/><Relationship Id="rId21" Type="http://schemas.openxmlformats.org/officeDocument/2006/relationships/image" Target="../media/image480.png"/><Relationship Id="rId7" Type="http://schemas.openxmlformats.org/officeDocument/2006/relationships/image" Target="../media/image468.png"/><Relationship Id="rId12" Type="http://schemas.openxmlformats.org/officeDocument/2006/relationships/image" Target="../media/image126.png"/><Relationship Id="rId17" Type="http://schemas.openxmlformats.org/officeDocument/2006/relationships/image" Target="../media/image476.png"/><Relationship Id="rId25" Type="http://schemas.openxmlformats.org/officeDocument/2006/relationships/image" Target="../media/image484.png"/><Relationship Id="rId2" Type="http://schemas.openxmlformats.org/officeDocument/2006/relationships/image" Target="../media/image463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11" Type="http://schemas.openxmlformats.org/officeDocument/2006/relationships/image" Target="../media/image471.png"/><Relationship Id="rId24" Type="http://schemas.openxmlformats.org/officeDocument/2006/relationships/image" Target="../media/image483.png"/><Relationship Id="rId5" Type="http://schemas.openxmlformats.org/officeDocument/2006/relationships/image" Target="../media/image466.png"/><Relationship Id="rId15" Type="http://schemas.openxmlformats.org/officeDocument/2006/relationships/image" Target="../media/image474.png"/><Relationship Id="rId23" Type="http://schemas.openxmlformats.org/officeDocument/2006/relationships/image" Target="../media/image482.png"/><Relationship Id="rId10" Type="http://schemas.openxmlformats.org/officeDocument/2006/relationships/image" Target="../media/image470.png"/><Relationship Id="rId19" Type="http://schemas.openxmlformats.org/officeDocument/2006/relationships/image" Target="../media/image478.png"/><Relationship Id="rId4" Type="http://schemas.openxmlformats.org/officeDocument/2006/relationships/image" Target="../media/image465.png"/><Relationship Id="rId9" Type="http://schemas.openxmlformats.org/officeDocument/2006/relationships/image" Target="../media/image123.png"/><Relationship Id="rId14" Type="http://schemas.openxmlformats.org/officeDocument/2006/relationships/image" Target="../media/image473.png"/><Relationship Id="rId22" Type="http://schemas.openxmlformats.org/officeDocument/2006/relationships/image" Target="../media/image4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473.png"/><Relationship Id="rId18" Type="http://schemas.openxmlformats.org/officeDocument/2006/relationships/image" Target="../media/image491.png"/><Relationship Id="rId26" Type="http://schemas.openxmlformats.org/officeDocument/2006/relationships/image" Target="../media/image496.jpg"/><Relationship Id="rId3" Type="http://schemas.openxmlformats.org/officeDocument/2006/relationships/image" Target="../media/image465.png"/><Relationship Id="rId21" Type="http://schemas.openxmlformats.org/officeDocument/2006/relationships/image" Target="../media/image481.png"/><Relationship Id="rId7" Type="http://schemas.openxmlformats.org/officeDocument/2006/relationships/image" Target="../media/image469.png"/><Relationship Id="rId12" Type="http://schemas.openxmlformats.org/officeDocument/2006/relationships/image" Target="../media/image472.png"/><Relationship Id="rId17" Type="http://schemas.openxmlformats.org/officeDocument/2006/relationships/image" Target="../media/image477.png"/><Relationship Id="rId25" Type="http://schemas.openxmlformats.org/officeDocument/2006/relationships/image" Target="../media/image495.jpg"/><Relationship Id="rId2" Type="http://schemas.openxmlformats.org/officeDocument/2006/relationships/image" Target="../media/image486.png"/><Relationship Id="rId16" Type="http://schemas.openxmlformats.org/officeDocument/2006/relationships/image" Target="../media/image476.png"/><Relationship Id="rId20" Type="http://schemas.openxmlformats.org/officeDocument/2006/relationships/image" Target="../media/image480.png"/><Relationship Id="rId29" Type="http://schemas.openxmlformats.org/officeDocument/2006/relationships/image" Target="../media/image4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11" Type="http://schemas.openxmlformats.org/officeDocument/2006/relationships/image" Target="../media/image126.png"/><Relationship Id="rId24" Type="http://schemas.openxmlformats.org/officeDocument/2006/relationships/image" Target="../media/image494.jpg"/><Relationship Id="rId5" Type="http://schemas.openxmlformats.org/officeDocument/2006/relationships/image" Target="../media/image467.png"/><Relationship Id="rId15" Type="http://schemas.openxmlformats.org/officeDocument/2006/relationships/image" Target="../media/image490.png"/><Relationship Id="rId23" Type="http://schemas.openxmlformats.org/officeDocument/2006/relationships/image" Target="../media/image493.png"/><Relationship Id="rId28" Type="http://schemas.openxmlformats.org/officeDocument/2006/relationships/image" Target="../media/image498.jpg"/><Relationship Id="rId10" Type="http://schemas.openxmlformats.org/officeDocument/2006/relationships/image" Target="../media/image489.png"/><Relationship Id="rId19" Type="http://schemas.openxmlformats.org/officeDocument/2006/relationships/image" Target="../media/image479.png"/><Relationship Id="rId4" Type="http://schemas.openxmlformats.org/officeDocument/2006/relationships/image" Target="../media/image487.png"/><Relationship Id="rId9" Type="http://schemas.openxmlformats.org/officeDocument/2006/relationships/image" Target="../media/image470.png"/><Relationship Id="rId14" Type="http://schemas.openxmlformats.org/officeDocument/2006/relationships/image" Target="../media/image474.png"/><Relationship Id="rId22" Type="http://schemas.openxmlformats.org/officeDocument/2006/relationships/image" Target="../media/image492.png"/><Relationship Id="rId27" Type="http://schemas.openxmlformats.org/officeDocument/2006/relationships/image" Target="../media/image497.jpg"/><Relationship Id="rId30" Type="http://schemas.openxmlformats.org/officeDocument/2006/relationships/image" Target="../media/image500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peech.ee.ntu.edu.tw/~tlkagk/courses/MLDS_2015_2/Le" TargetMode="External"/><Relationship Id="rId5" Type="http://schemas.openxmlformats.org/officeDocument/2006/relationships/hyperlink" Target="http://speech.ee.ntu.edu.tw/~tlkagk/courses/MLDS_2015_2/L" TargetMode="External"/><Relationship Id="rId4" Type="http://schemas.openxmlformats.org/officeDocument/2006/relationships/image" Target="../media/image501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keras.io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keras.io/datasets/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15.png"/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12" Type="http://schemas.openxmlformats.org/officeDocument/2006/relationships/image" Target="../media/image514.png"/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11" Type="http://schemas.openxmlformats.org/officeDocument/2006/relationships/image" Target="../media/image513.png"/><Relationship Id="rId5" Type="http://schemas.openxmlformats.org/officeDocument/2006/relationships/image" Target="../media/image507.png"/><Relationship Id="rId15" Type="http://schemas.openxmlformats.org/officeDocument/2006/relationships/image" Target="../media/image517.png"/><Relationship Id="rId10" Type="http://schemas.openxmlformats.org/officeDocument/2006/relationships/image" Target="../media/image512.png"/><Relationship Id="rId4" Type="http://schemas.openxmlformats.org/officeDocument/2006/relationships/image" Target="../media/image506.png"/><Relationship Id="rId9" Type="http://schemas.openxmlformats.org/officeDocument/2006/relationships/image" Target="../media/image511.png"/><Relationship Id="rId14" Type="http://schemas.openxmlformats.org/officeDocument/2006/relationships/image" Target="../media/image5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jpg"/><Relationship Id="rId5" Type="http://schemas.openxmlformats.org/officeDocument/2006/relationships/hyperlink" Target="http://www.tensorflow.org/versions/r0.8/tutorials/mnist/beginners/index.html" TargetMode="External"/><Relationship Id="rId4" Type="http://schemas.openxmlformats.org/officeDocument/2006/relationships/image" Target="../media/image5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eras.io/getting-started/faq/" TargetMode="External"/><Relationship Id="rId5" Type="http://schemas.openxmlformats.org/officeDocument/2006/relationships/image" Target="../media/image526.png"/><Relationship Id="rId4" Type="http://schemas.openxmlformats.org/officeDocument/2006/relationships/image" Target="../media/image525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528.png"/><Relationship Id="rId7" Type="http://schemas.openxmlformats.org/officeDocument/2006/relationships/image" Target="../media/image532.jpg"/><Relationship Id="rId2" Type="http://schemas.openxmlformats.org/officeDocument/2006/relationships/image" Target="../media/image5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10" Type="http://schemas.openxmlformats.org/officeDocument/2006/relationships/image" Target="../media/image535.png"/><Relationship Id="rId4" Type="http://schemas.openxmlformats.org/officeDocument/2006/relationships/image" Target="../media/image529.png"/><Relationship Id="rId9" Type="http://schemas.openxmlformats.org/officeDocument/2006/relationships/image" Target="../media/image53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13" Type="http://schemas.openxmlformats.org/officeDocument/2006/relationships/image" Target="../media/image279.png"/><Relationship Id="rId3" Type="http://schemas.openxmlformats.org/officeDocument/2006/relationships/image" Target="../media/image537.png"/><Relationship Id="rId7" Type="http://schemas.openxmlformats.org/officeDocument/2006/relationships/image" Target="../media/image541.png"/><Relationship Id="rId12" Type="http://schemas.openxmlformats.org/officeDocument/2006/relationships/image" Target="../media/image546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45.png"/><Relationship Id="rId5" Type="http://schemas.openxmlformats.org/officeDocument/2006/relationships/image" Target="../media/image539.jpg"/><Relationship Id="rId10" Type="http://schemas.openxmlformats.org/officeDocument/2006/relationships/image" Target="../media/image544.png"/><Relationship Id="rId4" Type="http://schemas.openxmlformats.org/officeDocument/2006/relationships/image" Target="../media/image538.png"/><Relationship Id="rId9" Type="http://schemas.openxmlformats.org/officeDocument/2006/relationships/image" Target="../media/image54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3" Type="http://schemas.openxmlformats.org/officeDocument/2006/relationships/image" Target="../media/image527.jpg"/><Relationship Id="rId7" Type="http://schemas.openxmlformats.org/officeDocument/2006/relationships/image" Target="../media/image5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5" Type="http://schemas.openxmlformats.org/officeDocument/2006/relationships/image" Target="../media/image529.png"/><Relationship Id="rId10" Type="http://schemas.openxmlformats.org/officeDocument/2006/relationships/image" Target="../media/image550.png"/><Relationship Id="rId4" Type="http://schemas.openxmlformats.org/officeDocument/2006/relationships/image" Target="../media/image528.png"/><Relationship Id="rId9" Type="http://schemas.openxmlformats.org/officeDocument/2006/relationships/image" Target="../media/image5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13" Type="http://schemas.openxmlformats.org/officeDocument/2006/relationships/image" Target="../media/image126.png"/><Relationship Id="rId18" Type="http://schemas.openxmlformats.org/officeDocument/2006/relationships/image" Target="../media/image565.png"/><Relationship Id="rId26" Type="http://schemas.openxmlformats.org/officeDocument/2006/relationships/image" Target="../media/image573.png"/><Relationship Id="rId3" Type="http://schemas.openxmlformats.org/officeDocument/2006/relationships/image" Target="../media/image552.png"/><Relationship Id="rId21" Type="http://schemas.openxmlformats.org/officeDocument/2006/relationships/image" Target="../media/image568.png"/><Relationship Id="rId7" Type="http://schemas.openxmlformats.org/officeDocument/2006/relationships/image" Target="../media/image556.png"/><Relationship Id="rId12" Type="http://schemas.openxmlformats.org/officeDocument/2006/relationships/image" Target="../media/image560.png"/><Relationship Id="rId17" Type="http://schemas.openxmlformats.org/officeDocument/2006/relationships/image" Target="../media/image564.png"/><Relationship Id="rId25" Type="http://schemas.openxmlformats.org/officeDocument/2006/relationships/image" Target="../media/image57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3.png"/><Relationship Id="rId20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5.png"/><Relationship Id="rId11" Type="http://schemas.openxmlformats.org/officeDocument/2006/relationships/image" Target="../media/image194.jpg"/><Relationship Id="rId24" Type="http://schemas.openxmlformats.org/officeDocument/2006/relationships/image" Target="../media/image571.png"/><Relationship Id="rId5" Type="http://schemas.openxmlformats.org/officeDocument/2006/relationships/image" Target="../media/image554.png"/><Relationship Id="rId15" Type="http://schemas.openxmlformats.org/officeDocument/2006/relationships/image" Target="../media/image562.png"/><Relationship Id="rId23" Type="http://schemas.openxmlformats.org/officeDocument/2006/relationships/image" Target="../media/image570.png"/><Relationship Id="rId28" Type="http://schemas.openxmlformats.org/officeDocument/2006/relationships/image" Target="../media/image575.png"/><Relationship Id="rId10" Type="http://schemas.openxmlformats.org/officeDocument/2006/relationships/image" Target="../media/image559.png"/><Relationship Id="rId19" Type="http://schemas.openxmlformats.org/officeDocument/2006/relationships/image" Target="../media/image566.png"/><Relationship Id="rId4" Type="http://schemas.openxmlformats.org/officeDocument/2006/relationships/image" Target="../media/image553.png"/><Relationship Id="rId9" Type="http://schemas.openxmlformats.org/officeDocument/2006/relationships/image" Target="../media/image558.png"/><Relationship Id="rId14" Type="http://schemas.openxmlformats.org/officeDocument/2006/relationships/image" Target="../media/image561.png"/><Relationship Id="rId22" Type="http://schemas.openxmlformats.org/officeDocument/2006/relationships/image" Target="../media/image569.png"/><Relationship Id="rId27" Type="http://schemas.openxmlformats.org/officeDocument/2006/relationships/image" Target="../media/image57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3" Type="http://schemas.openxmlformats.org/officeDocument/2006/relationships/image" Target="../media/image577.png"/><Relationship Id="rId7" Type="http://schemas.openxmlformats.org/officeDocument/2006/relationships/image" Target="../media/image581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8.png"/><Relationship Id="rId9" Type="http://schemas.openxmlformats.org/officeDocument/2006/relationships/image" Target="../media/image5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85.png"/><Relationship Id="rId7" Type="http://schemas.openxmlformats.org/officeDocument/2006/relationships/image" Target="../media/image589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3" Type="http://schemas.openxmlformats.org/officeDocument/2006/relationships/image" Target="../media/image569.png"/><Relationship Id="rId7" Type="http://schemas.openxmlformats.org/officeDocument/2006/relationships/image" Target="../media/image594.png"/><Relationship Id="rId12" Type="http://schemas.openxmlformats.org/officeDocument/2006/relationships/hyperlink" Target="http://jmlr.org/procee" TargetMode="External"/><Relationship Id="rId2" Type="http://schemas.openxmlformats.org/officeDocument/2006/relationships/image" Target="../media/image5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8.png"/><Relationship Id="rId11" Type="http://schemas.openxmlformats.org/officeDocument/2006/relationships/image" Target="../media/image598.png"/><Relationship Id="rId5" Type="http://schemas.openxmlformats.org/officeDocument/2006/relationships/image" Target="../media/image593.png"/><Relationship Id="rId10" Type="http://schemas.openxmlformats.org/officeDocument/2006/relationships/image" Target="../media/image597.png"/><Relationship Id="rId4" Type="http://schemas.openxmlformats.org/officeDocument/2006/relationships/image" Target="../media/image592.png"/><Relationship Id="rId9" Type="http://schemas.openxmlformats.org/officeDocument/2006/relationships/image" Target="../media/image5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194.jpg"/><Relationship Id="rId18" Type="http://schemas.openxmlformats.org/officeDocument/2006/relationships/image" Target="../media/image608.png"/><Relationship Id="rId26" Type="http://schemas.openxmlformats.org/officeDocument/2006/relationships/image" Target="../media/image616.png"/><Relationship Id="rId3" Type="http://schemas.openxmlformats.org/officeDocument/2006/relationships/image" Target="../media/image600.png"/><Relationship Id="rId21" Type="http://schemas.openxmlformats.org/officeDocument/2006/relationships/image" Target="../media/image611.png"/><Relationship Id="rId7" Type="http://schemas.openxmlformats.org/officeDocument/2006/relationships/image" Target="../media/image603.png"/><Relationship Id="rId12" Type="http://schemas.openxmlformats.org/officeDocument/2006/relationships/image" Target="../media/image193.jpg"/><Relationship Id="rId17" Type="http://schemas.openxmlformats.org/officeDocument/2006/relationships/image" Target="../media/image607.png"/><Relationship Id="rId25" Type="http://schemas.openxmlformats.org/officeDocument/2006/relationships/image" Target="../media/image615.png"/><Relationship Id="rId2" Type="http://schemas.openxmlformats.org/officeDocument/2006/relationships/image" Target="../media/image599.png"/><Relationship Id="rId16" Type="http://schemas.openxmlformats.org/officeDocument/2006/relationships/image" Target="../media/image245.png"/><Relationship Id="rId20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192.jpg"/><Relationship Id="rId24" Type="http://schemas.openxmlformats.org/officeDocument/2006/relationships/image" Target="../media/image614.png"/><Relationship Id="rId5" Type="http://schemas.openxmlformats.org/officeDocument/2006/relationships/image" Target="../media/image602.png"/><Relationship Id="rId15" Type="http://schemas.openxmlformats.org/officeDocument/2006/relationships/image" Target="../media/image606.png"/><Relationship Id="rId23" Type="http://schemas.openxmlformats.org/officeDocument/2006/relationships/image" Target="../media/image613.png"/><Relationship Id="rId28" Type="http://schemas.openxmlformats.org/officeDocument/2006/relationships/image" Target="../media/image618.png"/><Relationship Id="rId10" Type="http://schemas.openxmlformats.org/officeDocument/2006/relationships/image" Target="../media/image191.jpg"/><Relationship Id="rId19" Type="http://schemas.openxmlformats.org/officeDocument/2006/relationships/image" Target="../media/image609.png"/><Relationship Id="rId4" Type="http://schemas.openxmlformats.org/officeDocument/2006/relationships/image" Target="../media/image601.png"/><Relationship Id="rId9" Type="http://schemas.openxmlformats.org/officeDocument/2006/relationships/image" Target="../media/image604.png"/><Relationship Id="rId14" Type="http://schemas.openxmlformats.org/officeDocument/2006/relationships/image" Target="../media/image605.png"/><Relationship Id="rId22" Type="http://schemas.openxmlformats.org/officeDocument/2006/relationships/image" Target="../media/image612.png"/><Relationship Id="rId27" Type="http://schemas.openxmlformats.org/officeDocument/2006/relationships/image" Target="../media/image61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png"/><Relationship Id="rId13" Type="http://schemas.openxmlformats.org/officeDocument/2006/relationships/image" Target="../media/image627.png"/><Relationship Id="rId3" Type="http://schemas.openxmlformats.org/officeDocument/2006/relationships/image" Target="../media/image619.png"/><Relationship Id="rId7" Type="http://schemas.openxmlformats.org/officeDocument/2006/relationships/image" Target="../media/image623.png"/><Relationship Id="rId12" Type="http://schemas.openxmlformats.org/officeDocument/2006/relationships/image" Target="../media/image193.jp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2.png"/><Relationship Id="rId11" Type="http://schemas.openxmlformats.org/officeDocument/2006/relationships/image" Target="../media/image191.jpg"/><Relationship Id="rId5" Type="http://schemas.openxmlformats.org/officeDocument/2006/relationships/image" Target="../media/image621.png"/><Relationship Id="rId15" Type="http://schemas.openxmlformats.org/officeDocument/2006/relationships/image" Target="../media/image629.png"/><Relationship Id="rId10" Type="http://schemas.openxmlformats.org/officeDocument/2006/relationships/image" Target="../media/image626.png"/><Relationship Id="rId4" Type="http://schemas.openxmlformats.org/officeDocument/2006/relationships/image" Target="../media/image620.png"/><Relationship Id="rId9" Type="http://schemas.openxmlformats.org/officeDocument/2006/relationships/image" Target="../media/image625.png"/><Relationship Id="rId14" Type="http://schemas.openxmlformats.org/officeDocument/2006/relationships/image" Target="../media/image62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5.png"/><Relationship Id="rId3" Type="http://schemas.openxmlformats.org/officeDocument/2006/relationships/image" Target="../media/image630.jpg"/><Relationship Id="rId7" Type="http://schemas.openxmlformats.org/officeDocument/2006/relationships/image" Target="../media/image6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10" Type="http://schemas.openxmlformats.org/officeDocument/2006/relationships/image" Target="../media/image637.png"/><Relationship Id="rId4" Type="http://schemas.openxmlformats.org/officeDocument/2006/relationships/image" Target="../media/image631.png"/><Relationship Id="rId9" Type="http://schemas.openxmlformats.org/officeDocument/2006/relationships/image" Target="../media/image6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5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11.jpg"/><Relationship Id="rId10" Type="http://schemas.openxmlformats.org/officeDocument/2006/relationships/image" Target="../media/image18.png"/><Relationship Id="rId4" Type="http://schemas.openxmlformats.org/officeDocument/2006/relationships/image" Target="../media/image8.jpg"/><Relationship Id="rId9" Type="http://schemas.openxmlformats.org/officeDocument/2006/relationships/image" Target="../media/image17.png"/><Relationship Id="rId1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png"/><Relationship Id="rId13" Type="http://schemas.openxmlformats.org/officeDocument/2006/relationships/image" Target="../media/image649.png"/><Relationship Id="rId18" Type="http://schemas.openxmlformats.org/officeDocument/2006/relationships/image" Target="../media/image654.png"/><Relationship Id="rId3" Type="http://schemas.openxmlformats.org/officeDocument/2006/relationships/image" Target="../media/image639.png"/><Relationship Id="rId7" Type="http://schemas.openxmlformats.org/officeDocument/2006/relationships/image" Target="../media/image643.png"/><Relationship Id="rId12" Type="http://schemas.openxmlformats.org/officeDocument/2006/relationships/image" Target="../media/image648.png"/><Relationship Id="rId17" Type="http://schemas.openxmlformats.org/officeDocument/2006/relationships/image" Target="../media/image653.png"/><Relationship Id="rId2" Type="http://schemas.openxmlformats.org/officeDocument/2006/relationships/image" Target="../media/image638.png"/><Relationship Id="rId16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2.png"/><Relationship Id="rId11" Type="http://schemas.openxmlformats.org/officeDocument/2006/relationships/image" Target="../media/image647.png"/><Relationship Id="rId5" Type="http://schemas.openxmlformats.org/officeDocument/2006/relationships/image" Target="../media/image641.png"/><Relationship Id="rId15" Type="http://schemas.openxmlformats.org/officeDocument/2006/relationships/image" Target="../media/image651.png"/><Relationship Id="rId10" Type="http://schemas.openxmlformats.org/officeDocument/2006/relationships/image" Target="../media/image646.png"/><Relationship Id="rId19" Type="http://schemas.openxmlformats.org/officeDocument/2006/relationships/image" Target="../media/image655.png"/><Relationship Id="rId4" Type="http://schemas.openxmlformats.org/officeDocument/2006/relationships/image" Target="../media/image640.png"/><Relationship Id="rId9" Type="http://schemas.openxmlformats.org/officeDocument/2006/relationships/image" Target="../media/image645.png"/><Relationship Id="rId14" Type="http://schemas.openxmlformats.org/officeDocument/2006/relationships/image" Target="../media/image65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3" Type="http://schemas.openxmlformats.org/officeDocument/2006/relationships/image" Target="../media/image657.png"/><Relationship Id="rId7" Type="http://schemas.openxmlformats.org/officeDocument/2006/relationships/image" Target="../media/image661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6.png"/><Relationship Id="rId4" Type="http://schemas.openxmlformats.org/officeDocument/2006/relationships/image" Target="../media/image6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7" Type="http://schemas.openxmlformats.org/officeDocument/2006/relationships/image" Target="../media/image672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4" Type="http://schemas.openxmlformats.org/officeDocument/2006/relationships/image" Target="../media/image66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681.png"/><Relationship Id="rId18" Type="http://schemas.openxmlformats.org/officeDocument/2006/relationships/image" Target="../media/image686.png"/><Relationship Id="rId26" Type="http://schemas.openxmlformats.org/officeDocument/2006/relationships/image" Target="../media/image694.png"/><Relationship Id="rId3" Type="http://schemas.openxmlformats.org/officeDocument/2006/relationships/image" Target="../media/image674.png"/><Relationship Id="rId21" Type="http://schemas.openxmlformats.org/officeDocument/2006/relationships/image" Target="../media/image689.png"/><Relationship Id="rId7" Type="http://schemas.openxmlformats.org/officeDocument/2006/relationships/image" Target="../media/image467.png"/><Relationship Id="rId12" Type="http://schemas.openxmlformats.org/officeDocument/2006/relationships/image" Target="../media/image173.png"/><Relationship Id="rId17" Type="http://schemas.openxmlformats.org/officeDocument/2006/relationships/image" Target="../media/image685.png"/><Relationship Id="rId25" Type="http://schemas.openxmlformats.org/officeDocument/2006/relationships/image" Target="../media/image693.png"/><Relationship Id="rId2" Type="http://schemas.openxmlformats.org/officeDocument/2006/relationships/image" Target="../media/image673.png"/><Relationship Id="rId16" Type="http://schemas.openxmlformats.org/officeDocument/2006/relationships/image" Target="../media/image684.png"/><Relationship Id="rId20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png"/><Relationship Id="rId11" Type="http://schemas.openxmlformats.org/officeDocument/2006/relationships/image" Target="../media/image680.png"/><Relationship Id="rId24" Type="http://schemas.openxmlformats.org/officeDocument/2006/relationships/image" Target="../media/image692.png"/><Relationship Id="rId5" Type="http://schemas.openxmlformats.org/officeDocument/2006/relationships/image" Target="../media/image676.png"/><Relationship Id="rId15" Type="http://schemas.openxmlformats.org/officeDocument/2006/relationships/image" Target="../media/image683.png"/><Relationship Id="rId23" Type="http://schemas.openxmlformats.org/officeDocument/2006/relationships/image" Target="../media/image691.png"/><Relationship Id="rId10" Type="http://schemas.openxmlformats.org/officeDocument/2006/relationships/image" Target="../media/image172.png"/><Relationship Id="rId19" Type="http://schemas.openxmlformats.org/officeDocument/2006/relationships/image" Target="../media/image687.png"/><Relationship Id="rId4" Type="http://schemas.openxmlformats.org/officeDocument/2006/relationships/image" Target="../media/image675.png"/><Relationship Id="rId9" Type="http://schemas.openxmlformats.org/officeDocument/2006/relationships/image" Target="../media/image679.png"/><Relationship Id="rId14" Type="http://schemas.openxmlformats.org/officeDocument/2006/relationships/image" Target="../media/image682.png"/><Relationship Id="rId22" Type="http://schemas.openxmlformats.org/officeDocument/2006/relationships/image" Target="../media/image6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6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7.png"/><Relationship Id="rId4" Type="http://schemas.openxmlformats.org/officeDocument/2006/relationships/image" Target="../media/image69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3" Type="http://schemas.openxmlformats.org/officeDocument/2006/relationships/image" Target="../media/image465.png"/><Relationship Id="rId7" Type="http://schemas.openxmlformats.org/officeDocument/2006/relationships/image" Target="../media/image702.png"/><Relationship Id="rId12" Type="http://schemas.openxmlformats.org/officeDocument/2006/relationships/image" Target="../media/image707.png"/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06.png"/><Relationship Id="rId5" Type="http://schemas.openxmlformats.org/officeDocument/2006/relationships/image" Target="../media/image700.png"/><Relationship Id="rId10" Type="http://schemas.openxmlformats.org/officeDocument/2006/relationships/image" Target="../media/image705.png"/><Relationship Id="rId4" Type="http://schemas.openxmlformats.org/officeDocument/2006/relationships/image" Target="../media/image699.png"/><Relationship Id="rId9" Type="http://schemas.openxmlformats.org/officeDocument/2006/relationships/image" Target="../media/image70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7.png"/><Relationship Id="rId13" Type="http://schemas.openxmlformats.org/officeDocument/2006/relationships/image" Target="../media/image715.png"/><Relationship Id="rId3" Type="http://schemas.openxmlformats.org/officeDocument/2006/relationships/image" Target="../media/image465.png"/><Relationship Id="rId7" Type="http://schemas.openxmlformats.org/officeDocument/2006/relationships/image" Target="../media/image705.png"/><Relationship Id="rId12" Type="http://schemas.openxmlformats.org/officeDocument/2006/relationships/image" Target="../media/image714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4.png"/><Relationship Id="rId11" Type="http://schemas.openxmlformats.org/officeDocument/2006/relationships/image" Target="../media/image713.png"/><Relationship Id="rId5" Type="http://schemas.openxmlformats.org/officeDocument/2006/relationships/image" Target="../media/image710.png"/><Relationship Id="rId10" Type="http://schemas.openxmlformats.org/officeDocument/2006/relationships/image" Target="../media/image712.png"/><Relationship Id="rId4" Type="http://schemas.openxmlformats.org/officeDocument/2006/relationships/image" Target="../media/image709.png"/><Relationship Id="rId9" Type="http://schemas.openxmlformats.org/officeDocument/2006/relationships/image" Target="../media/image711.png"/><Relationship Id="rId14" Type="http://schemas.openxmlformats.org/officeDocument/2006/relationships/image" Target="../media/image7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18" Type="http://schemas.openxmlformats.org/officeDocument/2006/relationships/image" Target="../media/image30.png"/><Relationship Id="rId3" Type="http://schemas.openxmlformats.org/officeDocument/2006/relationships/image" Target="../media/image8.jpg"/><Relationship Id="rId21" Type="http://schemas.openxmlformats.org/officeDocument/2006/relationships/image" Target="../media/image33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1.jpg"/><Relationship Id="rId5" Type="http://schemas.openxmlformats.org/officeDocument/2006/relationships/image" Target="../media/image13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10.jpg"/><Relationship Id="rId19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21.jp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3" Type="http://schemas.openxmlformats.org/officeDocument/2006/relationships/image" Target="../media/image668.png"/><Relationship Id="rId7" Type="http://schemas.openxmlformats.org/officeDocument/2006/relationships/image" Target="../media/image721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9.png"/><Relationship Id="rId4" Type="http://schemas.openxmlformats.org/officeDocument/2006/relationships/image" Target="../media/image7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13" Type="http://schemas.openxmlformats.org/officeDocument/2006/relationships/image" Target="../media/image317.png"/><Relationship Id="rId3" Type="http://schemas.openxmlformats.org/officeDocument/2006/relationships/image" Target="../media/image723.png"/><Relationship Id="rId7" Type="http://schemas.openxmlformats.org/officeDocument/2006/relationships/image" Target="../media/image727.png"/><Relationship Id="rId12" Type="http://schemas.openxmlformats.org/officeDocument/2006/relationships/image" Target="../media/image732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png"/><Relationship Id="rId11" Type="http://schemas.openxmlformats.org/officeDocument/2006/relationships/image" Target="../media/image731.png"/><Relationship Id="rId5" Type="http://schemas.openxmlformats.org/officeDocument/2006/relationships/image" Target="../media/image725.png"/><Relationship Id="rId10" Type="http://schemas.openxmlformats.org/officeDocument/2006/relationships/image" Target="../media/image730.png"/><Relationship Id="rId4" Type="http://schemas.openxmlformats.org/officeDocument/2006/relationships/image" Target="../media/image724.png"/><Relationship Id="rId9" Type="http://schemas.openxmlformats.org/officeDocument/2006/relationships/image" Target="../media/image72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13" Type="http://schemas.openxmlformats.org/officeDocument/2006/relationships/image" Target="../media/image736.png"/><Relationship Id="rId3" Type="http://schemas.openxmlformats.org/officeDocument/2006/relationships/image" Target="../media/image723.png"/><Relationship Id="rId7" Type="http://schemas.openxmlformats.org/officeDocument/2006/relationships/image" Target="../media/image730.png"/><Relationship Id="rId12" Type="http://schemas.openxmlformats.org/officeDocument/2006/relationships/image" Target="../media/image735.png"/><Relationship Id="rId17" Type="http://schemas.openxmlformats.org/officeDocument/2006/relationships/image" Target="../media/image729.png"/><Relationship Id="rId2" Type="http://schemas.openxmlformats.org/officeDocument/2006/relationships/image" Target="../media/image309.jpg"/><Relationship Id="rId16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png"/><Relationship Id="rId11" Type="http://schemas.openxmlformats.org/officeDocument/2006/relationships/image" Target="../media/image734.png"/><Relationship Id="rId5" Type="http://schemas.openxmlformats.org/officeDocument/2006/relationships/image" Target="../media/image725.png"/><Relationship Id="rId15" Type="http://schemas.openxmlformats.org/officeDocument/2006/relationships/image" Target="../media/image727.png"/><Relationship Id="rId10" Type="http://schemas.openxmlformats.org/officeDocument/2006/relationships/image" Target="../media/image733.png"/><Relationship Id="rId4" Type="http://schemas.openxmlformats.org/officeDocument/2006/relationships/image" Target="../media/image724.png"/><Relationship Id="rId9" Type="http://schemas.openxmlformats.org/officeDocument/2006/relationships/image" Target="../media/image732.png"/><Relationship Id="rId14" Type="http://schemas.openxmlformats.org/officeDocument/2006/relationships/image" Target="../media/image73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748.png"/><Relationship Id="rId3" Type="http://schemas.openxmlformats.org/officeDocument/2006/relationships/image" Target="../media/image738.png"/><Relationship Id="rId7" Type="http://schemas.openxmlformats.org/officeDocument/2006/relationships/image" Target="../media/image742.png"/><Relationship Id="rId12" Type="http://schemas.openxmlformats.org/officeDocument/2006/relationships/image" Target="../media/image7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11" Type="http://schemas.openxmlformats.org/officeDocument/2006/relationships/image" Target="../media/image746.png"/><Relationship Id="rId5" Type="http://schemas.openxmlformats.org/officeDocument/2006/relationships/image" Target="../media/image740.png"/><Relationship Id="rId15" Type="http://schemas.openxmlformats.org/officeDocument/2006/relationships/image" Target="../media/image750.png"/><Relationship Id="rId10" Type="http://schemas.openxmlformats.org/officeDocument/2006/relationships/image" Target="../media/image745.png"/><Relationship Id="rId4" Type="http://schemas.openxmlformats.org/officeDocument/2006/relationships/image" Target="../media/image739.png"/><Relationship Id="rId9" Type="http://schemas.openxmlformats.org/officeDocument/2006/relationships/image" Target="../media/image744.png"/><Relationship Id="rId14" Type="http://schemas.openxmlformats.org/officeDocument/2006/relationships/image" Target="../media/image74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7.png"/><Relationship Id="rId13" Type="http://schemas.openxmlformats.org/officeDocument/2006/relationships/image" Target="../media/image762.png"/><Relationship Id="rId3" Type="http://schemas.openxmlformats.org/officeDocument/2006/relationships/image" Target="../media/image752.png"/><Relationship Id="rId7" Type="http://schemas.openxmlformats.org/officeDocument/2006/relationships/image" Target="../media/image756.png"/><Relationship Id="rId12" Type="http://schemas.openxmlformats.org/officeDocument/2006/relationships/image" Target="../media/image761.png"/><Relationship Id="rId2" Type="http://schemas.openxmlformats.org/officeDocument/2006/relationships/image" Target="../media/image75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5.png"/><Relationship Id="rId11" Type="http://schemas.openxmlformats.org/officeDocument/2006/relationships/image" Target="../media/image760.png"/><Relationship Id="rId5" Type="http://schemas.openxmlformats.org/officeDocument/2006/relationships/image" Target="../media/image754.png"/><Relationship Id="rId10" Type="http://schemas.openxmlformats.org/officeDocument/2006/relationships/image" Target="../media/image759.png"/><Relationship Id="rId4" Type="http://schemas.openxmlformats.org/officeDocument/2006/relationships/image" Target="../media/image753.png"/><Relationship Id="rId9" Type="http://schemas.openxmlformats.org/officeDocument/2006/relationships/image" Target="../media/image7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jp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png"/><Relationship Id="rId13" Type="http://schemas.openxmlformats.org/officeDocument/2006/relationships/image" Target="../media/image774.png"/><Relationship Id="rId3" Type="http://schemas.openxmlformats.org/officeDocument/2006/relationships/image" Target="../media/image764.png"/><Relationship Id="rId7" Type="http://schemas.openxmlformats.org/officeDocument/2006/relationships/image" Target="../media/image768.png"/><Relationship Id="rId12" Type="http://schemas.openxmlformats.org/officeDocument/2006/relationships/image" Target="../media/image773.png"/><Relationship Id="rId17" Type="http://schemas.openxmlformats.org/officeDocument/2006/relationships/image" Target="../media/image778.png"/><Relationship Id="rId2" Type="http://schemas.openxmlformats.org/officeDocument/2006/relationships/image" Target="../media/image763.png"/><Relationship Id="rId16" Type="http://schemas.openxmlformats.org/officeDocument/2006/relationships/image" Target="../media/image7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7.png"/><Relationship Id="rId11" Type="http://schemas.openxmlformats.org/officeDocument/2006/relationships/image" Target="../media/image772.png"/><Relationship Id="rId5" Type="http://schemas.openxmlformats.org/officeDocument/2006/relationships/image" Target="../media/image766.png"/><Relationship Id="rId15" Type="http://schemas.openxmlformats.org/officeDocument/2006/relationships/image" Target="../media/image776.png"/><Relationship Id="rId10" Type="http://schemas.openxmlformats.org/officeDocument/2006/relationships/image" Target="../media/image771.png"/><Relationship Id="rId4" Type="http://schemas.openxmlformats.org/officeDocument/2006/relationships/image" Target="../media/image765.png"/><Relationship Id="rId9" Type="http://schemas.openxmlformats.org/officeDocument/2006/relationships/image" Target="../media/image770.png"/><Relationship Id="rId14" Type="http://schemas.openxmlformats.org/officeDocument/2006/relationships/image" Target="../media/image77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png"/><Relationship Id="rId3" Type="http://schemas.openxmlformats.org/officeDocument/2006/relationships/image" Target="../media/image776.png"/><Relationship Id="rId7" Type="http://schemas.openxmlformats.org/officeDocument/2006/relationships/image" Target="../media/image783.png"/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2.png"/><Relationship Id="rId5" Type="http://schemas.openxmlformats.org/officeDocument/2006/relationships/image" Target="../media/image781.png"/><Relationship Id="rId4" Type="http://schemas.openxmlformats.org/officeDocument/2006/relationships/image" Target="../media/image7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1402" y="2488768"/>
            <a:ext cx="692213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6000" dirty="0" smtClean="0"/>
              <a:t>深度学习教程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30035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步骤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lang="en-US" sz="28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定义一组函数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30035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indent="635" algn="ctr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步骤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endParaRPr lang="en-US" sz="2800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 indent="635" algn="ctr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模型和数据的拟合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30035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步骤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2800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选择最优函数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深度学习的三个步骤</a:t>
            </a:r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深度学习是如此简单</a:t>
            </a:r>
            <a:r>
              <a:rPr sz="2400" spc="-5" dirty="0" smtClean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68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/>
            <a:r>
              <a:rPr lang="zh-CN" altLang="en-US" sz="2400" spc="-5" dirty="0" smtClean="0">
                <a:solidFill>
                  <a:srgbClr val="FFFFFF"/>
                </a:solidFill>
                <a:cs typeface="Calibri"/>
              </a:rPr>
              <a:t>在</a:t>
            </a:r>
            <a:r>
              <a:rPr lang="zh-CN" altLang="en-US" sz="2400" spc="-5" dirty="0">
                <a:solidFill>
                  <a:srgbClr val="FFFFFF"/>
                </a:solidFill>
                <a:cs typeface="Calibri"/>
              </a:rPr>
              <a:t>测试</a:t>
            </a:r>
            <a:r>
              <a:rPr lang="zh-CN" altLang="en-US" sz="2400" spc="-5" dirty="0" smtClean="0">
                <a:solidFill>
                  <a:srgbClr val="FFFFFF"/>
                </a:solidFill>
                <a:cs typeface="Calibri"/>
              </a:rPr>
              <a:t>数据</a:t>
            </a:r>
            <a:r>
              <a:rPr lang="zh-CN" altLang="en-US" sz="2400" spc="-5" dirty="0">
                <a:solidFill>
                  <a:srgbClr val="FFFFFF"/>
                </a:solidFill>
                <a:cs typeface="Calibri"/>
              </a:rPr>
              <a:t>上的效果好</a:t>
            </a:r>
            <a:r>
              <a:rPr lang="en-US" altLang="zh-CN" sz="2400" spc="-1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49580" marR="258445" indent="-180340"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332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449580" marR="258445" indent="-180340"/>
            <a:r>
              <a:rPr lang="zh-CN" altLang="en-US" sz="2400" spc="-5" dirty="0">
                <a:solidFill>
                  <a:srgbClr val="FFFFFF"/>
                </a:solidFill>
                <a:cs typeface="Calibri"/>
              </a:rPr>
              <a:t>在训练数据上的效果好</a:t>
            </a:r>
            <a:r>
              <a:rPr lang="en-US" altLang="zh-CN" sz="2400" spc="-1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早期停止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75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正则化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16925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为什么会过拟合</a:t>
            </a:r>
            <a:r>
              <a:rPr spc="-15" dirty="0" smtClean="0"/>
              <a:t>?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972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30" dirty="0">
                <a:solidFill>
                  <a:srgbClr val="0000FF"/>
                </a:solidFill>
                <a:cs typeface="Calibri"/>
              </a:rPr>
              <a:t>训练数据</a:t>
            </a:r>
            <a:r>
              <a:rPr lang="zh-CN" altLang="en-US" sz="2800" spc="-35" dirty="0" smtClean="0">
                <a:latin typeface="Calibri"/>
                <a:cs typeface="Calibri"/>
              </a:rPr>
              <a:t>和</a:t>
            </a:r>
            <a:r>
              <a:rPr lang="zh-CN" altLang="en-US" sz="2800" spc="-35" dirty="0" smtClean="0">
                <a:solidFill>
                  <a:srgbClr val="FF0000"/>
                </a:solidFill>
                <a:latin typeface="Calibri"/>
                <a:cs typeface="Calibri"/>
              </a:rPr>
              <a:t>测试数据</a:t>
            </a:r>
            <a:r>
              <a:rPr lang="zh-CN" altLang="en-US" sz="2800" spc="-35" dirty="0" smtClean="0">
                <a:latin typeface="Calibri"/>
                <a:cs typeface="Calibri"/>
              </a:rPr>
              <a:t>是不同的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1102" y="3248070"/>
            <a:ext cx="945085" cy="945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3954" y="3223556"/>
            <a:ext cx="994727" cy="994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70277" y="2783585"/>
            <a:ext cx="1731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 smtClean="0">
                <a:solidFill>
                  <a:srgbClr val="0000FF"/>
                </a:solidFill>
                <a:latin typeface="Calibri"/>
                <a:cs typeface="Calibri"/>
              </a:rPr>
              <a:t>训练数据</a:t>
            </a:r>
            <a:r>
              <a:rPr sz="2400" spc="-15" dirty="0" smtClean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2837" y="3207004"/>
            <a:ext cx="1025404" cy="1023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13217" y="3192419"/>
            <a:ext cx="1051821" cy="1036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69178" y="2769234"/>
            <a:ext cx="161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5" dirty="0" smtClean="0">
                <a:solidFill>
                  <a:srgbClr val="FF0000"/>
                </a:solidFill>
                <a:latin typeface="Calibri"/>
                <a:cs typeface="Calibri"/>
              </a:rPr>
              <a:t>测试数据</a:t>
            </a:r>
            <a:r>
              <a:rPr sz="2400" spc="-10" dirty="0" smtClean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340" y="4516875"/>
            <a:ext cx="7519034" cy="176715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lang="zh-CN" altLang="en-US" sz="2800" spc="-15" dirty="0" smtClean="0">
                <a:latin typeface="Calibri"/>
                <a:cs typeface="Calibri"/>
              </a:rPr>
              <a:t>学习目标是由</a:t>
            </a:r>
            <a:r>
              <a:rPr lang="zh-CN" altLang="en-US" sz="2800" spc="-15" dirty="0" smtClean="0">
                <a:solidFill>
                  <a:srgbClr val="0000FF"/>
                </a:solidFill>
                <a:latin typeface="Calibri"/>
                <a:cs typeface="Calibri"/>
              </a:rPr>
              <a:t>训练数据</a:t>
            </a:r>
            <a:r>
              <a:rPr lang="zh-CN" altLang="en-US" sz="2800" spc="-15" dirty="0" smtClean="0">
                <a:latin typeface="Calibri"/>
                <a:cs typeface="Calibri"/>
              </a:rPr>
              <a:t>定义的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lang="zh-CN" altLang="en-US" sz="2800" spc="-5" dirty="0">
                <a:cs typeface="Calibri"/>
              </a:rPr>
              <a:t>达到学习目标的参数不一定对</a:t>
            </a:r>
            <a:r>
              <a:rPr lang="zh-CN" altLang="en-US" sz="2800" spc="-5" dirty="0">
                <a:solidFill>
                  <a:srgbClr val="FF0000"/>
                </a:solidFill>
                <a:cs typeface="Calibri"/>
              </a:rPr>
              <a:t>测试数据</a:t>
            </a:r>
            <a:r>
              <a:rPr lang="zh-CN" altLang="en-US" sz="2800" spc="-5" dirty="0">
                <a:cs typeface="Calibri"/>
              </a:rPr>
              <a:t>有好的</a:t>
            </a:r>
            <a:r>
              <a:rPr lang="zh-CN" altLang="en-US" sz="2800" spc="-5" dirty="0" smtClean="0">
                <a:cs typeface="Calibri"/>
              </a:rPr>
              <a:t>结果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18858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/>
              <a:t>过</a:t>
            </a:r>
            <a:r>
              <a:rPr lang="zh-CN" altLang="en-US" spc="-15" dirty="0" smtClean="0"/>
              <a:t>拟合的灵丹妙药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3055936" y="4104568"/>
            <a:ext cx="1125639" cy="112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7491" y="4195698"/>
            <a:ext cx="201168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latin typeface="Calibri"/>
                <a:cs typeface="Calibri"/>
              </a:rPr>
              <a:t>原始的训练数据</a:t>
            </a:r>
            <a:r>
              <a:rPr sz="2800" spc="-20" dirty="0" smtClean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51864" y="4104568"/>
            <a:ext cx="1125639" cy="1128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87797" y="4203319"/>
            <a:ext cx="201295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latin typeface="Calibri"/>
                <a:cs typeface="Calibri"/>
              </a:rPr>
              <a:t>创造的训练数据</a:t>
            </a:r>
            <a:r>
              <a:rPr sz="2800" spc="-20" dirty="0" smtClean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3230" y="5658408"/>
            <a:ext cx="16823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旋转</a:t>
            </a:r>
            <a:r>
              <a:rPr sz="2800" spc="-60" dirty="0" smtClean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15</a:t>
            </a:r>
            <a:r>
              <a:rPr sz="2775" spc="22" baseline="25525" dirty="0">
                <a:latin typeface="PMingLiU"/>
                <a:cs typeface="PMingLiU"/>
              </a:rPr>
              <a:t>。</a:t>
            </a:r>
            <a:endParaRPr sz="2775" baseline="25525" dirty="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80507" y="4756403"/>
            <a:ext cx="1819910" cy="884555"/>
          </a:xfrm>
          <a:custGeom>
            <a:avLst/>
            <a:gdLst/>
            <a:ahLst/>
            <a:cxnLst/>
            <a:rect l="l" t="t" r="r" b="b"/>
            <a:pathLst>
              <a:path w="1819909" h="884554">
                <a:moveTo>
                  <a:pt x="1708912" y="220980"/>
                </a:moveTo>
                <a:lnTo>
                  <a:pt x="1487932" y="220980"/>
                </a:lnTo>
                <a:lnTo>
                  <a:pt x="1471655" y="252359"/>
                </a:lnTo>
                <a:lnTo>
                  <a:pt x="1453356" y="283216"/>
                </a:lnTo>
                <a:lnTo>
                  <a:pt x="1410866" y="343285"/>
                </a:lnTo>
                <a:lnTo>
                  <a:pt x="1360809" y="401034"/>
                </a:lnTo>
                <a:lnTo>
                  <a:pt x="1333052" y="428990"/>
                </a:lnTo>
                <a:lnTo>
                  <a:pt x="1303535" y="456307"/>
                </a:lnTo>
                <a:lnTo>
                  <a:pt x="1272299" y="482967"/>
                </a:lnTo>
                <a:lnTo>
                  <a:pt x="1239390" y="508949"/>
                </a:lnTo>
                <a:lnTo>
                  <a:pt x="1204850" y="534236"/>
                </a:lnTo>
                <a:lnTo>
                  <a:pt x="1168724" y="558806"/>
                </a:lnTo>
                <a:lnTo>
                  <a:pt x="1131054" y="582642"/>
                </a:lnTo>
                <a:lnTo>
                  <a:pt x="1091885" y="605724"/>
                </a:lnTo>
                <a:lnTo>
                  <a:pt x="1051259" y="628031"/>
                </a:lnTo>
                <a:lnTo>
                  <a:pt x="1009220" y="649546"/>
                </a:lnTo>
                <a:lnTo>
                  <a:pt x="965813" y="670249"/>
                </a:lnTo>
                <a:lnTo>
                  <a:pt x="921080" y="690120"/>
                </a:lnTo>
                <a:lnTo>
                  <a:pt x="875065" y="709139"/>
                </a:lnTo>
                <a:lnTo>
                  <a:pt x="827811" y="727289"/>
                </a:lnTo>
                <a:lnTo>
                  <a:pt x="779363" y="744548"/>
                </a:lnTo>
                <a:lnTo>
                  <a:pt x="729763" y="760899"/>
                </a:lnTo>
                <a:lnTo>
                  <a:pt x="679055" y="776322"/>
                </a:lnTo>
                <a:lnTo>
                  <a:pt x="627283" y="790796"/>
                </a:lnTo>
                <a:lnTo>
                  <a:pt x="574490" y="804304"/>
                </a:lnTo>
                <a:lnTo>
                  <a:pt x="520720" y="816825"/>
                </a:lnTo>
                <a:lnTo>
                  <a:pt x="466017" y="828341"/>
                </a:lnTo>
                <a:lnTo>
                  <a:pt x="410423" y="838831"/>
                </a:lnTo>
                <a:lnTo>
                  <a:pt x="353982" y="848277"/>
                </a:lnTo>
                <a:lnTo>
                  <a:pt x="296739" y="856659"/>
                </a:lnTo>
                <a:lnTo>
                  <a:pt x="238736" y="863959"/>
                </a:lnTo>
                <a:lnTo>
                  <a:pt x="180017" y="870156"/>
                </a:lnTo>
                <a:lnTo>
                  <a:pt x="120625" y="875231"/>
                </a:lnTo>
                <a:lnTo>
                  <a:pt x="60605" y="879165"/>
                </a:lnTo>
                <a:lnTo>
                  <a:pt x="0" y="881938"/>
                </a:lnTo>
                <a:lnTo>
                  <a:pt x="59289" y="883502"/>
                </a:lnTo>
                <a:lnTo>
                  <a:pt x="118257" y="883933"/>
                </a:lnTo>
                <a:lnTo>
                  <a:pt x="176862" y="883248"/>
                </a:lnTo>
                <a:lnTo>
                  <a:pt x="235062" y="881464"/>
                </a:lnTo>
                <a:lnTo>
                  <a:pt x="292816" y="878597"/>
                </a:lnTo>
                <a:lnTo>
                  <a:pt x="350082" y="874662"/>
                </a:lnTo>
                <a:lnTo>
                  <a:pt x="406818" y="869675"/>
                </a:lnTo>
                <a:lnTo>
                  <a:pt x="462983" y="863654"/>
                </a:lnTo>
                <a:lnTo>
                  <a:pt x="518534" y="856614"/>
                </a:lnTo>
                <a:lnTo>
                  <a:pt x="573430" y="848570"/>
                </a:lnTo>
                <a:lnTo>
                  <a:pt x="627630" y="839541"/>
                </a:lnTo>
                <a:lnTo>
                  <a:pt x="681091" y="829540"/>
                </a:lnTo>
                <a:lnTo>
                  <a:pt x="733773" y="818585"/>
                </a:lnTo>
                <a:lnTo>
                  <a:pt x="785632" y="806692"/>
                </a:lnTo>
                <a:lnTo>
                  <a:pt x="836629" y="793877"/>
                </a:lnTo>
                <a:lnTo>
                  <a:pt x="886720" y="780155"/>
                </a:lnTo>
                <a:lnTo>
                  <a:pt x="935864" y="765544"/>
                </a:lnTo>
                <a:lnTo>
                  <a:pt x="984019" y="750059"/>
                </a:lnTo>
                <a:lnTo>
                  <a:pt x="1031144" y="733716"/>
                </a:lnTo>
                <a:lnTo>
                  <a:pt x="1077198" y="716532"/>
                </a:lnTo>
                <a:lnTo>
                  <a:pt x="1122137" y="698522"/>
                </a:lnTo>
                <a:lnTo>
                  <a:pt x="1165921" y="679704"/>
                </a:lnTo>
                <a:lnTo>
                  <a:pt x="1208508" y="660092"/>
                </a:lnTo>
                <a:lnTo>
                  <a:pt x="1249856" y="639703"/>
                </a:lnTo>
                <a:lnTo>
                  <a:pt x="1289924" y="618553"/>
                </a:lnTo>
                <a:lnTo>
                  <a:pt x="1328669" y="596659"/>
                </a:lnTo>
                <a:lnTo>
                  <a:pt x="1366051" y="574036"/>
                </a:lnTo>
                <a:lnTo>
                  <a:pt x="1402026" y="550700"/>
                </a:lnTo>
                <a:lnTo>
                  <a:pt x="1436555" y="526669"/>
                </a:lnTo>
                <a:lnTo>
                  <a:pt x="1469594" y="501957"/>
                </a:lnTo>
                <a:lnTo>
                  <a:pt x="1501102" y="476581"/>
                </a:lnTo>
                <a:lnTo>
                  <a:pt x="1531038" y="450557"/>
                </a:lnTo>
                <a:lnTo>
                  <a:pt x="1559360" y="423902"/>
                </a:lnTo>
                <a:lnTo>
                  <a:pt x="1586026" y="396631"/>
                </a:lnTo>
                <a:lnTo>
                  <a:pt x="1634223" y="340306"/>
                </a:lnTo>
                <a:lnTo>
                  <a:pt x="1675296" y="281713"/>
                </a:lnTo>
                <a:lnTo>
                  <a:pt x="1693057" y="251606"/>
                </a:lnTo>
                <a:lnTo>
                  <a:pt x="1708912" y="220980"/>
                </a:lnTo>
                <a:close/>
              </a:path>
              <a:path w="1819909" h="884554">
                <a:moveTo>
                  <a:pt x="1650872" y="0"/>
                </a:moveTo>
                <a:lnTo>
                  <a:pt x="1377441" y="220980"/>
                </a:lnTo>
                <a:lnTo>
                  <a:pt x="1819401" y="220980"/>
                </a:lnTo>
                <a:lnTo>
                  <a:pt x="165087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9144" y="4756403"/>
            <a:ext cx="1871980" cy="883919"/>
          </a:xfrm>
          <a:custGeom>
            <a:avLst/>
            <a:gdLst/>
            <a:ahLst/>
            <a:cxnLst/>
            <a:rect l="l" t="t" r="r" b="b"/>
            <a:pathLst>
              <a:path w="1871979" h="883920">
                <a:moveTo>
                  <a:pt x="220979" y="0"/>
                </a:moveTo>
                <a:lnTo>
                  <a:pt x="0" y="0"/>
                </a:lnTo>
                <a:lnTo>
                  <a:pt x="1138" y="33138"/>
                </a:lnTo>
                <a:lnTo>
                  <a:pt x="10128" y="98471"/>
                </a:lnTo>
                <a:lnTo>
                  <a:pt x="27802" y="162400"/>
                </a:lnTo>
                <a:lnTo>
                  <a:pt x="53841" y="224757"/>
                </a:lnTo>
                <a:lnTo>
                  <a:pt x="87925" y="285369"/>
                </a:lnTo>
                <a:lnTo>
                  <a:pt x="129736" y="344066"/>
                </a:lnTo>
                <a:lnTo>
                  <a:pt x="178954" y="400677"/>
                </a:lnTo>
                <a:lnTo>
                  <a:pt x="206240" y="428147"/>
                </a:lnTo>
                <a:lnTo>
                  <a:pt x="235259" y="455031"/>
                </a:lnTo>
                <a:lnTo>
                  <a:pt x="265970" y="481309"/>
                </a:lnTo>
                <a:lnTo>
                  <a:pt x="298333" y="506958"/>
                </a:lnTo>
                <a:lnTo>
                  <a:pt x="332309" y="531957"/>
                </a:lnTo>
                <a:lnTo>
                  <a:pt x="367857" y="556285"/>
                </a:lnTo>
                <a:lnTo>
                  <a:pt x="404937" y="579921"/>
                </a:lnTo>
                <a:lnTo>
                  <a:pt x="443510" y="602843"/>
                </a:lnTo>
                <a:lnTo>
                  <a:pt x="483536" y="625030"/>
                </a:lnTo>
                <a:lnTo>
                  <a:pt x="524975" y="646460"/>
                </a:lnTo>
                <a:lnTo>
                  <a:pt x="567786" y="667113"/>
                </a:lnTo>
                <a:lnTo>
                  <a:pt x="611931" y="686966"/>
                </a:lnTo>
                <a:lnTo>
                  <a:pt x="657368" y="705999"/>
                </a:lnTo>
                <a:lnTo>
                  <a:pt x="704059" y="724190"/>
                </a:lnTo>
                <a:lnTo>
                  <a:pt x="751963" y="741518"/>
                </a:lnTo>
                <a:lnTo>
                  <a:pt x="801041" y="757961"/>
                </a:lnTo>
                <a:lnTo>
                  <a:pt x="851252" y="773497"/>
                </a:lnTo>
                <a:lnTo>
                  <a:pt x="902556" y="788107"/>
                </a:lnTo>
                <a:lnTo>
                  <a:pt x="954914" y="801768"/>
                </a:lnTo>
                <a:lnTo>
                  <a:pt x="1008286" y="814458"/>
                </a:lnTo>
                <a:lnTo>
                  <a:pt x="1062632" y="826158"/>
                </a:lnTo>
                <a:lnTo>
                  <a:pt x="1117912" y="836844"/>
                </a:lnTo>
                <a:lnTo>
                  <a:pt x="1174085" y="846496"/>
                </a:lnTo>
                <a:lnTo>
                  <a:pt x="1231113" y="855093"/>
                </a:lnTo>
                <a:lnTo>
                  <a:pt x="1288956" y="862613"/>
                </a:lnTo>
                <a:lnTo>
                  <a:pt x="1347572" y="869034"/>
                </a:lnTo>
                <a:lnTo>
                  <a:pt x="1406923" y="874336"/>
                </a:lnTo>
                <a:lnTo>
                  <a:pt x="1466968" y="878497"/>
                </a:lnTo>
                <a:lnTo>
                  <a:pt x="1527668" y="881495"/>
                </a:lnTo>
                <a:lnTo>
                  <a:pt x="1588983" y="883310"/>
                </a:lnTo>
                <a:lnTo>
                  <a:pt x="1650872" y="883920"/>
                </a:lnTo>
                <a:lnTo>
                  <a:pt x="1871852" y="883920"/>
                </a:lnTo>
                <a:lnTo>
                  <a:pt x="1809963" y="883310"/>
                </a:lnTo>
                <a:lnTo>
                  <a:pt x="1748648" y="881495"/>
                </a:lnTo>
                <a:lnTo>
                  <a:pt x="1687948" y="878497"/>
                </a:lnTo>
                <a:lnTo>
                  <a:pt x="1627903" y="874336"/>
                </a:lnTo>
                <a:lnTo>
                  <a:pt x="1568552" y="869034"/>
                </a:lnTo>
                <a:lnTo>
                  <a:pt x="1509936" y="862613"/>
                </a:lnTo>
                <a:lnTo>
                  <a:pt x="1452093" y="855093"/>
                </a:lnTo>
                <a:lnTo>
                  <a:pt x="1395065" y="846496"/>
                </a:lnTo>
                <a:lnTo>
                  <a:pt x="1338892" y="836844"/>
                </a:lnTo>
                <a:lnTo>
                  <a:pt x="1283612" y="826158"/>
                </a:lnTo>
                <a:lnTo>
                  <a:pt x="1229266" y="814458"/>
                </a:lnTo>
                <a:lnTo>
                  <a:pt x="1175894" y="801768"/>
                </a:lnTo>
                <a:lnTo>
                  <a:pt x="1123536" y="788107"/>
                </a:lnTo>
                <a:lnTo>
                  <a:pt x="1072232" y="773497"/>
                </a:lnTo>
                <a:lnTo>
                  <a:pt x="1022021" y="757961"/>
                </a:lnTo>
                <a:lnTo>
                  <a:pt x="972943" y="741518"/>
                </a:lnTo>
                <a:lnTo>
                  <a:pt x="925039" y="724190"/>
                </a:lnTo>
                <a:lnTo>
                  <a:pt x="878348" y="705999"/>
                </a:lnTo>
                <a:lnTo>
                  <a:pt x="832911" y="686966"/>
                </a:lnTo>
                <a:lnTo>
                  <a:pt x="788766" y="667113"/>
                </a:lnTo>
                <a:lnTo>
                  <a:pt x="745955" y="646460"/>
                </a:lnTo>
                <a:lnTo>
                  <a:pt x="704516" y="625030"/>
                </a:lnTo>
                <a:lnTo>
                  <a:pt x="664490" y="602843"/>
                </a:lnTo>
                <a:lnTo>
                  <a:pt x="625917" y="579921"/>
                </a:lnTo>
                <a:lnTo>
                  <a:pt x="588837" y="556285"/>
                </a:lnTo>
                <a:lnTo>
                  <a:pt x="553289" y="531957"/>
                </a:lnTo>
                <a:lnTo>
                  <a:pt x="519313" y="506958"/>
                </a:lnTo>
                <a:lnTo>
                  <a:pt x="486950" y="481309"/>
                </a:lnTo>
                <a:lnTo>
                  <a:pt x="456239" y="455031"/>
                </a:lnTo>
                <a:lnTo>
                  <a:pt x="427220" y="428147"/>
                </a:lnTo>
                <a:lnTo>
                  <a:pt x="399934" y="400677"/>
                </a:lnTo>
                <a:lnTo>
                  <a:pt x="350716" y="344066"/>
                </a:lnTo>
                <a:lnTo>
                  <a:pt x="308905" y="285369"/>
                </a:lnTo>
                <a:lnTo>
                  <a:pt x="274821" y="224757"/>
                </a:lnTo>
                <a:lnTo>
                  <a:pt x="248782" y="162400"/>
                </a:lnTo>
                <a:lnTo>
                  <a:pt x="231108" y="98471"/>
                </a:lnTo>
                <a:lnTo>
                  <a:pt x="222118" y="33138"/>
                </a:lnTo>
                <a:lnTo>
                  <a:pt x="220979" y="0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9144" y="4756403"/>
            <a:ext cx="3580765" cy="883919"/>
          </a:xfrm>
          <a:custGeom>
            <a:avLst/>
            <a:gdLst/>
            <a:ahLst/>
            <a:cxnLst/>
            <a:rect l="l" t="t" r="r" b="b"/>
            <a:pathLst>
              <a:path w="3580765" h="883920">
                <a:moveTo>
                  <a:pt x="1761363" y="881938"/>
                </a:moveTo>
                <a:lnTo>
                  <a:pt x="1821968" y="879165"/>
                </a:lnTo>
                <a:lnTo>
                  <a:pt x="1881988" y="875231"/>
                </a:lnTo>
                <a:lnTo>
                  <a:pt x="1941380" y="870156"/>
                </a:lnTo>
                <a:lnTo>
                  <a:pt x="2000099" y="863959"/>
                </a:lnTo>
                <a:lnTo>
                  <a:pt x="2058102" y="856659"/>
                </a:lnTo>
                <a:lnTo>
                  <a:pt x="2115345" y="848277"/>
                </a:lnTo>
                <a:lnTo>
                  <a:pt x="2171786" y="838831"/>
                </a:lnTo>
                <a:lnTo>
                  <a:pt x="2227380" y="828341"/>
                </a:lnTo>
                <a:lnTo>
                  <a:pt x="2282083" y="816825"/>
                </a:lnTo>
                <a:lnTo>
                  <a:pt x="2335853" y="804304"/>
                </a:lnTo>
                <a:lnTo>
                  <a:pt x="2388646" y="790796"/>
                </a:lnTo>
                <a:lnTo>
                  <a:pt x="2440418" y="776322"/>
                </a:lnTo>
                <a:lnTo>
                  <a:pt x="2491126" y="760899"/>
                </a:lnTo>
                <a:lnTo>
                  <a:pt x="2540726" y="744548"/>
                </a:lnTo>
                <a:lnTo>
                  <a:pt x="2589174" y="727289"/>
                </a:lnTo>
                <a:lnTo>
                  <a:pt x="2636428" y="709139"/>
                </a:lnTo>
                <a:lnTo>
                  <a:pt x="2682443" y="690120"/>
                </a:lnTo>
                <a:lnTo>
                  <a:pt x="2727176" y="670249"/>
                </a:lnTo>
                <a:lnTo>
                  <a:pt x="2770583" y="649546"/>
                </a:lnTo>
                <a:lnTo>
                  <a:pt x="2812622" y="628031"/>
                </a:lnTo>
                <a:lnTo>
                  <a:pt x="2853248" y="605724"/>
                </a:lnTo>
                <a:lnTo>
                  <a:pt x="2892417" y="582642"/>
                </a:lnTo>
                <a:lnTo>
                  <a:pt x="2930087" y="558806"/>
                </a:lnTo>
                <a:lnTo>
                  <a:pt x="2966213" y="534236"/>
                </a:lnTo>
                <a:lnTo>
                  <a:pt x="3000753" y="508949"/>
                </a:lnTo>
                <a:lnTo>
                  <a:pt x="3033662" y="482967"/>
                </a:lnTo>
                <a:lnTo>
                  <a:pt x="3064898" y="456307"/>
                </a:lnTo>
                <a:lnTo>
                  <a:pt x="3094415" y="428990"/>
                </a:lnTo>
                <a:lnTo>
                  <a:pt x="3122172" y="401034"/>
                </a:lnTo>
                <a:lnTo>
                  <a:pt x="3148125" y="372460"/>
                </a:lnTo>
                <a:lnTo>
                  <a:pt x="3194442" y="313531"/>
                </a:lnTo>
                <a:lnTo>
                  <a:pt x="3233018" y="252359"/>
                </a:lnTo>
                <a:lnTo>
                  <a:pt x="3249295" y="220980"/>
                </a:lnTo>
                <a:lnTo>
                  <a:pt x="3138804" y="220980"/>
                </a:lnTo>
                <a:lnTo>
                  <a:pt x="3412235" y="0"/>
                </a:lnTo>
                <a:lnTo>
                  <a:pt x="3580764" y="220980"/>
                </a:lnTo>
                <a:lnTo>
                  <a:pt x="3470275" y="220980"/>
                </a:lnTo>
                <a:lnTo>
                  <a:pt x="3453993" y="252362"/>
                </a:lnTo>
                <a:lnTo>
                  <a:pt x="3415439" y="313508"/>
                </a:lnTo>
                <a:lnTo>
                  <a:pt x="3369192" y="372372"/>
                </a:lnTo>
                <a:lnTo>
                  <a:pt x="3343294" y="400902"/>
                </a:lnTo>
                <a:lnTo>
                  <a:pt x="3315605" y="428807"/>
                </a:lnTo>
                <a:lnTo>
                  <a:pt x="3286171" y="456067"/>
                </a:lnTo>
                <a:lnTo>
                  <a:pt x="3255034" y="482666"/>
                </a:lnTo>
                <a:lnTo>
                  <a:pt x="3222239" y="508583"/>
                </a:lnTo>
                <a:lnTo>
                  <a:pt x="3187831" y="533801"/>
                </a:lnTo>
                <a:lnTo>
                  <a:pt x="3151853" y="558302"/>
                </a:lnTo>
                <a:lnTo>
                  <a:pt x="3114350" y="582067"/>
                </a:lnTo>
                <a:lnTo>
                  <a:pt x="3075367" y="605078"/>
                </a:lnTo>
                <a:lnTo>
                  <a:pt x="3034947" y="627316"/>
                </a:lnTo>
                <a:lnTo>
                  <a:pt x="2993135" y="648764"/>
                </a:lnTo>
                <a:lnTo>
                  <a:pt x="2949975" y="669402"/>
                </a:lnTo>
                <a:lnTo>
                  <a:pt x="2905511" y="689212"/>
                </a:lnTo>
                <a:lnTo>
                  <a:pt x="2859788" y="708176"/>
                </a:lnTo>
                <a:lnTo>
                  <a:pt x="2812849" y="726276"/>
                </a:lnTo>
                <a:lnTo>
                  <a:pt x="2764740" y="743493"/>
                </a:lnTo>
                <a:lnTo>
                  <a:pt x="2715504" y="759809"/>
                </a:lnTo>
                <a:lnTo>
                  <a:pt x="2665185" y="775206"/>
                </a:lnTo>
                <a:lnTo>
                  <a:pt x="2613828" y="789664"/>
                </a:lnTo>
                <a:lnTo>
                  <a:pt x="2561478" y="803166"/>
                </a:lnTo>
                <a:lnTo>
                  <a:pt x="2508177" y="815694"/>
                </a:lnTo>
                <a:lnTo>
                  <a:pt x="2453971" y="827229"/>
                </a:lnTo>
                <a:lnTo>
                  <a:pt x="2398904" y="837752"/>
                </a:lnTo>
                <a:lnTo>
                  <a:pt x="2343021" y="847246"/>
                </a:lnTo>
                <a:lnTo>
                  <a:pt x="2286364" y="855691"/>
                </a:lnTo>
                <a:lnTo>
                  <a:pt x="2228979" y="863070"/>
                </a:lnTo>
                <a:lnTo>
                  <a:pt x="2170910" y="869364"/>
                </a:lnTo>
                <a:lnTo>
                  <a:pt x="2112201" y="874555"/>
                </a:lnTo>
                <a:lnTo>
                  <a:pt x="2052897" y="878624"/>
                </a:lnTo>
                <a:lnTo>
                  <a:pt x="1993041" y="881554"/>
                </a:lnTo>
                <a:lnTo>
                  <a:pt x="1932678" y="883325"/>
                </a:lnTo>
                <a:lnTo>
                  <a:pt x="1871852" y="883920"/>
                </a:lnTo>
                <a:lnTo>
                  <a:pt x="1650872" y="883920"/>
                </a:lnTo>
                <a:lnTo>
                  <a:pt x="1588983" y="883310"/>
                </a:lnTo>
                <a:lnTo>
                  <a:pt x="1527668" y="881495"/>
                </a:lnTo>
                <a:lnTo>
                  <a:pt x="1466968" y="878497"/>
                </a:lnTo>
                <a:lnTo>
                  <a:pt x="1406923" y="874336"/>
                </a:lnTo>
                <a:lnTo>
                  <a:pt x="1347572" y="869034"/>
                </a:lnTo>
                <a:lnTo>
                  <a:pt x="1288956" y="862613"/>
                </a:lnTo>
                <a:lnTo>
                  <a:pt x="1231113" y="855093"/>
                </a:lnTo>
                <a:lnTo>
                  <a:pt x="1174085" y="846496"/>
                </a:lnTo>
                <a:lnTo>
                  <a:pt x="1117912" y="836844"/>
                </a:lnTo>
                <a:lnTo>
                  <a:pt x="1062632" y="826158"/>
                </a:lnTo>
                <a:lnTo>
                  <a:pt x="1008286" y="814458"/>
                </a:lnTo>
                <a:lnTo>
                  <a:pt x="954914" y="801768"/>
                </a:lnTo>
                <a:lnTo>
                  <a:pt x="902556" y="788107"/>
                </a:lnTo>
                <a:lnTo>
                  <a:pt x="851252" y="773497"/>
                </a:lnTo>
                <a:lnTo>
                  <a:pt x="801041" y="757961"/>
                </a:lnTo>
                <a:lnTo>
                  <a:pt x="751963" y="741518"/>
                </a:lnTo>
                <a:lnTo>
                  <a:pt x="704059" y="724190"/>
                </a:lnTo>
                <a:lnTo>
                  <a:pt x="657368" y="705999"/>
                </a:lnTo>
                <a:lnTo>
                  <a:pt x="611931" y="686966"/>
                </a:lnTo>
                <a:lnTo>
                  <a:pt x="567786" y="667113"/>
                </a:lnTo>
                <a:lnTo>
                  <a:pt x="524975" y="646460"/>
                </a:lnTo>
                <a:lnTo>
                  <a:pt x="483536" y="625030"/>
                </a:lnTo>
                <a:lnTo>
                  <a:pt x="443510" y="602843"/>
                </a:lnTo>
                <a:lnTo>
                  <a:pt x="404937" y="579921"/>
                </a:lnTo>
                <a:lnTo>
                  <a:pt x="367857" y="556285"/>
                </a:lnTo>
                <a:lnTo>
                  <a:pt x="332309" y="531957"/>
                </a:lnTo>
                <a:lnTo>
                  <a:pt x="298333" y="506958"/>
                </a:lnTo>
                <a:lnTo>
                  <a:pt x="265970" y="481309"/>
                </a:lnTo>
                <a:lnTo>
                  <a:pt x="235259" y="455031"/>
                </a:lnTo>
                <a:lnTo>
                  <a:pt x="206240" y="428147"/>
                </a:lnTo>
                <a:lnTo>
                  <a:pt x="178954" y="400677"/>
                </a:lnTo>
                <a:lnTo>
                  <a:pt x="129736" y="344066"/>
                </a:lnTo>
                <a:lnTo>
                  <a:pt x="87925" y="285369"/>
                </a:lnTo>
                <a:lnTo>
                  <a:pt x="53841" y="224757"/>
                </a:lnTo>
                <a:lnTo>
                  <a:pt x="27802" y="162400"/>
                </a:lnTo>
                <a:lnTo>
                  <a:pt x="10128" y="98471"/>
                </a:lnTo>
                <a:lnTo>
                  <a:pt x="1138" y="33138"/>
                </a:lnTo>
                <a:lnTo>
                  <a:pt x="0" y="0"/>
                </a:lnTo>
                <a:lnTo>
                  <a:pt x="220979" y="0"/>
                </a:lnTo>
                <a:lnTo>
                  <a:pt x="222118" y="33138"/>
                </a:lnTo>
                <a:lnTo>
                  <a:pt x="225508" y="65969"/>
                </a:lnTo>
                <a:lnTo>
                  <a:pt x="238880" y="130622"/>
                </a:lnTo>
                <a:lnTo>
                  <a:pt x="260776" y="193786"/>
                </a:lnTo>
                <a:lnTo>
                  <a:pt x="290877" y="255292"/>
                </a:lnTo>
                <a:lnTo>
                  <a:pt x="328865" y="314968"/>
                </a:lnTo>
                <a:lnTo>
                  <a:pt x="374419" y="372643"/>
                </a:lnTo>
                <a:lnTo>
                  <a:pt x="427220" y="428147"/>
                </a:lnTo>
                <a:lnTo>
                  <a:pt x="456239" y="455031"/>
                </a:lnTo>
                <a:lnTo>
                  <a:pt x="486950" y="481309"/>
                </a:lnTo>
                <a:lnTo>
                  <a:pt x="519313" y="506958"/>
                </a:lnTo>
                <a:lnTo>
                  <a:pt x="553289" y="531957"/>
                </a:lnTo>
                <a:lnTo>
                  <a:pt x="588837" y="556285"/>
                </a:lnTo>
                <a:lnTo>
                  <a:pt x="625917" y="579921"/>
                </a:lnTo>
                <a:lnTo>
                  <a:pt x="664490" y="602843"/>
                </a:lnTo>
                <a:lnTo>
                  <a:pt x="704516" y="625030"/>
                </a:lnTo>
                <a:lnTo>
                  <a:pt x="745955" y="646460"/>
                </a:lnTo>
                <a:lnTo>
                  <a:pt x="788766" y="667113"/>
                </a:lnTo>
                <a:lnTo>
                  <a:pt x="832911" y="686966"/>
                </a:lnTo>
                <a:lnTo>
                  <a:pt x="878348" y="705999"/>
                </a:lnTo>
                <a:lnTo>
                  <a:pt x="925039" y="724190"/>
                </a:lnTo>
                <a:lnTo>
                  <a:pt x="972943" y="741518"/>
                </a:lnTo>
                <a:lnTo>
                  <a:pt x="1022021" y="757961"/>
                </a:lnTo>
                <a:lnTo>
                  <a:pt x="1072232" y="773497"/>
                </a:lnTo>
                <a:lnTo>
                  <a:pt x="1123536" y="788107"/>
                </a:lnTo>
                <a:lnTo>
                  <a:pt x="1175894" y="801768"/>
                </a:lnTo>
                <a:lnTo>
                  <a:pt x="1229266" y="814458"/>
                </a:lnTo>
                <a:lnTo>
                  <a:pt x="1283612" y="826158"/>
                </a:lnTo>
                <a:lnTo>
                  <a:pt x="1338892" y="836844"/>
                </a:lnTo>
                <a:lnTo>
                  <a:pt x="1395065" y="846496"/>
                </a:lnTo>
                <a:lnTo>
                  <a:pt x="1452093" y="855093"/>
                </a:lnTo>
                <a:lnTo>
                  <a:pt x="1509936" y="862613"/>
                </a:lnTo>
                <a:lnTo>
                  <a:pt x="1568552" y="869034"/>
                </a:lnTo>
                <a:lnTo>
                  <a:pt x="1627903" y="874336"/>
                </a:lnTo>
                <a:lnTo>
                  <a:pt x="1687948" y="878497"/>
                </a:lnTo>
                <a:lnTo>
                  <a:pt x="1748648" y="881495"/>
                </a:lnTo>
                <a:lnTo>
                  <a:pt x="1809963" y="883310"/>
                </a:lnTo>
                <a:lnTo>
                  <a:pt x="1871852" y="883920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542" y="1706553"/>
            <a:ext cx="5045075" cy="2169184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3200" spc="-25" dirty="0" smtClean="0">
                <a:latin typeface="Calibri"/>
                <a:cs typeface="Calibri"/>
              </a:rPr>
              <a:t>有更多的训练数据</a:t>
            </a:r>
            <a:endParaRPr sz="3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3200" b="1" spc="-5" dirty="0" smtClean="0">
                <a:latin typeface="Calibri"/>
                <a:cs typeface="Calibri"/>
              </a:rPr>
              <a:t>创造</a:t>
            </a:r>
            <a:r>
              <a:rPr lang="zh-CN" altLang="en-US" sz="3200" spc="-5" dirty="0" smtClean="0">
                <a:latin typeface="Calibri"/>
                <a:cs typeface="Calibri"/>
              </a:rPr>
              <a:t>更多的数据</a:t>
            </a:r>
            <a:r>
              <a:rPr sz="3200" spc="-5" dirty="0" smtClean="0">
                <a:latin typeface="Calibri"/>
                <a:cs typeface="Calibri"/>
              </a:rPr>
              <a:t>(?)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手写体识别</a:t>
            </a:r>
            <a:r>
              <a:rPr sz="2800" spc="-15" dirty="0" smtClean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4545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 smtClean="0"/>
              <a:t>为什么会过拟合</a:t>
            </a:r>
            <a:r>
              <a:rPr spc="-15" dirty="0" smtClean="0"/>
              <a:t>?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993255" cy="922688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latin typeface="Times New Roman"/>
                <a:cs typeface="Times New Roman"/>
              </a:rPr>
              <a:t>为了进行实验，我们在测试数据中加入了一些噪声</a:t>
            </a:r>
          </a:p>
        </p:txBody>
      </p:sp>
      <p:sp>
        <p:nvSpPr>
          <p:cNvPr id="4" name="object 4"/>
          <p:cNvSpPr/>
          <p:nvPr/>
        </p:nvSpPr>
        <p:spPr>
          <a:xfrm>
            <a:off x="3308603" y="2394204"/>
            <a:ext cx="4817363" cy="4061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7405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 smtClean="0"/>
              <a:t>为什么会过拟合</a:t>
            </a:r>
            <a:r>
              <a:rPr spc="-15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spc="-15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1523" y="5437733"/>
            <a:ext cx="3729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训练不受影响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872523"/>
              </p:ext>
            </p:extLst>
          </p:nvPr>
        </p:nvGraphicFramePr>
        <p:xfrm>
          <a:off x="3691001" y="3371596"/>
          <a:ext cx="2692400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lang="zh-CN" altLang="en-US" sz="2400" b="1" spc="-1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准确率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Clean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0.97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Noisy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0.50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07542" y="1793189"/>
            <a:ext cx="6993255" cy="183062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 smtClean="0">
                <a:latin typeface="Times New Roman"/>
                <a:cs typeface="Times New Roman"/>
              </a:rPr>
              <a:t>为了进行实验，我们在测试数据中加入了一些噪声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1818639">
              <a:lnSpc>
                <a:spcPct val="100000"/>
              </a:lnSpc>
            </a:pPr>
            <a:r>
              <a:rPr lang="zh-CN" altLang="en-US" sz="2800" spc="-40" dirty="0" smtClean="0">
                <a:latin typeface="Calibri"/>
                <a:cs typeface="Calibri"/>
              </a:rPr>
              <a:t>  测试</a:t>
            </a:r>
            <a:r>
              <a:rPr sz="2800" spc="-40" dirty="0" smtClean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68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/>
            <a:r>
              <a:rPr lang="zh-CN" altLang="en-US" sz="2400" spc="-5" dirty="0" smtClean="0">
                <a:solidFill>
                  <a:srgbClr val="FFFFFF"/>
                </a:solidFill>
                <a:cs typeface="Calibri"/>
              </a:rPr>
              <a:t>在</a:t>
            </a:r>
            <a:r>
              <a:rPr lang="zh-CN" altLang="en-US" sz="2400" spc="-5" dirty="0">
                <a:solidFill>
                  <a:srgbClr val="FFFFFF"/>
                </a:solidFill>
                <a:cs typeface="Calibri"/>
              </a:rPr>
              <a:t>测试</a:t>
            </a:r>
            <a:r>
              <a:rPr lang="zh-CN" altLang="en-US" sz="2400" spc="-5" dirty="0" smtClean="0">
                <a:solidFill>
                  <a:srgbClr val="FFFFFF"/>
                </a:solidFill>
                <a:cs typeface="Calibri"/>
              </a:rPr>
              <a:t>数据</a:t>
            </a:r>
            <a:r>
              <a:rPr lang="zh-CN" altLang="en-US" sz="2400" spc="-5" dirty="0">
                <a:solidFill>
                  <a:srgbClr val="FFFFFF"/>
                </a:solidFill>
                <a:cs typeface="Calibri"/>
              </a:rPr>
              <a:t>上的效果好</a:t>
            </a:r>
            <a:r>
              <a:rPr lang="en-US" altLang="zh-CN" sz="2400" spc="-1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296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449580" marR="258445" indent="-180340"/>
            <a:r>
              <a:rPr lang="zh-CN" altLang="en-US" sz="2400" spc="-5" dirty="0">
                <a:solidFill>
                  <a:srgbClr val="FFFFFF"/>
                </a:solidFill>
                <a:cs typeface="Calibri"/>
              </a:rPr>
              <a:t>在训练数据上的效果好</a:t>
            </a:r>
            <a:r>
              <a:rPr lang="en-US" altLang="zh-CN" sz="2400" spc="-1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17091" y="1653539"/>
            <a:ext cx="3787140" cy="57600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630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早期停止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059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30" dirty="0">
                <a:solidFill>
                  <a:srgbClr val="FFFFFF"/>
                </a:solidFill>
                <a:latin typeface="Calibri"/>
                <a:cs typeface="Calibri"/>
              </a:rPr>
              <a:t>权</a:t>
            </a:r>
            <a:r>
              <a:rPr lang="zh-CN" altLang="en-US" sz="2800" spc="-30" dirty="0" smtClean="0">
                <a:solidFill>
                  <a:srgbClr val="FFFFFF"/>
                </a:solidFill>
                <a:latin typeface="Calibri"/>
                <a:cs typeface="Calibri"/>
              </a:rPr>
              <a:t>值衰减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2207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早期停止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1811038" y="1665784"/>
            <a:ext cx="5550016" cy="3579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8509" y="1857247"/>
            <a:ext cx="621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  </a:t>
            </a:r>
            <a:r>
              <a:rPr sz="2400" spc="-5" dirty="0">
                <a:latin typeface="Calibri"/>
                <a:cs typeface="Calibri"/>
              </a:rPr>
              <a:t>Loss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99076" y="3415284"/>
            <a:ext cx="278891" cy="1818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58511" y="3454908"/>
            <a:ext cx="160020" cy="1700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1103" y="2528316"/>
            <a:ext cx="1354836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9579" y="2481072"/>
            <a:ext cx="1424939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20540" y="2567939"/>
            <a:ext cx="1235964" cy="830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20540" y="2580843"/>
            <a:ext cx="123634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停止</a:t>
            </a:r>
            <a:endParaRPr lang="en-US" altLang="zh-CN" sz="2400" spc="-1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训练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65240" y="2653792"/>
            <a:ext cx="1703705" cy="38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5080" indent="-73025">
              <a:lnSpc>
                <a:spcPct val="105500"/>
              </a:lnSpc>
              <a:spcBef>
                <a:spcPts val="100"/>
              </a:spcBef>
            </a:pPr>
            <a:r>
              <a:rPr sz="2400" spc="-5" dirty="0" smtClean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en-US" sz="2400" spc="-5" dirty="0" smtClean="0">
                <a:solidFill>
                  <a:srgbClr val="00AF50"/>
                </a:solidFill>
                <a:latin typeface="Calibri"/>
                <a:cs typeface="Calibri"/>
              </a:rPr>
              <a:t>      </a:t>
            </a:r>
            <a:r>
              <a:rPr sz="2400" spc="-5" dirty="0" smtClean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zh-CN" altLang="en-US" sz="2400" spc="-40" dirty="0">
                <a:solidFill>
                  <a:srgbClr val="FF0000"/>
                </a:solidFill>
                <a:latin typeface="Calibri"/>
                <a:cs typeface="Calibri"/>
              </a:rPr>
              <a:t>测试集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5324" y="4522723"/>
            <a:ext cx="764159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54355" algn="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 smtClean="0">
                <a:solidFill>
                  <a:srgbClr val="0000FF"/>
                </a:solidFill>
                <a:latin typeface="Calibri"/>
                <a:cs typeface="Calibri"/>
              </a:rPr>
              <a:t>训练集 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3345179">
              <a:lnSpc>
                <a:spcPct val="100000"/>
              </a:lnSpc>
            </a:pPr>
            <a:r>
              <a:rPr sz="2400" spc="-5" dirty="0" smtClean="0">
                <a:latin typeface="Calibri"/>
                <a:cs typeface="Calibri"/>
              </a:rPr>
              <a:t>Epochs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68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 smtClean="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在测试集上的效果好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260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在训练集上的效果好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早期停止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49096" y="2819400"/>
            <a:ext cx="3787140" cy="468718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295"/>
              </a:spcBef>
            </a:pPr>
            <a:r>
              <a:rPr lang="zh-CN" altLang="en-US" sz="2800" spc="-30" dirty="0" smtClean="0">
                <a:solidFill>
                  <a:srgbClr val="FFFFFF"/>
                </a:solidFill>
                <a:latin typeface="Calibri"/>
                <a:cs typeface="Calibri"/>
              </a:rPr>
              <a:t>权重衰减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1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40" dirty="0" smtClean="0"/>
              <a:t>权重衰减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531458" cy="83035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cs typeface="Calibri"/>
              </a:rPr>
              <a:t>我们的</a:t>
            </a:r>
            <a:r>
              <a:rPr lang="zh-CN" altLang="en-US" sz="2800" spc="-10" dirty="0" smtClean="0">
                <a:cs typeface="Calibri"/>
              </a:rPr>
              <a:t>大脑删除掉了神经元</a:t>
            </a:r>
            <a:r>
              <a:rPr lang="zh-CN" altLang="en-US" sz="2800" spc="-10" dirty="0">
                <a:cs typeface="Calibri"/>
              </a:rPr>
              <a:t>之间无用的</a:t>
            </a:r>
            <a:r>
              <a:rPr lang="zh-CN" altLang="en-US" sz="2800" spc="-10" dirty="0" smtClean="0">
                <a:cs typeface="Calibri"/>
              </a:rPr>
              <a:t>联系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18203" y="2467355"/>
            <a:ext cx="4597908" cy="4110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4859" y="5183123"/>
            <a:ext cx="7790688" cy="107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" y="5122164"/>
            <a:ext cx="7845552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4296" y="5222747"/>
            <a:ext cx="7671816" cy="954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296" y="5234432"/>
            <a:ext cx="76720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35687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 smtClean="0">
                <a:latin typeface="Calibri"/>
                <a:cs typeface="Calibri"/>
              </a:rPr>
              <a:t>对机器的大脑做同样的事情可以提高性能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1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40" dirty="0" smtClean="0"/>
              <a:t>权重衰减</a:t>
            </a: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935736" y="1857755"/>
            <a:ext cx="2522219" cy="2506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9520" y="1078991"/>
            <a:ext cx="4765548" cy="363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7539" y="4049267"/>
            <a:ext cx="352425" cy="368935"/>
          </a:xfrm>
          <a:custGeom>
            <a:avLst/>
            <a:gdLst/>
            <a:ahLst/>
            <a:cxnLst/>
            <a:rect l="l" t="t" r="r" b="b"/>
            <a:pathLst>
              <a:path w="352425" h="368935">
                <a:moveTo>
                  <a:pt x="0" y="368807"/>
                </a:moveTo>
                <a:lnTo>
                  <a:pt x="352043" y="368807"/>
                </a:lnTo>
                <a:lnTo>
                  <a:pt x="352043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4571" y="4049267"/>
            <a:ext cx="646430" cy="509270"/>
          </a:xfrm>
          <a:custGeom>
            <a:avLst/>
            <a:gdLst/>
            <a:ahLst/>
            <a:cxnLst/>
            <a:rect l="l" t="t" r="r" b="b"/>
            <a:pathLst>
              <a:path w="646429" h="509270">
                <a:moveTo>
                  <a:pt x="0" y="509016"/>
                </a:moveTo>
                <a:lnTo>
                  <a:pt x="646176" y="509016"/>
                </a:lnTo>
                <a:lnTo>
                  <a:pt x="646176" y="0"/>
                </a:lnTo>
                <a:lnTo>
                  <a:pt x="0" y="0"/>
                </a:lnTo>
                <a:lnTo>
                  <a:pt x="0" y="50901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828" y="5056632"/>
            <a:ext cx="2092452" cy="641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0" y="4995671"/>
            <a:ext cx="1624583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0264" y="5096255"/>
            <a:ext cx="1973580" cy="5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60264" y="5108194"/>
            <a:ext cx="1973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无用的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39996" y="4342129"/>
            <a:ext cx="525780" cy="1078230"/>
          </a:xfrm>
          <a:custGeom>
            <a:avLst/>
            <a:gdLst/>
            <a:ahLst/>
            <a:cxnLst/>
            <a:rect l="l" t="t" r="r" b="b"/>
            <a:pathLst>
              <a:path w="525779" h="1078229">
                <a:moveTo>
                  <a:pt x="233721" y="78593"/>
                </a:moveTo>
                <a:lnTo>
                  <a:pt x="183387" y="145288"/>
                </a:lnTo>
                <a:lnTo>
                  <a:pt x="155320" y="184404"/>
                </a:lnTo>
                <a:lnTo>
                  <a:pt x="128777" y="223266"/>
                </a:lnTo>
                <a:lnTo>
                  <a:pt x="103758" y="261874"/>
                </a:lnTo>
                <a:lnTo>
                  <a:pt x="80574" y="300736"/>
                </a:lnTo>
                <a:lnTo>
                  <a:pt x="59943" y="338963"/>
                </a:lnTo>
                <a:lnTo>
                  <a:pt x="41782" y="376936"/>
                </a:lnTo>
                <a:lnTo>
                  <a:pt x="26415" y="414782"/>
                </a:lnTo>
                <a:lnTo>
                  <a:pt x="14224" y="452247"/>
                </a:lnTo>
                <a:lnTo>
                  <a:pt x="5587" y="489585"/>
                </a:lnTo>
                <a:lnTo>
                  <a:pt x="0" y="544830"/>
                </a:lnTo>
                <a:lnTo>
                  <a:pt x="253" y="563118"/>
                </a:lnTo>
                <a:lnTo>
                  <a:pt x="8381" y="616966"/>
                </a:lnTo>
                <a:lnTo>
                  <a:pt x="27050" y="668655"/>
                </a:lnTo>
                <a:lnTo>
                  <a:pt x="54990" y="718185"/>
                </a:lnTo>
                <a:lnTo>
                  <a:pt x="78231" y="749935"/>
                </a:lnTo>
                <a:lnTo>
                  <a:pt x="104648" y="780923"/>
                </a:lnTo>
                <a:lnTo>
                  <a:pt x="134112" y="811276"/>
                </a:lnTo>
                <a:lnTo>
                  <a:pt x="166115" y="840994"/>
                </a:lnTo>
                <a:lnTo>
                  <a:pt x="200405" y="870204"/>
                </a:lnTo>
                <a:lnTo>
                  <a:pt x="255777" y="913003"/>
                </a:lnTo>
                <a:lnTo>
                  <a:pt x="294893" y="941197"/>
                </a:lnTo>
                <a:lnTo>
                  <a:pt x="335279" y="968883"/>
                </a:lnTo>
                <a:lnTo>
                  <a:pt x="376808" y="996442"/>
                </a:lnTo>
                <a:lnTo>
                  <a:pt x="419100" y="1023874"/>
                </a:lnTo>
                <a:lnTo>
                  <a:pt x="504951" y="1078230"/>
                </a:lnTo>
                <a:lnTo>
                  <a:pt x="525271" y="1046099"/>
                </a:lnTo>
                <a:lnTo>
                  <a:pt x="482218" y="1018921"/>
                </a:lnTo>
                <a:lnTo>
                  <a:pt x="439873" y="991870"/>
                </a:lnTo>
                <a:lnTo>
                  <a:pt x="397833" y="964692"/>
                </a:lnTo>
                <a:lnTo>
                  <a:pt x="356488" y="937260"/>
                </a:lnTo>
                <a:lnTo>
                  <a:pt x="316611" y="909828"/>
                </a:lnTo>
                <a:lnTo>
                  <a:pt x="278383" y="882269"/>
                </a:lnTo>
                <a:lnTo>
                  <a:pt x="241807" y="854456"/>
                </a:lnTo>
                <a:lnTo>
                  <a:pt x="224726" y="840740"/>
                </a:lnTo>
                <a:lnTo>
                  <a:pt x="207390" y="826389"/>
                </a:lnTo>
                <a:lnTo>
                  <a:pt x="191134" y="812292"/>
                </a:lnTo>
                <a:lnTo>
                  <a:pt x="175935" y="798449"/>
                </a:lnTo>
                <a:lnTo>
                  <a:pt x="175767" y="798449"/>
                </a:lnTo>
                <a:lnTo>
                  <a:pt x="160925" y="784225"/>
                </a:lnTo>
                <a:lnTo>
                  <a:pt x="160781" y="784225"/>
                </a:lnTo>
                <a:lnTo>
                  <a:pt x="146680" y="770001"/>
                </a:lnTo>
                <a:lnTo>
                  <a:pt x="132714" y="755142"/>
                </a:lnTo>
                <a:lnTo>
                  <a:pt x="120325" y="741172"/>
                </a:lnTo>
                <a:lnTo>
                  <a:pt x="108364" y="726567"/>
                </a:lnTo>
                <a:lnTo>
                  <a:pt x="96774" y="711454"/>
                </a:lnTo>
                <a:lnTo>
                  <a:pt x="87022" y="697484"/>
                </a:lnTo>
                <a:lnTo>
                  <a:pt x="86487" y="696722"/>
                </a:lnTo>
                <a:lnTo>
                  <a:pt x="77696" y="682752"/>
                </a:lnTo>
                <a:lnTo>
                  <a:pt x="68706" y="667131"/>
                </a:lnTo>
                <a:lnTo>
                  <a:pt x="61340" y="652145"/>
                </a:lnTo>
                <a:lnTo>
                  <a:pt x="55426" y="638175"/>
                </a:lnTo>
                <a:lnTo>
                  <a:pt x="49947" y="623316"/>
                </a:lnTo>
                <a:lnTo>
                  <a:pt x="49529" y="622173"/>
                </a:lnTo>
                <a:lnTo>
                  <a:pt x="45539" y="608076"/>
                </a:lnTo>
                <a:lnTo>
                  <a:pt x="42068" y="592963"/>
                </a:lnTo>
                <a:lnTo>
                  <a:pt x="41959" y="592573"/>
                </a:lnTo>
                <a:lnTo>
                  <a:pt x="41854" y="591693"/>
                </a:lnTo>
                <a:lnTo>
                  <a:pt x="39806" y="577469"/>
                </a:lnTo>
                <a:lnTo>
                  <a:pt x="38459" y="561848"/>
                </a:lnTo>
                <a:lnTo>
                  <a:pt x="38117" y="545973"/>
                </a:lnTo>
                <a:lnTo>
                  <a:pt x="38811" y="529844"/>
                </a:lnTo>
                <a:lnTo>
                  <a:pt x="40512" y="512445"/>
                </a:lnTo>
                <a:lnTo>
                  <a:pt x="40648" y="512445"/>
                </a:lnTo>
                <a:lnTo>
                  <a:pt x="43025" y="496824"/>
                </a:lnTo>
                <a:lnTo>
                  <a:pt x="46608" y="479171"/>
                </a:lnTo>
                <a:lnTo>
                  <a:pt x="50858" y="462915"/>
                </a:lnTo>
                <a:lnTo>
                  <a:pt x="56030" y="445643"/>
                </a:lnTo>
                <a:lnTo>
                  <a:pt x="62229" y="427609"/>
                </a:lnTo>
                <a:lnTo>
                  <a:pt x="68845" y="410464"/>
                </a:lnTo>
                <a:lnTo>
                  <a:pt x="69087" y="409829"/>
                </a:lnTo>
                <a:lnTo>
                  <a:pt x="76490" y="392557"/>
                </a:lnTo>
                <a:lnTo>
                  <a:pt x="84728" y="374650"/>
                </a:lnTo>
                <a:lnTo>
                  <a:pt x="93789" y="356489"/>
                </a:lnTo>
                <a:lnTo>
                  <a:pt x="103431" y="338074"/>
                </a:lnTo>
                <a:lnTo>
                  <a:pt x="113703" y="319786"/>
                </a:lnTo>
                <a:lnTo>
                  <a:pt x="113664" y="319659"/>
                </a:lnTo>
                <a:lnTo>
                  <a:pt x="124713" y="300736"/>
                </a:lnTo>
                <a:lnTo>
                  <a:pt x="136143" y="281940"/>
                </a:lnTo>
                <a:lnTo>
                  <a:pt x="160282" y="244602"/>
                </a:lnTo>
                <a:lnTo>
                  <a:pt x="186689" y="205994"/>
                </a:lnTo>
                <a:lnTo>
                  <a:pt x="214066" y="167894"/>
                </a:lnTo>
                <a:lnTo>
                  <a:pt x="243077" y="128905"/>
                </a:lnTo>
                <a:lnTo>
                  <a:pt x="263808" y="102027"/>
                </a:lnTo>
                <a:lnTo>
                  <a:pt x="233721" y="78593"/>
                </a:lnTo>
                <a:close/>
              </a:path>
              <a:path w="525779" h="1078229">
                <a:moveTo>
                  <a:pt x="439674" y="991743"/>
                </a:moveTo>
                <a:lnTo>
                  <a:pt x="439800" y="991870"/>
                </a:lnTo>
                <a:lnTo>
                  <a:pt x="439674" y="991743"/>
                </a:lnTo>
                <a:close/>
              </a:path>
              <a:path w="525779" h="1078229">
                <a:moveTo>
                  <a:pt x="397637" y="964565"/>
                </a:moveTo>
                <a:lnTo>
                  <a:pt x="397763" y="964692"/>
                </a:lnTo>
                <a:lnTo>
                  <a:pt x="397637" y="964565"/>
                </a:lnTo>
                <a:close/>
              </a:path>
              <a:path w="525779" h="1078229">
                <a:moveTo>
                  <a:pt x="356558" y="937260"/>
                </a:moveTo>
                <a:lnTo>
                  <a:pt x="356742" y="937387"/>
                </a:lnTo>
                <a:lnTo>
                  <a:pt x="356558" y="937260"/>
                </a:lnTo>
                <a:close/>
              </a:path>
              <a:path w="525779" h="1078229">
                <a:moveTo>
                  <a:pt x="316639" y="909828"/>
                </a:moveTo>
                <a:lnTo>
                  <a:pt x="316991" y="910082"/>
                </a:lnTo>
                <a:lnTo>
                  <a:pt x="316639" y="909828"/>
                </a:lnTo>
                <a:close/>
              </a:path>
              <a:path w="525779" h="1078229">
                <a:moveTo>
                  <a:pt x="278430" y="882269"/>
                </a:moveTo>
                <a:lnTo>
                  <a:pt x="278764" y="882523"/>
                </a:lnTo>
                <a:lnTo>
                  <a:pt x="278430" y="882269"/>
                </a:lnTo>
                <a:close/>
              </a:path>
              <a:path w="525779" h="1078229">
                <a:moveTo>
                  <a:pt x="241871" y="854456"/>
                </a:moveTo>
                <a:lnTo>
                  <a:pt x="242188" y="854710"/>
                </a:lnTo>
                <a:lnTo>
                  <a:pt x="241871" y="854456"/>
                </a:lnTo>
                <a:close/>
              </a:path>
              <a:path w="525779" h="1078229">
                <a:moveTo>
                  <a:pt x="224408" y="840486"/>
                </a:moveTo>
                <a:lnTo>
                  <a:pt x="224662" y="840740"/>
                </a:lnTo>
                <a:lnTo>
                  <a:pt x="224408" y="840486"/>
                </a:lnTo>
                <a:close/>
              </a:path>
              <a:path w="525779" h="1078229">
                <a:moveTo>
                  <a:pt x="207477" y="826389"/>
                </a:moveTo>
                <a:lnTo>
                  <a:pt x="207771" y="826643"/>
                </a:lnTo>
                <a:lnTo>
                  <a:pt x="207477" y="826389"/>
                </a:lnTo>
                <a:close/>
              </a:path>
              <a:path w="525779" h="1078229">
                <a:moveTo>
                  <a:pt x="191235" y="812292"/>
                </a:moveTo>
                <a:lnTo>
                  <a:pt x="191515" y="812546"/>
                </a:lnTo>
                <a:lnTo>
                  <a:pt x="191235" y="812292"/>
                </a:lnTo>
                <a:close/>
              </a:path>
              <a:path w="525779" h="1078229">
                <a:moveTo>
                  <a:pt x="175513" y="798068"/>
                </a:moveTo>
                <a:lnTo>
                  <a:pt x="175767" y="798449"/>
                </a:lnTo>
                <a:lnTo>
                  <a:pt x="175935" y="798449"/>
                </a:lnTo>
                <a:lnTo>
                  <a:pt x="175513" y="798068"/>
                </a:lnTo>
                <a:close/>
              </a:path>
              <a:path w="525779" h="1078229">
                <a:moveTo>
                  <a:pt x="160527" y="783844"/>
                </a:moveTo>
                <a:lnTo>
                  <a:pt x="160781" y="784225"/>
                </a:lnTo>
                <a:lnTo>
                  <a:pt x="160925" y="784225"/>
                </a:lnTo>
                <a:lnTo>
                  <a:pt x="160527" y="783844"/>
                </a:lnTo>
                <a:close/>
              </a:path>
              <a:path w="525779" h="1078229">
                <a:moveTo>
                  <a:pt x="146176" y="769493"/>
                </a:moveTo>
                <a:lnTo>
                  <a:pt x="146557" y="770001"/>
                </a:lnTo>
                <a:lnTo>
                  <a:pt x="146176" y="769493"/>
                </a:lnTo>
                <a:close/>
              </a:path>
              <a:path w="525779" h="1078229">
                <a:moveTo>
                  <a:pt x="132743" y="755142"/>
                </a:moveTo>
                <a:lnTo>
                  <a:pt x="132968" y="755396"/>
                </a:lnTo>
                <a:lnTo>
                  <a:pt x="132743" y="755142"/>
                </a:lnTo>
                <a:close/>
              </a:path>
              <a:path w="525779" h="1078229">
                <a:moveTo>
                  <a:pt x="119761" y="740537"/>
                </a:moveTo>
                <a:lnTo>
                  <a:pt x="120268" y="741172"/>
                </a:lnTo>
                <a:lnTo>
                  <a:pt x="119761" y="740537"/>
                </a:lnTo>
                <a:close/>
              </a:path>
              <a:path w="525779" h="1078229">
                <a:moveTo>
                  <a:pt x="107950" y="726059"/>
                </a:moveTo>
                <a:lnTo>
                  <a:pt x="108330" y="726567"/>
                </a:lnTo>
                <a:lnTo>
                  <a:pt x="107950" y="726059"/>
                </a:lnTo>
                <a:close/>
              </a:path>
              <a:path w="525779" h="1078229">
                <a:moveTo>
                  <a:pt x="96835" y="711454"/>
                </a:moveTo>
                <a:lnTo>
                  <a:pt x="97281" y="712089"/>
                </a:lnTo>
                <a:lnTo>
                  <a:pt x="96835" y="711454"/>
                </a:lnTo>
                <a:close/>
              </a:path>
              <a:path w="525779" h="1078229">
                <a:moveTo>
                  <a:pt x="86753" y="697101"/>
                </a:moveTo>
                <a:lnTo>
                  <a:pt x="86994" y="697484"/>
                </a:lnTo>
                <a:lnTo>
                  <a:pt x="86753" y="697101"/>
                </a:lnTo>
                <a:close/>
              </a:path>
              <a:path w="525779" h="1078229">
                <a:moveTo>
                  <a:pt x="86514" y="696722"/>
                </a:moveTo>
                <a:lnTo>
                  <a:pt x="86753" y="697101"/>
                </a:lnTo>
                <a:lnTo>
                  <a:pt x="86514" y="696722"/>
                </a:lnTo>
                <a:close/>
              </a:path>
              <a:path w="525779" h="1078229">
                <a:moveTo>
                  <a:pt x="77215" y="681990"/>
                </a:moveTo>
                <a:lnTo>
                  <a:pt x="77596" y="682752"/>
                </a:lnTo>
                <a:lnTo>
                  <a:pt x="77215" y="681990"/>
                </a:lnTo>
                <a:close/>
              </a:path>
              <a:path w="525779" h="1078229">
                <a:moveTo>
                  <a:pt x="68774" y="667131"/>
                </a:moveTo>
                <a:lnTo>
                  <a:pt x="69214" y="668020"/>
                </a:lnTo>
                <a:lnTo>
                  <a:pt x="68774" y="667131"/>
                </a:lnTo>
                <a:close/>
              </a:path>
              <a:path w="525779" h="1078229">
                <a:moveTo>
                  <a:pt x="61413" y="652145"/>
                </a:moveTo>
                <a:lnTo>
                  <a:pt x="61849" y="653161"/>
                </a:lnTo>
                <a:lnTo>
                  <a:pt x="61413" y="652145"/>
                </a:lnTo>
                <a:close/>
              </a:path>
              <a:path w="525779" h="1078229">
                <a:moveTo>
                  <a:pt x="55059" y="637317"/>
                </a:moveTo>
                <a:lnTo>
                  <a:pt x="55371" y="638175"/>
                </a:lnTo>
                <a:lnTo>
                  <a:pt x="55059" y="637317"/>
                </a:lnTo>
                <a:close/>
              </a:path>
              <a:path w="525779" h="1078229">
                <a:moveTo>
                  <a:pt x="55001" y="637159"/>
                </a:moveTo>
                <a:lnTo>
                  <a:pt x="55059" y="637317"/>
                </a:lnTo>
                <a:lnTo>
                  <a:pt x="55001" y="637159"/>
                </a:lnTo>
                <a:close/>
              </a:path>
              <a:path w="525779" h="1078229">
                <a:moveTo>
                  <a:pt x="49529" y="622173"/>
                </a:moveTo>
                <a:lnTo>
                  <a:pt x="49911" y="623316"/>
                </a:lnTo>
                <a:lnTo>
                  <a:pt x="49778" y="622852"/>
                </a:lnTo>
                <a:lnTo>
                  <a:pt x="49529" y="622173"/>
                </a:lnTo>
                <a:close/>
              </a:path>
              <a:path w="525779" h="1078229">
                <a:moveTo>
                  <a:pt x="49778" y="622852"/>
                </a:moveTo>
                <a:lnTo>
                  <a:pt x="49911" y="623316"/>
                </a:lnTo>
                <a:lnTo>
                  <a:pt x="49778" y="622852"/>
                </a:lnTo>
                <a:close/>
              </a:path>
              <a:path w="525779" h="1078229">
                <a:moveTo>
                  <a:pt x="49583" y="622173"/>
                </a:moveTo>
                <a:lnTo>
                  <a:pt x="49778" y="622852"/>
                </a:lnTo>
                <a:lnTo>
                  <a:pt x="49583" y="622173"/>
                </a:lnTo>
                <a:close/>
              </a:path>
              <a:path w="525779" h="1078229">
                <a:moveTo>
                  <a:pt x="45212" y="606933"/>
                </a:moveTo>
                <a:lnTo>
                  <a:pt x="45465" y="608076"/>
                </a:lnTo>
                <a:lnTo>
                  <a:pt x="45212" y="606933"/>
                </a:lnTo>
                <a:close/>
              </a:path>
              <a:path w="525779" h="1078229">
                <a:moveTo>
                  <a:pt x="41782" y="591693"/>
                </a:moveTo>
                <a:lnTo>
                  <a:pt x="42037" y="592963"/>
                </a:lnTo>
                <a:lnTo>
                  <a:pt x="41980" y="592573"/>
                </a:lnTo>
                <a:lnTo>
                  <a:pt x="41782" y="591693"/>
                </a:lnTo>
                <a:close/>
              </a:path>
              <a:path w="525779" h="1078229">
                <a:moveTo>
                  <a:pt x="41980" y="592573"/>
                </a:moveTo>
                <a:lnTo>
                  <a:pt x="42037" y="592963"/>
                </a:lnTo>
                <a:lnTo>
                  <a:pt x="41980" y="592573"/>
                </a:lnTo>
                <a:close/>
              </a:path>
              <a:path w="525779" h="1078229">
                <a:moveTo>
                  <a:pt x="41854" y="591693"/>
                </a:moveTo>
                <a:lnTo>
                  <a:pt x="41980" y="592573"/>
                </a:lnTo>
                <a:lnTo>
                  <a:pt x="41854" y="591693"/>
                </a:lnTo>
                <a:close/>
              </a:path>
              <a:path w="525779" h="1078229">
                <a:moveTo>
                  <a:pt x="39675" y="576557"/>
                </a:moveTo>
                <a:lnTo>
                  <a:pt x="39750" y="577469"/>
                </a:lnTo>
                <a:lnTo>
                  <a:pt x="39675" y="576557"/>
                </a:lnTo>
                <a:close/>
              </a:path>
              <a:path w="525779" h="1078229">
                <a:moveTo>
                  <a:pt x="39645" y="576199"/>
                </a:moveTo>
                <a:lnTo>
                  <a:pt x="39675" y="576557"/>
                </a:lnTo>
                <a:lnTo>
                  <a:pt x="39645" y="576199"/>
                </a:lnTo>
                <a:close/>
              </a:path>
              <a:path w="525779" h="1078229">
                <a:moveTo>
                  <a:pt x="38353" y="560578"/>
                </a:moveTo>
                <a:lnTo>
                  <a:pt x="38353" y="561848"/>
                </a:lnTo>
                <a:lnTo>
                  <a:pt x="38353" y="560578"/>
                </a:lnTo>
                <a:close/>
              </a:path>
              <a:path w="525779" h="1078229">
                <a:moveTo>
                  <a:pt x="38112" y="545684"/>
                </a:moveTo>
                <a:lnTo>
                  <a:pt x="38100" y="545973"/>
                </a:lnTo>
                <a:lnTo>
                  <a:pt x="38112" y="545684"/>
                </a:lnTo>
                <a:close/>
              </a:path>
              <a:path w="525779" h="1078229">
                <a:moveTo>
                  <a:pt x="38150" y="544830"/>
                </a:moveTo>
                <a:lnTo>
                  <a:pt x="38112" y="545684"/>
                </a:lnTo>
                <a:lnTo>
                  <a:pt x="38150" y="544830"/>
                </a:lnTo>
                <a:close/>
              </a:path>
              <a:path w="525779" h="1078229">
                <a:moveTo>
                  <a:pt x="38862" y="528701"/>
                </a:moveTo>
                <a:lnTo>
                  <a:pt x="38734" y="529844"/>
                </a:lnTo>
                <a:lnTo>
                  <a:pt x="38862" y="528701"/>
                </a:lnTo>
                <a:close/>
              </a:path>
              <a:path w="525779" h="1078229">
                <a:moveTo>
                  <a:pt x="40648" y="512445"/>
                </a:moveTo>
                <a:lnTo>
                  <a:pt x="40512" y="512445"/>
                </a:lnTo>
                <a:lnTo>
                  <a:pt x="40512" y="513334"/>
                </a:lnTo>
                <a:lnTo>
                  <a:pt x="40648" y="512445"/>
                </a:lnTo>
                <a:close/>
              </a:path>
              <a:path w="525779" h="1078229">
                <a:moveTo>
                  <a:pt x="43179" y="495808"/>
                </a:moveTo>
                <a:lnTo>
                  <a:pt x="42925" y="496824"/>
                </a:lnTo>
                <a:lnTo>
                  <a:pt x="43179" y="495808"/>
                </a:lnTo>
                <a:close/>
              </a:path>
              <a:path w="525779" h="1078229">
                <a:moveTo>
                  <a:pt x="46677" y="479171"/>
                </a:moveTo>
                <a:lnTo>
                  <a:pt x="46481" y="479933"/>
                </a:lnTo>
                <a:lnTo>
                  <a:pt x="46677" y="479171"/>
                </a:lnTo>
                <a:close/>
              </a:path>
              <a:path w="525779" h="1078229">
                <a:moveTo>
                  <a:pt x="51053" y="462153"/>
                </a:moveTo>
                <a:lnTo>
                  <a:pt x="50800" y="462915"/>
                </a:lnTo>
                <a:lnTo>
                  <a:pt x="51053" y="462153"/>
                </a:lnTo>
                <a:close/>
              </a:path>
              <a:path w="525779" h="1078229">
                <a:moveTo>
                  <a:pt x="56196" y="445092"/>
                </a:moveTo>
                <a:lnTo>
                  <a:pt x="56006" y="445643"/>
                </a:lnTo>
                <a:lnTo>
                  <a:pt x="56196" y="445092"/>
                </a:lnTo>
                <a:close/>
              </a:path>
              <a:path w="525779" h="1078229">
                <a:moveTo>
                  <a:pt x="62297" y="427609"/>
                </a:moveTo>
                <a:lnTo>
                  <a:pt x="62102" y="428117"/>
                </a:lnTo>
                <a:lnTo>
                  <a:pt x="62297" y="427609"/>
                </a:lnTo>
                <a:close/>
              </a:path>
              <a:path w="525779" h="1078229">
                <a:moveTo>
                  <a:pt x="69105" y="409829"/>
                </a:moveTo>
                <a:lnTo>
                  <a:pt x="68941" y="410212"/>
                </a:lnTo>
                <a:lnTo>
                  <a:pt x="69105" y="409829"/>
                </a:lnTo>
                <a:close/>
              </a:path>
              <a:path w="525779" h="1078229">
                <a:moveTo>
                  <a:pt x="76707" y="392049"/>
                </a:moveTo>
                <a:lnTo>
                  <a:pt x="76453" y="392557"/>
                </a:lnTo>
                <a:lnTo>
                  <a:pt x="76707" y="392049"/>
                </a:lnTo>
                <a:close/>
              </a:path>
              <a:path w="525779" h="1078229">
                <a:moveTo>
                  <a:pt x="84962" y="374142"/>
                </a:moveTo>
                <a:lnTo>
                  <a:pt x="84708" y="374650"/>
                </a:lnTo>
                <a:lnTo>
                  <a:pt x="84962" y="374142"/>
                </a:lnTo>
                <a:close/>
              </a:path>
              <a:path w="525779" h="1078229">
                <a:moveTo>
                  <a:pt x="93979" y="356108"/>
                </a:moveTo>
                <a:lnTo>
                  <a:pt x="93725" y="356489"/>
                </a:lnTo>
                <a:lnTo>
                  <a:pt x="93979" y="356108"/>
                </a:lnTo>
                <a:close/>
              </a:path>
              <a:path w="525779" h="1078229">
                <a:moveTo>
                  <a:pt x="103631" y="337693"/>
                </a:moveTo>
                <a:lnTo>
                  <a:pt x="103377" y="338074"/>
                </a:lnTo>
                <a:lnTo>
                  <a:pt x="103631" y="337693"/>
                </a:lnTo>
                <a:close/>
              </a:path>
              <a:path w="525779" h="1078229">
                <a:moveTo>
                  <a:pt x="113918" y="319405"/>
                </a:moveTo>
                <a:lnTo>
                  <a:pt x="113664" y="319659"/>
                </a:lnTo>
                <a:lnTo>
                  <a:pt x="113918" y="319405"/>
                </a:lnTo>
                <a:close/>
              </a:path>
              <a:path w="525779" h="1078229">
                <a:moveTo>
                  <a:pt x="124741" y="300736"/>
                </a:moveTo>
                <a:lnTo>
                  <a:pt x="124587" y="300990"/>
                </a:lnTo>
                <a:lnTo>
                  <a:pt x="124741" y="300736"/>
                </a:lnTo>
                <a:close/>
              </a:path>
              <a:path w="525779" h="1078229">
                <a:moveTo>
                  <a:pt x="136217" y="281940"/>
                </a:moveTo>
                <a:lnTo>
                  <a:pt x="135889" y="282448"/>
                </a:lnTo>
                <a:lnTo>
                  <a:pt x="136217" y="281940"/>
                </a:lnTo>
                <a:close/>
              </a:path>
              <a:path w="525779" h="1078229">
                <a:moveTo>
                  <a:pt x="186709" y="205994"/>
                </a:moveTo>
                <a:lnTo>
                  <a:pt x="186436" y="206375"/>
                </a:lnTo>
                <a:lnTo>
                  <a:pt x="186709" y="205994"/>
                </a:lnTo>
                <a:close/>
              </a:path>
              <a:path w="525779" h="1078229">
                <a:moveTo>
                  <a:pt x="214249" y="167640"/>
                </a:moveTo>
                <a:lnTo>
                  <a:pt x="213994" y="167894"/>
                </a:lnTo>
                <a:lnTo>
                  <a:pt x="214249" y="167640"/>
                </a:lnTo>
                <a:close/>
              </a:path>
              <a:path w="525779" h="1078229">
                <a:moveTo>
                  <a:pt x="243146" y="128905"/>
                </a:moveTo>
                <a:lnTo>
                  <a:pt x="242950" y="129159"/>
                </a:lnTo>
                <a:lnTo>
                  <a:pt x="243146" y="128905"/>
                </a:lnTo>
                <a:close/>
              </a:path>
              <a:path w="525779" h="1078229">
                <a:moveTo>
                  <a:pt x="306132" y="63627"/>
                </a:moveTo>
                <a:lnTo>
                  <a:pt x="245237" y="63627"/>
                </a:lnTo>
                <a:lnTo>
                  <a:pt x="275463" y="86868"/>
                </a:lnTo>
                <a:lnTo>
                  <a:pt x="263808" y="102027"/>
                </a:lnTo>
                <a:lnTo>
                  <a:pt x="293750" y="125349"/>
                </a:lnTo>
                <a:lnTo>
                  <a:pt x="306132" y="63627"/>
                </a:lnTo>
                <a:close/>
              </a:path>
              <a:path w="525779" h="1078229">
                <a:moveTo>
                  <a:pt x="245237" y="63627"/>
                </a:moveTo>
                <a:lnTo>
                  <a:pt x="233721" y="78593"/>
                </a:lnTo>
                <a:lnTo>
                  <a:pt x="263808" y="102027"/>
                </a:lnTo>
                <a:lnTo>
                  <a:pt x="275463" y="86868"/>
                </a:lnTo>
                <a:lnTo>
                  <a:pt x="245237" y="63627"/>
                </a:lnTo>
                <a:close/>
              </a:path>
              <a:path w="525779" h="1078229">
                <a:moveTo>
                  <a:pt x="318896" y="0"/>
                </a:moveTo>
                <a:lnTo>
                  <a:pt x="203580" y="55118"/>
                </a:lnTo>
                <a:lnTo>
                  <a:pt x="233721" y="78593"/>
                </a:lnTo>
                <a:lnTo>
                  <a:pt x="245237" y="63627"/>
                </a:lnTo>
                <a:lnTo>
                  <a:pt x="306132" y="63627"/>
                </a:lnTo>
                <a:lnTo>
                  <a:pt x="318896" y="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99432" y="5748528"/>
            <a:ext cx="2270760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5423" y="5687567"/>
            <a:ext cx="2397252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58867" y="5788152"/>
            <a:ext cx="2151888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58867" y="5800445"/>
            <a:ext cx="2152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权重衰减到</a:t>
            </a:r>
            <a:r>
              <a:rPr lang="en-US" altLang="zh-CN" sz="2800" dirty="0" smtClean="0">
                <a:solidFill>
                  <a:schemeClr val="bg1"/>
                </a:solidFill>
                <a:latin typeface="Calibri"/>
                <a:cs typeface="Calibri"/>
              </a:rPr>
              <a:t>0</a:t>
            </a:r>
            <a:endParaRPr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0384" y="5803493"/>
            <a:ext cx="1307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 smtClean="0">
                <a:latin typeface="Calibri"/>
                <a:cs typeface="Calibri"/>
              </a:rPr>
              <a:t>(</a:t>
            </a:r>
            <a:r>
              <a:rPr sz="2800" spc="-5" dirty="0" err="1" smtClean="0">
                <a:latin typeface="PMingLiU"/>
                <a:cs typeface="PMingLiU"/>
              </a:rPr>
              <a:t>萎缩了</a:t>
            </a:r>
            <a:r>
              <a:rPr sz="2800" spc="-5" dirty="0" smtClean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936" y="5107381"/>
            <a:ext cx="308165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30" dirty="0" smtClean="0">
                <a:latin typeface="Calibri"/>
                <a:cs typeface="Calibri"/>
              </a:rPr>
              <a:t>权重衰减是正则化方式的一种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cs typeface="Calibri"/>
              </a:rPr>
              <a:t>步骤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749196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cs typeface="Calibri"/>
              </a:rPr>
              <a:t>步骤 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lang="en-US" sz="28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cs typeface="Calibri"/>
              </a:rPr>
              <a:t>模型</a:t>
            </a:r>
            <a:r>
              <a:rPr lang="zh-CN" altLang="en-US" sz="2800" spc="-10" dirty="0">
                <a:solidFill>
                  <a:srgbClr val="FFFFFF"/>
                </a:solidFill>
                <a:cs typeface="Calibri"/>
              </a:rPr>
              <a:t>和数据的拟合</a:t>
            </a:r>
            <a:endParaRPr lang="zh-CN" altLang="en-US" sz="2800" dirty="0">
              <a:cs typeface="Calibri"/>
            </a:endParaRPr>
          </a:p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30035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步骤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lang="en-US" sz="28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cs typeface="Calibri"/>
              </a:rPr>
              <a:t>选择</a:t>
            </a:r>
            <a:r>
              <a:rPr lang="zh-CN" altLang="en-US" sz="2800" spc="-10" dirty="0">
                <a:solidFill>
                  <a:srgbClr val="FFFFFF"/>
                </a:solidFill>
                <a:cs typeface="Calibri"/>
              </a:rPr>
              <a:t>最</a:t>
            </a:r>
            <a:r>
              <a:rPr lang="zh-CN" altLang="en-US" sz="2800" spc="-10" dirty="0" smtClean="0">
                <a:solidFill>
                  <a:srgbClr val="FFFFFF"/>
                </a:solidFill>
                <a:cs typeface="Calibri"/>
              </a:rPr>
              <a:t>优函数</a:t>
            </a:r>
            <a:endParaRPr lang="zh-CN" altLang="en-US" sz="2800" dirty="0"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/>
              <a:t>深度学习的三个步骤</a:t>
            </a:r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cs typeface="Calibri"/>
              </a:rPr>
              <a:t>深度学习是如此简单</a:t>
            </a:r>
            <a:r>
              <a:rPr sz="2400" spc="-5" dirty="0" smtClean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1876" y="1938527"/>
            <a:ext cx="2260600" cy="1687195"/>
          </a:xfrm>
          <a:custGeom>
            <a:avLst/>
            <a:gdLst/>
            <a:ahLst/>
            <a:cxnLst/>
            <a:rect l="l" t="t" r="r" b="b"/>
            <a:pathLst>
              <a:path w="2260600" h="1687195">
                <a:moveTo>
                  <a:pt x="0" y="1687068"/>
                </a:moveTo>
                <a:lnTo>
                  <a:pt x="2260092" y="1687068"/>
                </a:lnTo>
                <a:lnTo>
                  <a:pt x="2260092" y="0"/>
                </a:lnTo>
                <a:lnTo>
                  <a:pt x="0" y="0"/>
                </a:lnTo>
                <a:lnTo>
                  <a:pt x="0" y="1687068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1003554" y="2330719"/>
            <a:ext cx="1703070" cy="9028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endParaRPr lang="en-US" altLang="zh-CN" sz="2800" spc="-58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580" dirty="0" smtClean="0">
                <a:solidFill>
                  <a:srgbClr val="FFFFFF"/>
                </a:solidFill>
                <a:latin typeface="Calibri"/>
                <a:cs typeface="Calibri"/>
              </a:rPr>
              <a:t>神        经     网       络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1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40" dirty="0" smtClean="0"/>
              <a:t>权重衰减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25525" y="2124582"/>
            <a:ext cx="2571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实现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6186" y="4846828"/>
            <a:ext cx="114300" cy="417195"/>
          </a:xfrm>
          <a:custGeom>
            <a:avLst/>
            <a:gdLst/>
            <a:ahLst/>
            <a:cxnLst/>
            <a:rect l="l" t="t" r="r" b="b"/>
            <a:pathLst>
              <a:path w="114300" h="417195">
                <a:moveTo>
                  <a:pt x="0" y="302260"/>
                </a:moveTo>
                <a:lnTo>
                  <a:pt x="56007" y="417195"/>
                </a:lnTo>
                <a:lnTo>
                  <a:pt x="104736" y="322072"/>
                </a:lnTo>
                <a:lnTo>
                  <a:pt x="76073" y="322072"/>
                </a:lnTo>
                <a:lnTo>
                  <a:pt x="37973" y="321691"/>
                </a:lnTo>
                <a:lnTo>
                  <a:pt x="38161" y="302641"/>
                </a:lnTo>
                <a:lnTo>
                  <a:pt x="0" y="302260"/>
                </a:lnTo>
                <a:close/>
              </a:path>
              <a:path w="114300" h="417195">
                <a:moveTo>
                  <a:pt x="38161" y="302641"/>
                </a:moveTo>
                <a:lnTo>
                  <a:pt x="37973" y="321691"/>
                </a:lnTo>
                <a:lnTo>
                  <a:pt x="76073" y="322072"/>
                </a:lnTo>
                <a:lnTo>
                  <a:pt x="76261" y="303022"/>
                </a:lnTo>
                <a:lnTo>
                  <a:pt x="38161" y="302641"/>
                </a:lnTo>
                <a:close/>
              </a:path>
              <a:path w="114300" h="417195">
                <a:moveTo>
                  <a:pt x="76261" y="303022"/>
                </a:moveTo>
                <a:lnTo>
                  <a:pt x="76073" y="322072"/>
                </a:lnTo>
                <a:lnTo>
                  <a:pt x="104736" y="322072"/>
                </a:lnTo>
                <a:lnTo>
                  <a:pt x="114300" y="303403"/>
                </a:lnTo>
                <a:lnTo>
                  <a:pt x="76261" y="303022"/>
                </a:lnTo>
                <a:close/>
              </a:path>
              <a:path w="114300" h="417195">
                <a:moveTo>
                  <a:pt x="41148" y="0"/>
                </a:moveTo>
                <a:lnTo>
                  <a:pt x="38161" y="302641"/>
                </a:lnTo>
                <a:lnTo>
                  <a:pt x="76261" y="303022"/>
                </a:lnTo>
                <a:lnTo>
                  <a:pt x="79248" y="50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5558" y="4773929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7805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6576" y="5231383"/>
            <a:ext cx="4307840" cy="1235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0000FF"/>
                </a:solidFill>
                <a:latin typeface="Calibri"/>
                <a:cs typeface="Calibri"/>
              </a:rPr>
              <a:t>         越来越小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Keras: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  <a:hlinkClick r:id="rId2"/>
              </a:rPr>
              <a:t>http://keras.io/regularizers/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7061" y="2456978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>
                <a:moveTo>
                  <a:pt x="0" y="0"/>
                </a:moveTo>
                <a:lnTo>
                  <a:pt x="521137" y="0"/>
                </a:lnTo>
              </a:path>
            </a:pathLst>
          </a:custGeom>
          <a:ln w="17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56450" y="2457789"/>
            <a:ext cx="5137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25" dirty="0">
                <a:latin typeface="Times New Roman"/>
                <a:cs typeface="Times New Roman"/>
              </a:rPr>
              <a:t>w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73005" y="1863804"/>
            <a:ext cx="46672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15" dirty="0">
                <a:latin typeface="Times New Roman"/>
                <a:cs typeface="Times New Roman"/>
              </a:rPr>
              <a:t>L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5911" y="2105879"/>
            <a:ext cx="1901189" cy="558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00" i="1" spc="25" dirty="0">
                <a:latin typeface="Times New Roman"/>
                <a:cs typeface="Times New Roman"/>
              </a:rPr>
              <a:t>w</a:t>
            </a:r>
            <a:r>
              <a:rPr sz="3300" i="1" spc="-204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Symbol"/>
                <a:cs typeface="Symbol"/>
              </a:rPr>
              <a:t></a:t>
            </a:r>
            <a:r>
              <a:rPr sz="3300" spc="-75" dirty="0">
                <a:latin typeface="Times New Roman"/>
                <a:cs typeface="Times New Roman"/>
              </a:rPr>
              <a:t> </a:t>
            </a:r>
            <a:r>
              <a:rPr sz="3300" i="1" spc="25" dirty="0">
                <a:latin typeface="Times New Roman"/>
                <a:cs typeface="Times New Roman"/>
              </a:rPr>
              <a:t>w</a:t>
            </a:r>
            <a:r>
              <a:rPr sz="3300" i="1" spc="-360" dirty="0">
                <a:latin typeface="Times New Roman"/>
                <a:cs typeface="Times New Roman"/>
              </a:rPr>
              <a:t> </a:t>
            </a:r>
            <a:r>
              <a:rPr sz="3300" spc="-90" dirty="0">
                <a:latin typeface="Symbol"/>
                <a:cs typeface="Symbol"/>
              </a:rPr>
              <a:t></a:t>
            </a:r>
            <a:r>
              <a:rPr sz="3500" i="1" spc="-90" dirty="0">
                <a:latin typeface="Symbol"/>
                <a:cs typeface="Symbol"/>
              </a:rPr>
              <a:t></a:t>
            </a:r>
            <a:endParaRPr sz="3500" dirty="0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97385" y="4447322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>
                <a:moveTo>
                  <a:pt x="0" y="0"/>
                </a:moveTo>
                <a:lnTo>
                  <a:pt x="521121" y="0"/>
                </a:lnTo>
              </a:path>
            </a:pathLst>
          </a:custGeom>
          <a:ln w="17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06772" y="4448133"/>
            <a:ext cx="5137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25" dirty="0">
                <a:latin typeface="Times New Roman"/>
                <a:cs typeface="Times New Roman"/>
              </a:rPr>
              <a:t>w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3326" y="3854148"/>
            <a:ext cx="46672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15" dirty="0">
                <a:latin typeface="Times New Roman"/>
                <a:cs typeface="Times New Roman"/>
              </a:rPr>
              <a:t>L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9588" y="3984697"/>
            <a:ext cx="2917825" cy="692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86255" algn="l"/>
              </a:tabLst>
            </a:pPr>
            <a:r>
              <a:rPr sz="3300" i="1" spc="25" dirty="0">
                <a:latin typeface="Times New Roman"/>
                <a:cs typeface="Times New Roman"/>
              </a:rPr>
              <a:t>w</a:t>
            </a:r>
            <a:r>
              <a:rPr sz="3300" i="1" spc="-185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Symbol"/>
                <a:cs typeface="Symbol"/>
              </a:rPr>
              <a:t></a:t>
            </a:r>
            <a:r>
              <a:rPr sz="3300" spc="-170" dirty="0">
                <a:latin typeface="Times New Roman"/>
                <a:cs typeface="Times New Roman"/>
              </a:rPr>
              <a:t> </a:t>
            </a:r>
            <a:r>
              <a:rPr sz="4350" spc="-355" dirty="0">
                <a:latin typeface="Symbol"/>
                <a:cs typeface="Symbol"/>
              </a:rPr>
              <a:t></a:t>
            </a:r>
            <a:r>
              <a:rPr sz="4350" spc="-355" dirty="0">
                <a:latin typeface="Times New Roman"/>
                <a:cs typeface="Times New Roman"/>
              </a:rPr>
              <a:t>	</a:t>
            </a:r>
            <a:r>
              <a:rPr sz="4350" spc="-229" dirty="0">
                <a:latin typeface="Symbol"/>
                <a:cs typeface="Symbol"/>
              </a:rPr>
              <a:t></a:t>
            </a:r>
            <a:r>
              <a:rPr sz="3300" i="1" spc="-229" dirty="0">
                <a:latin typeface="Times New Roman"/>
                <a:cs typeface="Times New Roman"/>
              </a:rPr>
              <a:t>w</a:t>
            </a:r>
            <a:r>
              <a:rPr sz="3300" i="1" spc="-370" dirty="0">
                <a:latin typeface="Times New Roman"/>
                <a:cs typeface="Times New Roman"/>
              </a:rPr>
              <a:t> </a:t>
            </a:r>
            <a:r>
              <a:rPr sz="3300" spc="-90" dirty="0">
                <a:latin typeface="Symbol"/>
                <a:cs typeface="Symbol"/>
              </a:rPr>
              <a:t></a:t>
            </a:r>
            <a:r>
              <a:rPr sz="3500" i="1" spc="-90" dirty="0">
                <a:latin typeface="Symbol"/>
                <a:cs typeface="Symbol"/>
              </a:rPr>
              <a:t>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05059" y="4129802"/>
            <a:ext cx="918210" cy="51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29"/>
              </a:lnSpc>
            </a:pPr>
            <a:r>
              <a:rPr sz="3300" spc="150" dirty="0">
                <a:latin typeface="Times New Roman"/>
                <a:cs typeface="Times New Roman"/>
              </a:rPr>
              <a:t>1</a:t>
            </a:r>
            <a:r>
              <a:rPr sz="3300" spc="150" dirty="0">
                <a:latin typeface="Symbol"/>
                <a:cs typeface="Symbol"/>
              </a:rPr>
              <a:t></a:t>
            </a:r>
            <a:r>
              <a:rPr sz="3500" i="1" spc="150" dirty="0">
                <a:latin typeface="Symbol"/>
                <a:cs typeface="Symbol"/>
              </a:rPr>
              <a:t>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7341" y="2222753"/>
            <a:ext cx="1074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    原始</a:t>
            </a:r>
            <a:r>
              <a:rPr sz="2400" spc="-5" dirty="0" smtClean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4671" y="4213352"/>
            <a:ext cx="1804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20" dirty="0" smtClean="0">
                <a:latin typeface="Calibri"/>
                <a:cs typeface="Calibri"/>
              </a:rPr>
              <a:t>     权重衰减</a:t>
            </a:r>
            <a:r>
              <a:rPr sz="2400" spc="-15" dirty="0" smtClean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14617" y="3259455"/>
            <a:ext cx="1480820" cy="557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50" i="1" spc="-90" dirty="0">
                <a:latin typeface="Symbol"/>
                <a:cs typeface="Symbol"/>
              </a:rPr>
              <a:t></a:t>
            </a:r>
            <a:r>
              <a:rPr sz="3300" spc="-90" dirty="0">
                <a:latin typeface="Symbol"/>
                <a:cs typeface="Symbol"/>
              </a:rPr>
              <a:t></a:t>
            </a:r>
            <a:r>
              <a:rPr sz="3300" spc="-135" dirty="0">
                <a:latin typeface="Times New Roman"/>
                <a:cs typeface="Times New Roman"/>
              </a:rPr>
              <a:t> </a:t>
            </a:r>
            <a:r>
              <a:rPr sz="3300" spc="10" dirty="0">
                <a:latin typeface="Times New Roman"/>
                <a:cs typeface="Times New Roman"/>
              </a:rPr>
              <a:t>0.01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44796" y="4189476"/>
            <a:ext cx="988060" cy="471170"/>
          </a:xfrm>
          <a:custGeom>
            <a:avLst/>
            <a:gdLst/>
            <a:ahLst/>
            <a:cxnLst/>
            <a:rect l="l" t="t" r="r" b="b"/>
            <a:pathLst>
              <a:path w="988060" h="471170">
                <a:moveTo>
                  <a:pt x="0" y="470916"/>
                </a:moveTo>
                <a:lnTo>
                  <a:pt x="987551" y="470916"/>
                </a:lnTo>
                <a:lnTo>
                  <a:pt x="987551" y="0"/>
                </a:lnTo>
                <a:lnTo>
                  <a:pt x="0" y="0"/>
                </a:lnTo>
                <a:lnTo>
                  <a:pt x="0" y="47091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44796" y="4189476"/>
            <a:ext cx="988060" cy="471170"/>
          </a:xfrm>
          <a:custGeom>
            <a:avLst/>
            <a:gdLst/>
            <a:ahLst/>
            <a:cxnLst/>
            <a:rect l="l" t="t" r="r" b="b"/>
            <a:pathLst>
              <a:path w="988060" h="471170">
                <a:moveTo>
                  <a:pt x="0" y="470916"/>
                </a:moveTo>
                <a:lnTo>
                  <a:pt x="987551" y="470916"/>
                </a:lnTo>
                <a:lnTo>
                  <a:pt x="987551" y="0"/>
                </a:lnTo>
                <a:lnTo>
                  <a:pt x="0" y="0"/>
                </a:lnTo>
                <a:lnTo>
                  <a:pt x="0" y="47091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56759" y="4210939"/>
            <a:ext cx="56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68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在测试集上的效果好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296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在训练集上的</a:t>
            </a:r>
            <a:endParaRPr lang="en-US" altLang="zh-CN" sz="24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早期停止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059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30" dirty="0" smtClean="0">
                <a:solidFill>
                  <a:srgbClr val="FFFFFF"/>
                </a:solidFill>
                <a:latin typeface="Calibri"/>
                <a:cs typeface="Calibri"/>
              </a:rPr>
              <a:t>权重衰减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49096" y="3947159"/>
            <a:ext cx="3787140" cy="65278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26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748" y="1511299"/>
            <a:ext cx="129794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u="sng" spc="-3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训练</a:t>
            </a:r>
            <a:r>
              <a:rPr sz="2800" b="1" u="sng" spc="-3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1185" y="1796033"/>
            <a:ext cx="1264920" cy="677545"/>
          </a:xfrm>
          <a:custGeom>
            <a:avLst/>
            <a:gdLst/>
            <a:ahLst/>
            <a:cxnLst/>
            <a:rect l="l" t="t" r="r" b="b"/>
            <a:pathLst>
              <a:path w="1264920" h="677544">
                <a:moveTo>
                  <a:pt x="1190113" y="24847"/>
                </a:moveTo>
                <a:lnTo>
                  <a:pt x="0" y="654685"/>
                </a:lnTo>
                <a:lnTo>
                  <a:pt x="12191" y="677544"/>
                </a:lnTo>
                <a:lnTo>
                  <a:pt x="1202273" y="47849"/>
                </a:lnTo>
                <a:lnTo>
                  <a:pt x="1190113" y="24847"/>
                </a:lnTo>
                <a:close/>
              </a:path>
              <a:path w="1264920" h="677544">
                <a:moveTo>
                  <a:pt x="1251489" y="18795"/>
                </a:moveTo>
                <a:lnTo>
                  <a:pt x="1201547" y="18795"/>
                </a:lnTo>
                <a:lnTo>
                  <a:pt x="1213739" y="41782"/>
                </a:lnTo>
                <a:lnTo>
                  <a:pt x="1202273" y="47849"/>
                </a:lnTo>
                <a:lnTo>
                  <a:pt x="1214374" y="70738"/>
                </a:lnTo>
                <a:lnTo>
                  <a:pt x="1251489" y="18795"/>
                </a:lnTo>
                <a:close/>
              </a:path>
              <a:path w="1264920" h="677544">
                <a:moveTo>
                  <a:pt x="1201547" y="18795"/>
                </a:moveTo>
                <a:lnTo>
                  <a:pt x="1190113" y="24847"/>
                </a:lnTo>
                <a:lnTo>
                  <a:pt x="1202273" y="47849"/>
                </a:lnTo>
                <a:lnTo>
                  <a:pt x="1213739" y="41782"/>
                </a:lnTo>
                <a:lnTo>
                  <a:pt x="1201547" y="18795"/>
                </a:lnTo>
                <a:close/>
              </a:path>
              <a:path w="1264920" h="677544">
                <a:moveTo>
                  <a:pt x="1264919" y="0"/>
                </a:moveTo>
                <a:lnTo>
                  <a:pt x="1178052" y="2031"/>
                </a:lnTo>
                <a:lnTo>
                  <a:pt x="1190113" y="24847"/>
                </a:lnTo>
                <a:lnTo>
                  <a:pt x="1201547" y="18795"/>
                </a:lnTo>
                <a:lnTo>
                  <a:pt x="1251489" y="18795"/>
                </a:lnTo>
                <a:lnTo>
                  <a:pt x="1264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65447" y="16002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68496" y="160629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70020" y="30099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74591" y="301599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31764" y="29809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34811" y="2987039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40908" y="367436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45479" y="367893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16479" y="30236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19527" y="3029711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39339" y="22951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43911" y="22997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994359" y="4219955"/>
            <a:ext cx="5709920" cy="858568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Font typeface="Wingdings"/>
              <a:buChar char=""/>
              <a:tabLst>
                <a:tab pos="356235" algn="l"/>
              </a:tabLst>
            </a:pPr>
            <a:r>
              <a:rPr lang="zh-CN" altLang="en-US" sz="2400" b="1" spc="-10" dirty="0" smtClean="0">
                <a:latin typeface="Calibri"/>
                <a:cs typeface="Calibri"/>
              </a:rPr>
              <a:t>每次更新参数之前</a:t>
            </a:r>
            <a:endParaRPr sz="2400" dirty="0">
              <a:latin typeface="Calibri"/>
              <a:cs typeface="Calibri"/>
            </a:endParaRPr>
          </a:p>
          <a:p>
            <a:pPr marL="892810" lvl="1" indent="-342900">
              <a:lnSpc>
                <a:spcPct val="100000"/>
              </a:lnSpc>
              <a:spcBef>
                <a:spcPts val="434"/>
              </a:spcBef>
              <a:buFont typeface="Wingdings"/>
              <a:buChar char=""/>
              <a:tabLst>
                <a:tab pos="893444" algn="l"/>
              </a:tabLst>
            </a:pPr>
            <a:r>
              <a:rPr lang="zh-CN" altLang="en-US" sz="2400" spc="-15" dirty="0" smtClean="0">
                <a:latin typeface="Calibri"/>
                <a:cs typeface="Calibri"/>
              </a:rPr>
              <a:t>每个神经元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lang="zh-CN" altLang="en-US" sz="2400" spc="-5" dirty="0">
                <a:latin typeface="Calibri"/>
                <a:cs typeface="Calibri"/>
              </a:rPr>
              <a:t>都有</a:t>
            </a:r>
            <a:r>
              <a:rPr sz="2400" spc="-5" dirty="0" smtClean="0">
                <a:latin typeface="Calibri"/>
                <a:cs typeface="Calibri"/>
              </a:rPr>
              <a:t>p%</a:t>
            </a:r>
            <a:r>
              <a:rPr lang="zh-CN" altLang="en-US" sz="2400" spc="-5" dirty="0" smtClean="0">
                <a:latin typeface="Calibri"/>
                <a:cs typeface="Calibri"/>
              </a:rPr>
              <a:t>的概率</a:t>
            </a:r>
            <a:r>
              <a:rPr lang="zh-CN" altLang="en-US" sz="2400" spc="-15" dirty="0" smtClean="0">
                <a:latin typeface="Calibri"/>
                <a:cs typeface="Calibri"/>
              </a:rPr>
              <a:t>被丢弃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647695" y="3894328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4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4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17059" y="3894328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3" y="51943"/>
                </a:lnTo>
                <a:lnTo>
                  <a:pt x="1181140" y="51943"/>
                </a:lnTo>
                <a:lnTo>
                  <a:pt x="1180718" y="77724"/>
                </a:lnTo>
                <a:lnTo>
                  <a:pt x="1234458" y="51943"/>
                </a:lnTo>
                <a:lnTo>
                  <a:pt x="1194053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4">
                <a:moveTo>
                  <a:pt x="1181565" y="25938"/>
                </a:moveTo>
                <a:lnTo>
                  <a:pt x="1181143" y="51721"/>
                </a:lnTo>
                <a:lnTo>
                  <a:pt x="1194053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4">
                <a:moveTo>
                  <a:pt x="507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7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748" y="1511299"/>
            <a:ext cx="1297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训练</a:t>
            </a:r>
            <a:r>
              <a:rPr sz="2800" b="1" u="sng" spc="-3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07107" y="5145023"/>
            <a:ext cx="629920" cy="375285"/>
          </a:xfrm>
          <a:custGeom>
            <a:avLst/>
            <a:gdLst/>
            <a:ahLst/>
            <a:cxnLst/>
            <a:rect l="l" t="t" r="r" b="b"/>
            <a:pathLst>
              <a:path w="629919" h="375285">
                <a:moveTo>
                  <a:pt x="441960" y="0"/>
                </a:moveTo>
                <a:lnTo>
                  <a:pt x="441960" y="93725"/>
                </a:lnTo>
                <a:lnTo>
                  <a:pt x="0" y="93725"/>
                </a:lnTo>
                <a:lnTo>
                  <a:pt x="0" y="281178"/>
                </a:lnTo>
                <a:lnTo>
                  <a:pt x="441960" y="281178"/>
                </a:lnTo>
                <a:lnTo>
                  <a:pt x="441960" y="374903"/>
                </a:lnTo>
                <a:lnTo>
                  <a:pt x="629412" y="187451"/>
                </a:lnTo>
                <a:lnTo>
                  <a:pt x="44196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07107" y="5145023"/>
            <a:ext cx="629920" cy="375285"/>
          </a:xfrm>
          <a:custGeom>
            <a:avLst/>
            <a:gdLst/>
            <a:ahLst/>
            <a:cxnLst/>
            <a:rect l="l" t="t" r="r" b="b"/>
            <a:pathLst>
              <a:path w="629919" h="375285">
                <a:moveTo>
                  <a:pt x="0" y="93725"/>
                </a:moveTo>
                <a:lnTo>
                  <a:pt x="441960" y="93725"/>
                </a:lnTo>
                <a:lnTo>
                  <a:pt x="441960" y="0"/>
                </a:lnTo>
                <a:lnTo>
                  <a:pt x="629412" y="187451"/>
                </a:lnTo>
                <a:lnTo>
                  <a:pt x="441960" y="374903"/>
                </a:lnTo>
                <a:lnTo>
                  <a:pt x="441960" y="281178"/>
                </a:lnTo>
                <a:lnTo>
                  <a:pt x="0" y="281178"/>
                </a:lnTo>
                <a:lnTo>
                  <a:pt x="0" y="9372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94359" y="3640658"/>
            <a:ext cx="6909434" cy="229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0363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inner!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15"/>
              </a:spcBef>
              <a:buFont typeface="Wingdings"/>
              <a:buChar char=""/>
              <a:tabLst>
                <a:tab pos="356235" algn="l"/>
              </a:tabLst>
            </a:pPr>
            <a:r>
              <a:rPr lang="zh-CN" altLang="en-US" sz="2400" b="1" spc="-10" dirty="0">
                <a:cs typeface="Calibri"/>
              </a:rPr>
              <a:t>每个神经元 都有</a:t>
            </a:r>
            <a:r>
              <a:rPr lang="en-US" altLang="zh-CN" sz="2400" b="1" spc="-10" dirty="0">
                <a:cs typeface="Calibri"/>
              </a:rPr>
              <a:t>p%</a:t>
            </a:r>
            <a:r>
              <a:rPr lang="zh-CN" altLang="en-US" sz="2400" b="1" spc="-10" dirty="0">
                <a:cs typeface="Calibri"/>
              </a:rPr>
              <a:t>的概率被丢弃</a:t>
            </a:r>
          </a:p>
          <a:p>
            <a:pPr marL="892810" lvl="1" indent="-342900">
              <a:lnSpc>
                <a:spcPct val="100000"/>
              </a:lnSpc>
              <a:spcBef>
                <a:spcPts val="434"/>
              </a:spcBef>
              <a:buFont typeface="Wingdings"/>
              <a:buChar char=""/>
              <a:tabLst>
                <a:tab pos="893444" algn="l"/>
              </a:tabLst>
            </a:pPr>
            <a:r>
              <a:rPr lang="zh-CN" altLang="en-US" sz="2400" spc="-15" dirty="0" smtClean="0">
                <a:latin typeface="Calibri"/>
                <a:cs typeface="Calibri"/>
              </a:rPr>
              <a:t>每个神经元</a:t>
            </a:r>
            <a:r>
              <a:rPr sz="2400" spc="-5" dirty="0" smtClean="0">
                <a:latin typeface="Calibri"/>
                <a:cs typeface="Calibri"/>
              </a:rPr>
              <a:t> </a:t>
            </a:r>
            <a:r>
              <a:rPr lang="zh-CN" altLang="en-US" sz="2400" spc="-5" dirty="0" smtClean="0">
                <a:latin typeface="Calibri"/>
                <a:cs typeface="Calibri"/>
              </a:rPr>
              <a:t>都有</a:t>
            </a:r>
            <a:r>
              <a:rPr sz="2400" spc="-5" dirty="0" smtClean="0">
                <a:latin typeface="Calibri"/>
                <a:cs typeface="Calibri"/>
              </a:rPr>
              <a:t>p%</a:t>
            </a:r>
            <a:r>
              <a:rPr lang="zh-CN" altLang="en-US" sz="2400" spc="-5" dirty="0" smtClean="0">
                <a:latin typeface="Calibri"/>
                <a:cs typeface="Calibri"/>
              </a:rPr>
              <a:t>的概率被丢弃</a:t>
            </a:r>
            <a:r>
              <a:rPr sz="2400" spc="-5" dirty="0" smtClean="0">
                <a:latin typeface="Calibri"/>
                <a:cs typeface="Calibri"/>
              </a:rPr>
              <a:t> </a:t>
            </a:r>
            <a:endParaRPr sz="2400" dirty="0" smtClean="0">
              <a:latin typeface="Calibri"/>
              <a:cs typeface="Calibri"/>
            </a:endParaRPr>
          </a:p>
          <a:p>
            <a:pPr marL="1777364">
              <a:lnSpc>
                <a:spcPct val="100000"/>
              </a:lnSpc>
              <a:spcBef>
                <a:spcPts val="555"/>
              </a:spcBef>
            </a:pPr>
            <a:r>
              <a:rPr lang="zh-CN" altLang="en-US" sz="2400" b="1" spc="-5" dirty="0" smtClean="0">
                <a:solidFill>
                  <a:srgbClr val="0000FF"/>
                </a:solidFill>
                <a:latin typeface="Calibri"/>
                <a:cs typeface="Calibri"/>
              </a:rPr>
              <a:t>网络结构发生了变化</a:t>
            </a:r>
            <a:endParaRPr sz="2400" dirty="0">
              <a:latin typeface="Calibri"/>
              <a:cs typeface="Calibri"/>
            </a:endParaRPr>
          </a:p>
          <a:p>
            <a:pPr marL="892810" lvl="1" indent="-342900">
              <a:lnSpc>
                <a:spcPct val="100000"/>
              </a:lnSpc>
              <a:spcBef>
                <a:spcPts val="395"/>
              </a:spcBef>
              <a:buFont typeface="Wingdings"/>
              <a:buChar char=""/>
              <a:tabLst>
                <a:tab pos="893444" algn="l"/>
              </a:tabLst>
            </a:pPr>
            <a:r>
              <a:rPr lang="zh-CN" altLang="en-US" sz="2400" spc="-5" dirty="0" smtClean="0">
                <a:latin typeface="Calibri"/>
                <a:cs typeface="Calibri"/>
              </a:rPr>
              <a:t>使用新的网络去训练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39366" y="6117335"/>
            <a:ext cx="7190233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39367" y="6117335"/>
            <a:ext cx="7190233" cy="396262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210"/>
              </a:spcBef>
            </a:pPr>
            <a:r>
              <a:rPr lang="zh-CN" altLang="en-US" sz="2400" spc="-15" dirty="0" smtClean="0">
                <a:latin typeface="Calibri"/>
                <a:cs typeface="Calibri"/>
              </a:rPr>
              <a:t>对于每个小批量数据，我们重新采样来</a:t>
            </a:r>
            <a:r>
              <a:rPr lang="en-US" altLang="zh-CN" sz="2400" spc="-15" dirty="0" smtClean="0">
                <a:latin typeface="Times New Roman" pitchFamily="18" charset="0"/>
                <a:cs typeface="Times New Roman" pitchFamily="18" charset="0"/>
              </a:rPr>
              <a:t>dropout</a:t>
            </a:r>
            <a:r>
              <a:rPr lang="zh-CN" altLang="en-US" sz="2400" spc="-15" dirty="0" smtClean="0">
                <a:latin typeface="Calibri"/>
                <a:cs typeface="Calibri"/>
              </a:rPr>
              <a:t>神经元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96692" y="1796033"/>
            <a:ext cx="1398905" cy="810895"/>
          </a:xfrm>
          <a:custGeom>
            <a:avLst/>
            <a:gdLst/>
            <a:ahLst/>
            <a:cxnLst/>
            <a:rect l="l" t="t" r="r" b="b"/>
            <a:pathLst>
              <a:path w="1398904" h="810894">
                <a:moveTo>
                  <a:pt x="1324552" y="27405"/>
                </a:moveTo>
                <a:lnTo>
                  <a:pt x="0" y="788035"/>
                </a:lnTo>
                <a:lnTo>
                  <a:pt x="12954" y="810513"/>
                </a:lnTo>
                <a:lnTo>
                  <a:pt x="1337474" y="49903"/>
                </a:lnTo>
                <a:lnTo>
                  <a:pt x="1324552" y="27405"/>
                </a:lnTo>
                <a:close/>
              </a:path>
              <a:path w="1398904" h="810894">
                <a:moveTo>
                  <a:pt x="1384590" y="20954"/>
                </a:moveTo>
                <a:lnTo>
                  <a:pt x="1335785" y="20954"/>
                </a:lnTo>
                <a:lnTo>
                  <a:pt x="1348740" y="43433"/>
                </a:lnTo>
                <a:lnTo>
                  <a:pt x="1337474" y="49903"/>
                </a:lnTo>
                <a:lnTo>
                  <a:pt x="1350391" y="72389"/>
                </a:lnTo>
                <a:lnTo>
                  <a:pt x="1384590" y="20954"/>
                </a:lnTo>
                <a:close/>
              </a:path>
              <a:path w="1398904" h="810894">
                <a:moveTo>
                  <a:pt x="1335785" y="20954"/>
                </a:moveTo>
                <a:lnTo>
                  <a:pt x="1324552" y="27405"/>
                </a:lnTo>
                <a:lnTo>
                  <a:pt x="1337474" y="49903"/>
                </a:lnTo>
                <a:lnTo>
                  <a:pt x="1348740" y="43433"/>
                </a:lnTo>
                <a:lnTo>
                  <a:pt x="1335785" y="20954"/>
                </a:lnTo>
                <a:close/>
              </a:path>
              <a:path w="1398904" h="810894">
                <a:moveTo>
                  <a:pt x="1398523" y="0"/>
                </a:moveTo>
                <a:lnTo>
                  <a:pt x="1311656" y="4952"/>
                </a:lnTo>
                <a:lnTo>
                  <a:pt x="1324552" y="27405"/>
                </a:lnTo>
                <a:lnTo>
                  <a:pt x="1335785" y="20954"/>
                </a:lnTo>
                <a:lnTo>
                  <a:pt x="1384590" y="20954"/>
                </a:lnTo>
                <a:lnTo>
                  <a:pt x="1398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05121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3" y="25907"/>
                </a:lnTo>
                <a:lnTo>
                  <a:pt x="1194053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4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3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3" y="51815"/>
                </a:lnTo>
                <a:lnTo>
                  <a:pt x="1194053" y="25907"/>
                </a:lnTo>
                <a:close/>
              </a:path>
              <a:path w="1259204" h="78104">
                <a:moveTo>
                  <a:pt x="1180973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23748" y="1511299"/>
            <a:ext cx="1152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u="sng" spc="-25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  测试</a:t>
            </a:r>
            <a:r>
              <a:rPr sz="2800" b="1" u="sng" spc="-5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64235" y="4088698"/>
            <a:ext cx="7613650" cy="2431415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700"/>
              </a:spcBef>
              <a:buFont typeface="Wingdings"/>
              <a:buChar char=""/>
              <a:tabLst>
                <a:tab pos="355600" algn="l"/>
              </a:tabLst>
            </a:pPr>
            <a:r>
              <a:rPr lang="zh-CN" altLang="en-US" sz="2400" b="1" dirty="0">
                <a:solidFill>
                  <a:srgbClr val="FF0000"/>
                </a:solidFill>
                <a:latin typeface="Calibri"/>
                <a:cs typeface="Calibri"/>
              </a:rPr>
              <a:t>没有</a:t>
            </a:r>
            <a:r>
              <a:rPr sz="2400" b="1" spc="-25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dropout</a:t>
            </a:r>
            <a:endParaRPr sz="2400" dirty="0">
              <a:latin typeface="Calibri"/>
              <a:cs typeface="Calibri"/>
            </a:endParaRPr>
          </a:p>
          <a:p>
            <a:pPr marL="960119" marR="2245360" lvl="1" indent="-342900">
              <a:lnSpc>
                <a:spcPct val="100000"/>
              </a:lnSpc>
              <a:spcBef>
                <a:spcPts val="1600"/>
              </a:spcBef>
              <a:buFont typeface="Wingdings"/>
              <a:buChar char=""/>
              <a:tabLst>
                <a:tab pos="960755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Calibri"/>
                <a:cs typeface="Calibri"/>
              </a:rPr>
              <a:t>如果</a:t>
            </a:r>
            <a:r>
              <a:rPr sz="2400" spc="-10" dirty="0" smtClean="0">
                <a:solidFill>
                  <a:srgbClr val="0000FF"/>
                </a:solidFill>
                <a:latin typeface="Calibri"/>
                <a:cs typeface="Calibri"/>
              </a:rPr>
              <a:t>dropout 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rate </a:t>
            </a:r>
            <a:r>
              <a:rPr lang="zh-CN" altLang="en-US" sz="2400" spc="-15" dirty="0" smtClean="0">
                <a:solidFill>
                  <a:srgbClr val="0000FF"/>
                </a:solidFill>
                <a:latin typeface="Calibri"/>
                <a:cs typeface="Calibri"/>
              </a:rPr>
              <a:t>在训练集上是</a:t>
            </a:r>
            <a:r>
              <a:rPr sz="240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p%,  </a:t>
            </a:r>
            <a:r>
              <a:rPr lang="zh-CN" altLang="en-US"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所有的权重值乘以</a:t>
            </a:r>
            <a:r>
              <a:rPr sz="2400" spc="-5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(1-p)%</a:t>
            </a:r>
            <a:endParaRPr sz="2400" dirty="0">
              <a:latin typeface="Calibri"/>
              <a:cs typeface="Calibri"/>
            </a:endParaRPr>
          </a:p>
          <a:p>
            <a:pPr marL="960119" lvl="1" indent="-342900">
              <a:lnSpc>
                <a:spcPct val="100000"/>
              </a:lnSpc>
              <a:spcBef>
                <a:spcPts val="1325"/>
              </a:spcBef>
              <a:buFont typeface="Wingdings"/>
              <a:buChar char=""/>
              <a:tabLst>
                <a:tab pos="960755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Calibri"/>
                <a:cs typeface="Calibri"/>
              </a:rPr>
              <a:t>假设</a:t>
            </a:r>
            <a:r>
              <a:rPr sz="240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dropout 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rate </a:t>
            </a:r>
            <a:r>
              <a:rPr lang="zh-CN" altLang="en-US" sz="2400" dirty="0">
                <a:solidFill>
                  <a:srgbClr val="0000FF"/>
                </a:solidFill>
                <a:latin typeface="Calibri"/>
                <a:cs typeface="Calibri"/>
              </a:rPr>
              <a:t>是</a:t>
            </a:r>
            <a:r>
              <a:rPr sz="2400" spc="-1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50%.</a:t>
            </a:r>
            <a:endParaRPr sz="2400" dirty="0">
              <a:latin typeface="Calibri"/>
              <a:cs typeface="Calibri"/>
            </a:endParaRPr>
          </a:p>
          <a:p>
            <a:pPr marL="958850">
              <a:lnSpc>
                <a:spcPct val="100000"/>
              </a:lnSpc>
              <a:spcBef>
                <a:spcPts val="15"/>
              </a:spcBef>
              <a:tabLst>
                <a:tab pos="238696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weight	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w = 1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training,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𝑤 = </a:t>
            </a:r>
            <a:r>
              <a:rPr sz="2400" spc="-5" dirty="0">
                <a:solidFill>
                  <a:srgbClr val="0000FF"/>
                </a:solidFill>
                <a:latin typeface="Cambria Math"/>
                <a:cs typeface="Cambria Math"/>
              </a:rPr>
              <a:t>0.5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sz="24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testing.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18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lang="en-US" altLang="zh-CN" dirty="0" smtClean="0"/>
              <a:t>–</a:t>
            </a:r>
            <a:r>
              <a:rPr dirty="0" smtClean="0"/>
              <a:t> </a:t>
            </a:r>
            <a:r>
              <a:rPr lang="zh-CN" altLang="en-US" spc="-10" dirty="0"/>
              <a:t>直观</a:t>
            </a:r>
            <a:r>
              <a:rPr lang="zh-CN" altLang="en-US" spc="-10" dirty="0" smtClean="0"/>
              <a:t>的理由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96692" y="1796033"/>
            <a:ext cx="1398905" cy="810895"/>
          </a:xfrm>
          <a:custGeom>
            <a:avLst/>
            <a:gdLst/>
            <a:ahLst/>
            <a:cxnLst/>
            <a:rect l="l" t="t" r="r" b="b"/>
            <a:pathLst>
              <a:path w="1398904" h="810894">
                <a:moveTo>
                  <a:pt x="1324552" y="27405"/>
                </a:moveTo>
                <a:lnTo>
                  <a:pt x="0" y="788035"/>
                </a:lnTo>
                <a:lnTo>
                  <a:pt x="12954" y="810513"/>
                </a:lnTo>
                <a:lnTo>
                  <a:pt x="1337474" y="49903"/>
                </a:lnTo>
                <a:lnTo>
                  <a:pt x="1324552" y="27405"/>
                </a:lnTo>
                <a:close/>
              </a:path>
              <a:path w="1398904" h="810894">
                <a:moveTo>
                  <a:pt x="1384590" y="20954"/>
                </a:moveTo>
                <a:lnTo>
                  <a:pt x="1335785" y="20954"/>
                </a:lnTo>
                <a:lnTo>
                  <a:pt x="1348740" y="43433"/>
                </a:lnTo>
                <a:lnTo>
                  <a:pt x="1337474" y="49903"/>
                </a:lnTo>
                <a:lnTo>
                  <a:pt x="1350391" y="72389"/>
                </a:lnTo>
                <a:lnTo>
                  <a:pt x="1384590" y="20954"/>
                </a:lnTo>
                <a:close/>
              </a:path>
              <a:path w="1398904" h="810894">
                <a:moveTo>
                  <a:pt x="1335785" y="20954"/>
                </a:moveTo>
                <a:lnTo>
                  <a:pt x="1324552" y="27405"/>
                </a:lnTo>
                <a:lnTo>
                  <a:pt x="1337474" y="49903"/>
                </a:lnTo>
                <a:lnTo>
                  <a:pt x="1348740" y="43433"/>
                </a:lnTo>
                <a:lnTo>
                  <a:pt x="1335785" y="20954"/>
                </a:lnTo>
                <a:close/>
              </a:path>
              <a:path w="1398904" h="810894">
                <a:moveTo>
                  <a:pt x="1398523" y="0"/>
                </a:moveTo>
                <a:lnTo>
                  <a:pt x="1311656" y="4952"/>
                </a:lnTo>
                <a:lnTo>
                  <a:pt x="1324552" y="27405"/>
                </a:lnTo>
                <a:lnTo>
                  <a:pt x="1335785" y="20954"/>
                </a:lnTo>
                <a:lnTo>
                  <a:pt x="1384590" y="20954"/>
                </a:lnTo>
                <a:lnTo>
                  <a:pt x="1398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05121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3" y="25907"/>
                </a:lnTo>
                <a:lnTo>
                  <a:pt x="1194053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4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3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3" y="51815"/>
                </a:lnTo>
                <a:lnTo>
                  <a:pt x="1194053" y="25907"/>
                </a:lnTo>
                <a:close/>
              </a:path>
              <a:path w="1259204" h="78104">
                <a:moveTo>
                  <a:pt x="1180973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45279" y="1272539"/>
            <a:ext cx="3796283" cy="1609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07152" y="1440180"/>
            <a:ext cx="1950720" cy="1261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83789" y="1312860"/>
            <a:ext cx="2798128" cy="1490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05478" y="2458339"/>
            <a:ext cx="82804" cy="828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46142" y="2360548"/>
            <a:ext cx="165608" cy="1656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68088" y="2246502"/>
            <a:ext cx="248412" cy="2484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606922" y="1533906"/>
            <a:ext cx="155257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PMingLiU"/>
                <a:cs typeface="PMingLiU"/>
              </a:rPr>
              <a:t>我 的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partner </a:t>
            </a:r>
            <a:r>
              <a:rPr lang="zh-CN" altLang="en-US" sz="2000" dirty="0">
                <a:solidFill>
                  <a:srgbClr val="FFFFFF"/>
                </a:solidFill>
                <a:latin typeface="PMingLiU"/>
                <a:cs typeface="Calibri"/>
              </a:rPr>
              <a:t>很</a:t>
            </a:r>
            <a:r>
              <a:rPr sz="2000" dirty="0" err="1" smtClean="0">
                <a:solidFill>
                  <a:srgbClr val="FFFFFF"/>
                </a:solidFill>
                <a:latin typeface="PMingLiU"/>
                <a:cs typeface="PMingLiU"/>
              </a:rPr>
              <a:t>烂</a:t>
            </a:r>
            <a:r>
              <a:rPr sz="2000" dirty="0" err="1" smtClean="0">
                <a:solidFill>
                  <a:srgbClr val="FFFFFF"/>
                </a:solidFill>
                <a:latin typeface="PMingLiU"/>
                <a:cs typeface="PMingLiU"/>
              </a:rPr>
              <a:t>，所以</a:t>
            </a:r>
            <a:r>
              <a:rPr sz="2000" dirty="0" smtClean="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sz="2000" dirty="0" err="1" smtClean="0">
                <a:solidFill>
                  <a:srgbClr val="FFFFFF"/>
                </a:solidFill>
                <a:latin typeface="PMingLiU"/>
                <a:cs typeface="PMingLiU"/>
              </a:rPr>
              <a:t>我要好好做</a:t>
            </a:r>
            <a:endParaRPr sz="2000" dirty="0">
              <a:latin typeface="PMingLiU"/>
              <a:cs typeface="PMingLiU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965447" y="16002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68496" y="160629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70020" y="30099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74591" y="301599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31764" y="29809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4811" y="2987039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40908" y="367436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5479" y="367893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6479" y="30236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19527" y="3029711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39339" y="22951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43911" y="22997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089152" y="4213352"/>
            <a:ext cx="7117715" cy="2344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</a:tabLst>
            </a:pPr>
            <a:r>
              <a:rPr lang="zh-CN" altLang="en-US" sz="2400" dirty="0">
                <a:cs typeface="Calibri"/>
              </a:rPr>
              <a:t>当团队合作时，如果大家都期待合作伙伴做好工作，最后什么都不会</a:t>
            </a:r>
            <a:r>
              <a:rPr lang="zh-CN" altLang="en-US" sz="2400" dirty="0" smtClean="0">
                <a:cs typeface="Calibri"/>
              </a:rPr>
              <a:t>做</a:t>
            </a:r>
            <a:endParaRPr lang="en-US" altLang="zh-CN" sz="2400" dirty="0" smtClean="0"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</a:tabLst>
            </a:pPr>
            <a:r>
              <a:rPr lang="zh-CN" altLang="en-US" sz="2400" spc="-35" dirty="0" smtClean="0">
                <a:latin typeface="Calibri"/>
                <a:cs typeface="Calibri"/>
              </a:rPr>
              <a:t>但是，如果你知道你的搭档会别抛弃，你会做的更好</a:t>
            </a:r>
            <a:endParaRPr sz="2400" dirty="0">
              <a:latin typeface="Calibri"/>
              <a:cs typeface="Calibri"/>
            </a:endParaRPr>
          </a:p>
          <a:p>
            <a:pPr marL="372110" indent="-342900">
              <a:lnSpc>
                <a:spcPct val="100000"/>
              </a:lnSpc>
              <a:spcBef>
                <a:spcPts val="845"/>
              </a:spcBef>
              <a:buFont typeface="Wingdings"/>
              <a:buChar char=""/>
              <a:tabLst>
                <a:tab pos="372745" algn="l"/>
              </a:tabLst>
            </a:pPr>
            <a:r>
              <a:rPr lang="zh-CN" altLang="en-US" sz="2400" dirty="0" smtClean="0">
                <a:latin typeface="Calibri"/>
                <a:cs typeface="Calibri"/>
              </a:rPr>
              <a:t>当测试时</a:t>
            </a:r>
            <a:r>
              <a:rPr sz="2400" spc="-10" dirty="0" smtClean="0">
                <a:latin typeface="Calibri"/>
                <a:cs typeface="Calibri"/>
              </a:rPr>
              <a:t>, </a:t>
            </a:r>
            <a:r>
              <a:rPr lang="zh-CN" altLang="en-US" sz="2400" spc="-10" dirty="0">
                <a:latin typeface="Calibri"/>
                <a:cs typeface="Calibri"/>
              </a:rPr>
              <a:t>实际上</a:t>
            </a:r>
            <a:r>
              <a:rPr lang="zh-CN" altLang="en-US" sz="2400" spc="-10" dirty="0" smtClean="0">
                <a:latin typeface="Calibri"/>
                <a:cs typeface="Calibri"/>
              </a:rPr>
              <a:t>没有人被抛弃</a:t>
            </a:r>
            <a:r>
              <a:rPr sz="2400" spc="-20" dirty="0" smtClean="0">
                <a:latin typeface="Calibri"/>
                <a:cs typeface="Calibri"/>
              </a:rPr>
              <a:t>, </a:t>
            </a:r>
            <a:r>
              <a:rPr lang="zh-CN" altLang="en-US" sz="2400" spc="-20" dirty="0" smtClean="0">
                <a:latin typeface="Calibri"/>
                <a:cs typeface="Calibri"/>
              </a:rPr>
              <a:t>所有最终能取得不错的结果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lang="zh-CN" altLang="en-US" dirty="0" smtClean="0"/>
              <a:t>是</a:t>
            </a:r>
            <a:r>
              <a:rPr lang="zh-CN" altLang="en-US" spc="-5" dirty="0" smtClean="0"/>
              <a:t>集成方法的一种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22477" y="1846325"/>
            <a:ext cx="1435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集成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4063" y="3787140"/>
            <a:ext cx="1353312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4063" y="3787140"/>
            <a:ext cx="1353820" cy="112522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600075" marR="132715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Net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1716" y="3782567"/>
            <a:ext cx="1351787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1716" y="3782567"/>
            <a:ext cx="1351915" cy="11252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599440" marR="133350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2</a:t>
            </a:r>
          </a:p>
        </p:txBody>
      </p:sp>
      <p:sp>
        <p:nvSpPr>
          <p:cNvPr id="8" name="object 8"/>
          <p:cNvSpPr/>
          <p:nvPr/>
        </p:nvSpPr>
        <p:spPr>
          <a:xfrm>
            <a:off x="4899659" y="3764279"/>
            <a:ext cx="135178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9659" y="3764279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2"/>
                </a:moveTo>
                <a:lnTo>
                  <a:pt x="1351788" y="1124712"/>
                </a:lnTo>
                <a:lnTo>
                  <a:pt x="1351788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28438" y="3929633"/>
            <a:ext cx="1095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37604" y="3782567"/>
            <a:ext cx="1353311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7604" y="3782567"/>
            <a:ext cx="1353820" cy="1125220"/>
          </a:xfrm>
          <a:custGeom>
            <a:avLst/>
            <a:gdLst/>
            <a:ahLst/>
            <a:cxnLst/>
            <a:rect l="l" t="t" r="r" b="b"/>
            <a:pathLst>
              <a:path w="1353820" h="1125220">
                <a:moveTo>
                  <a:pt x="0" y="1124711"/>
                </a:moveTo>
                <a:lnTo>
                  <a:pt x="1353311" y="1124711"/>
                </a:lnTo>
                <a:lnTo>
                  <a:pt x="1353311" y="0"/>
                </a:lnTo>
                <a:lnTo>
                  <a:pt x="0" y="0"/>
                </a:lnTo>
                <a:lnTo>
                  <a:pt x="0" y="11247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67270" y="3947541"/>
            <a:ext cx="10953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9710" y="5119878"/>
            <a:ext cx="6297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5" dirty="0" smtClean="0">
                <a:latin typeface="Calibri"/>
                <a:cs typeface="Calibri"/>
              </a:rPr>
              <a:t>训练一些具有不同结构的网络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21252" y="1306067"/>
            <a:ext cx="1655445" cy="1047115"/>
          </a:xfrm>
          <a:custGeom>
            <a:avLst/>
            <a:gdLst/>
            <a:ahLst/>
            <a:cxnLst/>
            <a:rect l="l" t="t" r="r" b="b"/>
            <a:pathLst>
              <a:path w="1655445" h="1047114">
                <a:moveTo>
                  <a:pt x="827532" y="0"/>
                </a:moveTo>
                <a:lnTo>
                  <a:pt x="768428" y="1314"/>
                </a:lnTo>
                <a:lnTo>
                  <a:pt x="710446" y="5197"/>
                </a:lnTo>
                <a:lnTo>
                  <a:pt x="653727" y="11561"/>
                </a:lnTo>
                <a:lnTo>
                  <a:pt x="598411" y="20317"/>
                </a:lnTo>
                <a:lnTo>
                  <a:pt x="544636" y="31376"/>
                </a:lnTo>
                <a:lnTo>
                  <a:pt x="492544" y="44651"/>
                </a:lnTo>
                <a:lnTo>
                  <a:pt x="442274" y="60053"/>
                </a:lnTo>
                <a:lnTo>
                  <a:pt x="393967" y="77492"/>
                </a:lnTo>
                <a:lnTo>
                  <a:pt x="347761" y="96882"/>
                </a:lnTo>
                <a:lnTo>
                  <a:pt x="303798" y="118132"/>
                </a:lnTo>
                <a:lnTo>
                  <a:pt x="262217" y="141156"/>
                </a:lnTo>
                <a:lnTo>
                  <a:pt x="223158" y="165863"/>
                </a:lnTo>
                <a:lnTo>
                  <a:pt x="186761" y="192166"/>
                </a:lnTo>
                <a:lnTo>
                  <a:pt x="153166" y="219977"/>
                </a:lnTo>
                <a:lnTo>
                  <a:pt x="122513" y="249206"/>
                </a:lnTo>
                <a:lnTo>
                  <a:pt x="94942" y="279765"/>
                </a:lnTo>
                <a:lnTo>
                  <a:pt x="70593" y="311566"/>
                </a:lnTo>
                <a:lnTo>
                  <a:pt x="49606" y="344521"/>
                </a:lnTo>
                <a:lnTo>
                  <a:pt x="32121" y="378540"/>
                </a:lnTo>
                <a:lnTo>
                  <a:pt x="8216" y="449418"/>
                </a:lnTo>
                <a:lnTo>
                  <a:pt x="0" y="523494"/>
                </a:lnTo>
                <a:lnTo>
                  <a:pt x="2077" y="560887"/>
                </a:lnTo>
                <a:lnTo>
                  <a:pt x="18278" y="633452"/>
                </a:lnTo>
                <a:lnTo>
                  <a:pt x="49606" y="702466"/>
                </a:lnTo>
                <a:lnTo>
                  <a:pt x="70593" y="735421"/>
                </a:lnTo>
                <a:lnTo>
                  <a:pt x="94942" y="767222"/>
                </a:lnTo>
                <a:lnTo>
                  <a:pt x="122513" y="797781"/>
                </a:lnTo>
                <a:lnTo>
                  <a:pt x="153166" y="827010"/>
                </a:lnTo>
                <a:lnTo>
                  <a:pt x="186761" y="854821"/>
                </a:lnTo>
                <a:lnTo>
                  <a:pt x="223158" y="881124"/>
                </a:lnTo>
                <a:lnTo>
                  <a:pt x="262217" y="905831"/>
                </a:lnTo>
                <a:lnTo>
                  <a:pt x="303798" y="928855"/>
                </a:lnTo>
                <a:lnTo>
                  <a:pt x="347761" y="950105"/>
                </a:lnTo>
                <a:lnTo>
                  <a:pt x="393967" y="969495"/>
                </a:lnTo>
                <a:lnTo>
                  <a:pt x="442274" y="986934"/>
                </a:lnTo>
                <a:lnTo>
                  <a:pt x="492544" y="1002336"/>
                </a:lnTo>
                <a:lnTo>
                  <a:pt x="544636" y="1015611"/>
                </a:lnTo>
                <a:lnTo>
                  <a:pt x="598411" y="1026670"/>
                </a:lnTo>
                <a:lnTo>
                  <a:pt x="653727" y="1035426"/>
                </a:lnTo>
                <a:lnTo>
                  <a:pt x="710446" y="1041790"/>
                </a:lnTo>
                <a:lnTo>
                  <a:pt x="768428" y="1045673"/>
                </a:lnTo>
                <a:lnTo>
                  <a:pt x="827532" y="1046988"/>
                </a:lnTo>
                <a:lnTo>
                  <a:pt x="886635" y="1045673"/>
                </a:lnTo>
                <a:lnTo>
                  <a:pt x="944617" y="1041790"/>
                </a:lnTo>
                <a:lnTo>
                  <a:pt x="1001336" y="1035426"/>
                </a:lnTo>
                <a:lnTo>
                  <a:pt x="1056652" y="1026670"/>
                </a:lnTo>
                <a:lnTo>
                  <a:pt x="1110427" y="1015611"/>
                </a:lnTo>
                <a:lnTo>
                  <a:pt x="1162519" y="1002336"/>
                </a:lnTo>
                <a:lnTo>
                  <a:pt x="1212789" y="986934"/>
                </a:lnTo>
                <a:lnTo>
                  <a:pt x="1261096" y="969495"/>
                </a:lnTo>
                <a:lnTo>
                  <a:pt x="1307302" y="950105"/>
                </a:lnTo>
                <a:lnTo>
                  <a:pt x="1351265" y="928855"/>
                </a:lnTo>
                <a:lnTo>
                  <a:pt x="1392846" y="905831"/>
                </a:lnTo>
                <a:lnTo>
                  <a:pt x="1431905" y="881124"/>
                </a:lnTo>
                <a:lnTo>
                  <a:pt x="1468302" y="854821"/>
                </a:lnTo>
                <a:lnTo>
                  <a:pt x="1501897" y="827010"/>
                </a:lnTo>
                <a:lnTo>
                  <a:pt x="1532550" y="797781"/>
                </a:lnTo>
                <a:lnTo>
                  <a:pt x="1560121" y="767222"/>
                </a:lnTo>
                <a:lnTo>
                  <a:pt x="1584470" y="735421"/>
                </a:lnTo>
                <a:lnTo>
                  <a:pt x="1605457" y="702466"/>
                </a:lnTo>
                <a:lnTo>
                  <a:pt x="1622942" y="668447"/>
                </a:lnTo>
                <a:lnTo>
                  <a:pt x="1646847" y="597569"/>
                </a:lnTo>
                <a:lnTo>
                  <a:pt x="1655064" y="523494"/>
                </a:lnTo>
                <a:lnTo>
                  <a:pt x="1652986" y="486100"/>
                </a:lnTo>
                <a:lnTo>
                  <a:pt x="1636785" y="413535"/>
                </a:lnTo>
                <a:lnTo>
                  <a:pt x="1605457" y="344521"/>
                </a:lnTo>
                <a:lnTo>
                  <a:pt x="1584470" y="311566"/>
                </a:lnTo>
                <a:lnTo>
                  <a:pt x="1560121" y="279765"/>
                </a:lnTo>
                <a:lnTo>
                  <a:pt x="1532550" y="249206"/>
                </a:lnTo>
                <a:lnTo>
                  <a:pt x="1501897" y="219977"/>
                </a:lnTo>
                <a:lnTo>
                  <a:pt x="1468302" y="192166"/>
                </a:lnTo>
                <a:lnTo>
                  <a:pt x="1431905" y="165863"/>
                </a:lnTo>
                <a:lnTo>
                  <a:pt x="1392846" y="141156"/>
                </a:lnTo>
                <a:lnTo>
                  <a:pt x="1351265" y="118132"/>
                </a:lnTo>
                <a:lnTo>
                  <a:pt x="1307302" y="96882"/>
                </a:lnTo>
                <a:lnTo>
                  <a:pt x="1261096" y="77492"/>
                </a:lnTo>
                <a:lnTo>
                  <a:pt x="1212789" y="60053"/>
                </a:lnTo>
                <a:lnTo>
                  <a:pt x="1162519" y="44651"/>
                </a:lnTo>
                <a:lnTo>
                  <a:pt x="1110427" y="31376"/>
                </a:lnTo>
                <a:lnTo>
                  <a:pt x="1056652" y="20317"/>
                </a:lnTo>
                <a:lnTo>
                  <a:pt x="1001336" y="11561"/>
                </a:lnTo>
                <a:lnTo>
                  <a:pt x="944617" y="5197"/>
                </a:lnTo>
                <a:lnTo>
                  <a:pt x="886635" y="1314"/>
                </a:lnTo>
                <a:lnTo>
                  <a:pt x="82753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1252" y="1306067"/>
            <a:ext cx="1655445" cy="1047115"/>
          </a:xfrm>
          <a:custGeom>
            <a:avLst/>
            <a:gdLst/>
            <a:ahLst/>
            <a:cxnLst/>
            <a:rect l="l" t="t" r="r" b="b"/>
            <a:pathLst>
              <a:path w="1655445" h="1047114">
                <a:moveTo>
                  <a:pt x="0" y="523494"/>
                </a:moveTo>
                <a:lnTo>
                  <a:pt x="8216" y="449418"/>
                </a:lnTo>
                <a:lnTo>
                  <a:pt x="32121" y="378540"/>
                </a:lnTo>
                <a:lnTo>
                  <a:pt x="49606" y="344521"/>
                </a:lnTo>
                <a:lnTo>
                  <a:pt x="70593" y="311566"/>
                </a:lnTo>
                <a:lnTo>
                  <a:pt x="94942" y="279765"/>
                </a:lnTo>
                <a:lnTo>
                  <a:pt x="122513" y="249206"/>
                </a:lnTo>
                <a:lnTo>
                  <a:pt x="153166" y="219977"/>
                </a:lnTo>
                <a:lnTo>
                  <a:pt x="186761" y="192166"/>
                </a:lnTo>
                <a:lnTo>
                  <a:pt x="223158" y="165863"/>
                </a:lnTo>
                <a:lnTo>
                  <a:pt x="262217" y="141156"/>
                </a:lnTo>
                <a:lnTo>
                  <a:pt x="303798" y="118132"/>
                </a:lnTo>
                <a:lnTo>
                  <a:pt x="347761" y="96882"/>
                </a:lnTo>
                <a:lnTo>
                  <a:pt x="393967" y="77492"/>
                </a:lnTo>
                <a:lnTo>
                  <a:pt x="442274" y="60053"/>
                </a:lnTo>
                <a:lnTo>
                  <a:pt x="492544" y="44651"/>
                </a:lnTo>
                <a:lnTo>
                  <a:pt x="544636" y="31376"/>
                </a:lnTo>
                <a:lnTo>
                  <a:pt x="598411" y="20317"/>
                </a:lnTo>
                <a:lnTo>
                  <a:pt x="653727" y="11561"/>
                </a:lnTo>
                <a:lnTo>
                  <a:pt x="710446" y="5197"/>
                </a:lnTo>
                <a:lnTo>
                  <a:pt x="768428" y="1314"/>
                </a:lnTo>
                <a:lnTo>
                  <a:pt x="827532" y="0"/>
                </a:lnTo>
                <a:lnTo>
                  <a:pt x="886635" y="1314"/>
                </a:lnTo>
                <a:lnTo>
                  <a:pt x="944617" y="5197"/>
                </a:lnTo>
                <a:lnTo>
                  <a:pt x="1001336" y="11561"/>
                </a:lnTo>
                <a:lnTo>
                  <a:pt x="1056652" y="20317"/>
                </a:lnTo>
                <a:lnTo>
                  <a:pt x="1110427" y="31376"/>
                </a:lnTo>
                <a:lnTo>
                  <a:pt x="1162519" y="44651"/>
                </a:lnTo>
                <a:lnTo>
                  <a:pt x="1212789" y="60053"/>
                </a:lnTo>
                <a:lnTo>
                  <a:pt x="1261096" y="77492"/>
                </a:lnTo>
                <a:lnTo>
                  <a:pt x="1307302" y="96882"/>
                </a:lnTo>
                <a:lnTo>
                  <a:pt x="1351265" y="118132"/>
                </a:lnTo>
                <a:lnTo>
                  <a:pt x="1392846" y="141156"/>
                </a:lnTo>
                <a:lnTo>
                  <a:pt x="1431905" y="165863"/>
                </a:lnTo>
                <a:lnTo>
                  <a:pt x="1468302" y="192166"/>
                </a:lnTo>
                <a:lnTo>
                  <a:pt x="1501897" y="219977"/>
                </a:lnTo>
                <a:lnTo>
                  <a:pt x="1532550" y="249206"/>
                </a:lnTo>
                <a:lnTo>
                  <a:pt x="1560121" y="279765"/>
                </a:lnTo>
                <a:lnTo>
                  <a:pt x="1584470" y="311566"/>
                </a:lnTo>
                <a:lnTo>
                  <a:pt x="1605457" y="344521"/>
                </a:lnTo>
                <a:lnTo>
                  <a:pt x="1622942" y="378540"/>
                </a:lnTo>
                <a:lnTo>
                  <a:pt x="1646847" y="449418"/>
                </a:lnTo>
                <a:lnTo>
                  <a:pt x="1655064" y="523494"/>
                </a:lnTo>
                <a:lnTo>
                  <a:pt x="1652986" y="560887"/>
                </a:lnTo>
                <a:lnTo>
                  <a:pt x="1636785" y="633452"/>
                </a:lnTo>
                <a:lnTo>
                  <a:pt x="1605457" y="702466"/>
                </a:lnTo>
                <a:lnTo>
                  <a:pt x="1584470" y="735421"/>
                </a:lnTo>
                <a:lnTo>
                  <a:pt x="1560121" y="767222"/>
                </a:lnTo>
                <a:lnTo>
                  <a:pt x="1532550" y="797781"/>
                </a:lnTo>
                <a:lnTo>
                  <a:pt x="1501897" y="827010"/>
                </a:lnTo>
                <a:lnTo>
                  <a:pt x="1468302" y="854821"/>
                </a:lnTo>
                <a:lnTo>
                  <a:pt x="1431905" y="881124"/>
                </a:lnTo>
                <a:lnTo>
                  <a:pt x="1392846" y="905831"/>
                </a:lnTo>
                <a:lnTo>
                  <a:pt x="1351265" y="928855"/>
                </a:lnTo>
                <a:lnTo>
                  <a:pt x="1307302" y="950105"/>
                </a:lnTo>
                <a:lnTo>
                  <a:pt x="1261096" y="969495"/>
                </a:lnTo>
                <a:lnTo>
                  <a:pt x="1212789" y="986934"/>
                </a:lnTo>
                <a:lnTo>
                  <a:pt x="1162519" y="1002336"/>
                </a:lnTo>
                <a:lnTo>
                  <a:pt x="1110427" y="1015611"/>
                </a:lnTo>
                <a:lnTo>
                  <a:pt x="1056652" y="1026670"/>
                </a:lnTo>
                <a:lnTo>
                  <a:pt x="1001336" y="1035426"/>
                </a:lnTo>
                <a:lnTo>
                  <a:pt x="944617" y="1041790"/>
                </a:lnTo>
                <a:lnTo>
                  <a:pt x="886635" y="1045673"/>
                </a:lnTo>
                <a:lnTo>
                  <a:pt x="827532" y="1046988"/>
                </a:lnTo>
                <a:lnTo>
                  <a:pt x="768428" y="1045673"/>
                </a:lnTo>
                <a:lnTo>
                  <a:pt x="710446" y="1041790"/>
                </a:lnTo>
                <a:lnTo>
                  <a:pt x="653727" y="1035426"/>
                </a:lnTo>
                <a:lnTo>
                  <a:pt x="598411" y="1026670"/>
                </a:lnTo>
                <a:lnTo>
                  <a:pt x="544636" y="1015611"/>
                </a:lnTo>
                <a:lnTo>
                  <a:pt x="492544" y="1002336"/>
                </a:lnTo>
                <a:lnTo>
                  <a:pt x="442274" y="986934"/>
                </a:lnTo>
                <a:lnTo>
                  <a:pt x="393967" y="969495"/>
                </a:lnTo>
                <a:lnTo>
                  <a:pt x="347761" y="950105"/>
                </a:lnTo>
                <a:lnTo>
                  <a:pt x="303798" y="928855"/>
                </a:lnTo>
                <a:lnTo>
                  <a:pt x="262217" y="905831"/>
                </a:lnTo>
                <a:lnTo>
                  <a:pt x="223158" y="881124"/>
                </a:lnTo>
                <a:lnTo>
                  <a:pt x="186761" y="854821"/>
                </a:lnTo>
                <a:lnTo>
                  <a:pt x="153166" y="827010"/>
                </a:lnTo>
                <a:lnTo>
                  <a:pt x="122513" y="797781"/>
                </a:lnTo>
                <a:lnTo>
                  <a:pt x="94942" y="767222"/>
                </a:lnTo>
                <a:lnTo>
                  <a:pt x="70593" y="735421"/>
                </a:lnTo>
                <a:lnTo>
                  <a:pt x="49606" y="702466"/>
                </a:lnTo>
                <a:lnTo>
                  <a:pt x="32121" y="668447"/>
                </a:lnTo>
                <a:lnTo>
                  <a:pt x="8216" y="597569"/>
                </a:lnTo>
                <a:lnTo>
                  <a:pt x="0" y="523494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46626" y="1432052"/>
            <a:ext cx="1005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 smtClean="0">
                <a:solidFill>
                  <a:srgbClr val="FFFFFF"/>
                </a:solidFill>
                <a:latin typeface="Calibri"/>
                <a:cs typeface="Calibri"/>
              </a:rPr>
              <a:t>   训练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39234" y="1797507"/>
            <a:ext cx="4197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集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21308" y="2631948"/>
            <a:ext cx="1258823" cy="720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1308" y="2631948"/>
            <a:ext cx="1259205" cy="721360"/>
          </a:xfrm>
          <a:custGeom>
            <a:avLst/>
            <a:gdLst/>
            <a:ahLst/>
            <a:cxnLst/>
            <a:rect l="l" t="t" r="r" b="b"/>
            <a:pathLst>
              <a:path w="1259205" h="721360">
                <a:moveTo>
                  <a:pt x="0" y="360425"/>
                </a:moveTo>
                <a:lnTo>
                  <a:pt x="11349" y="291950"/>
                </a:lnTo>
                <a:lnTo>
                  <a:pt x="43992" y="227805"/>
                </a:lnTo>
                <a:lnTo>
                  <a:pt x="67638" y="197735"/>
                </a:lnTo>
                <a:lnTo>
                  <a:pt x="95816" y="169202"/>
                </a:lnTo>
                <a:lnTo>
                  <a:pt x="128262" y="142357"/>
                </a:lnTo>
                <a:lnTo>
                  <a:pt x="164712" y="117350"/>
                </a:lnTo>
                <a:lnTo>
                  <a:pt x="204902" y="94334"/>
                </a:lnTo>
                <a:lnTo>
                  <a:pt x="248568" y="73460"/>
                </a:lnTo>
                <a:lnTo>
                  <a:pt x="295448" y="54877"/>
                </a:lnTo>
                <a:lnTo>
                  <a:pt x="345275" y="38739"/>
                </a:lnTo>
                <a:lnTo>
                  <a:pt x="397788" y="25196"/>
                </a:lnTo>
                <a:lnTo>
                  <a:pt x="452722" y="14399"/>
                </a:lnTo>
                <a:lnTo>
                  <a:pt x="509813" y="6500"/>
                </a:lnTo>
                <a:lnTo>
                  <a:pt x="568797" y="1650"/>
                </a:lnTo>
                <a:lnTo>
                  <a:pt x="629411" y="0"/>
                </a:lnTo>
                <a:lnTo>
                  <a:pt x="690026" y="1650"/>
                </a:lnTo>
                <a:lnTo>
                  <a:pt x="749010" y="6500"/>
                </a:lnTo>
                <a:lnTo>
                  <a:pt x="806101" y="14399"/>
                </a:lnTo>
                <a:lnTo>
                  <a:pt x="861035" y="25196"/>
                </a:lnTo>
                <a:lnTo>
                  <a:pt x="913548" y="38739"/>
                </a:lnTo>
                <a:lnTo>
                  <a:pt x="963375" y="54877"/>
                </a:lnTo>
                <a:lnTo>
                  <a:pt x="1010255" y="73460"/>
                </a:lnTo>
                <a:lnTo>
                  <a:pt x="1053921" y="94334"/>
                </a:lnTo>
                <a:lnTo>
                  <a:pt x="1094111" y="117350"/>
                </a:lnTo>
                <a:lnTo>
                  <a:pt x="1130561" y="142357"/>
                </a:lnTo>
                <a:lnTo>
                  <a:pt x="1163007" y="169202"/>
                </a:lnTo>
                <a:lnTo>
                  <a:pt x="1191185" y="197735"/>
                </a:lnTo>
                <a:lnTo>
                  <a:pt x="1214831" y="227805"/>
                </a:lnTo>
                <a:lnTo>
                  <a:pt x="1247474" y="291950"/>
                </a:lnTo>
                <a:lnTo>
                  <a:pt x="1258823" y="360425"/>
                </a:lnTo>
                <a:lnTo>
                  <a:pt x="1255942" y="395129"/>
                </a:lnTo>
                <a:lnTo>
                  <a:pt x="1233682" y="461591"/>
                </a:lnTo>
                <a:lnTo>
                  <a:pt x="1191185" y="523116"/>
                </a:lnTo>
                <a:lnTo>
                  <a:pt x="1163007" y="551649"/>
                </a:lnTo>
                <a:lnTo>
                  <a:pt x="1130561" y="578494"/>
                </a:lnTo>
                <a:lnTo>
                  <a:pt x="1094111" y="603501"/>
                </a:lnTo>
                <a:lnTo>
                  <a:pt x="1053921" y="626517"/>
                </a:lnTo>
                <a:lnTo>
                  <a:pt x="1010255" y="647391"/>
                </a:lnTo>
                <a:lnTo>
                  <a:pt x="963375" y="665974"/>
                </a:lnTo>
                <a:lnTo>
                  <a:pt x="913548" y="682112"/>
                </a:lnTo>
                <a:lnTo>
                  <a:pt x="861035" y="695655"/>
                </a:lnTo>
                <a:lnTo>
                  <a:pt x="806101" y="706452"/>
                </a:lnTo>
                <a:lnTo>
                  <a:pt x="749010" y="714351"/>
                </a:lnTo>
                <a:lnTo>
                  <a:pt x="690026" y="719201"/>
                </a:lnTo>
                <a:lnTo>
                  <a:pt x="629411" y="720851"/>
                </a:lnTo>
                <a:lnTo>
                  <a:pt x="568797" y="719201"/>
                </a:lnTo>
                <a:lnTo>
                  <a:pt x="509813" y="714351"/>
                </a:lnTo>
                <a:lnTo>
                  <a:pt x="452722" y="706452"/>
                </a:lnTo>
                <a:lnTo>
                  <a:pt x="397788" y="695655"/>
                </a:lnTo>
                <a:lnTo>
                  <a:pt x="345275" y="682112"/>
                </a:lnTo>
                <a:lnTo>
                  <a:pt x="295448" y="665974"/>
                </a:lnTo>
                <a:lnTo>
                  <a:pt x="248568" y="647391"/>
                </a:lnTo>
                <a:lnTo>
                  <a:pt x="204902" y="626517"/>
                </a:lnTo>
                <a:lnTo>
                  <a:pt x="164712" y="603501"/>
                </a:lnTo>
                <a:lnTo>
                  <a:pt x="128262" y="578494"/>
                </a:lnTo>
                <a:lnTo>
                  <a:pt x="95816" y="551649"/>
                </a:lnTo>
                <a:lnTo>
                  <a:pt x="67638" y="523116"/>
                </a:lnTo>
                <a:lnTo>
                  <a:pt x="43992" y="493046"/>
                </a:lnTo>
                <a:lnTo>
                  <a:pt x="11349" y="428901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31695" y="2777439"/>
            <a:ext cx="640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02864" y="2631948"/>
            <a:ext cx="1260348" cy="720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2864" y="2631948"/>
            <a:ext cx="1260475" cy="721360"/>
          </a:xfrm>
          <a:custGeom>
            <a:avLst/>
            <a:gdLst/>
            <a:ahLst/>
            <a:cxnLst/>
            <a:rect l="l" t="t" r="r" b="b"/>
            <a:pathLst>
              <a:path w="1260475" h="721360">
                <a:moveTo>
                  <a:pt x="0" y="360425"/>
                </a:moveTo>
                <a:lnTo>
                  <a:pt x="11365" y="291950"/>
                </a:lnTo>
                <a:lnTo>
                  <a:pt x="44050" y="227805"/>
                </a:lnTo>
                <a:lnTo>
                  <a:pt x="67727" y="197735"/>
                </a:lnTo>
                <a:lnTo>
                  <a:pt x="95942" y="169202"/>
                </a:lnTo>
                <a:lnTo>
                  <a:pt x="128429" y="142357"/>
                </a:lnTo>
                <a:lnTo>
                  <a:pt x="164925" y="117350"/>
                </a:lnTo>
                <a:lnTo>
                  <a:pt x="205166" y="94334"/>
                </a:lnTo>
                <a:lnTo>
                  <a:pt x="248886" y="73460"/>
                </a:lnTo>
                <a:lnTo>
                  <a:pt x="295823" y="54877"/>
                </a:lnTo>
                <a:lnTo>
                  <a:pt x="345711" y="38739"/>
                </a:lnTo>
                <a:lnTo>
                  <a:pt x="398286" y="25196"/>
                </a:lnTo>
                <a:lnTo>
                  <a:pt x="453284" y="14399"/>
                </a:lnTo>
                <a:lnTo>
                  <a:pt x="510441" y="6500"/>
                </a:lnTo>
                <a:lnTo>
                  <a:pt x="569492" y="1650"/>
                </a:lnTo>
                <a:lnTo>
                  <a:pt x="630174" y="0"/>
                </a:lnTo>
                <a:lnTo>
                  <a:pt x="690855" y="1650"/>
                </a:lnTo>
                <a:lnTo>
                  <a:pt x="749906" y="6500"/>
                </a:lnTo>
                <a:lnTo>
                  <a:pt x="807063" y="14399"/>
                </a:lnTo>
                <a:lnTo>
                  <a:pt x="862061" y="25196"/>
                </a:lnTo>
                <a:lnTo>
                  <a:pt x="914636" y="38739"/>
                </a:lnTo>
                <a:lnTo>
                  <a:pt x="964524" y="54877"/>
                </a:lnTo>
                <a:lnTo>
                  <a:pt x="1011461" y="73460"/>
                </a:lnTo>
                <a:lnTo>
                  <a:pt x="1055181" y="94334"/>
                </a:lnTo>
                <a:lnTo>
                  <a:pt x="1095422" y="117350"/>
                </a:lnTo>
                <a:lnTo>
                  <a:pt x="1131918" y="142357"/>
                </a:lnTo>
                <a:lnTo>
                  <a:pt x="1164405" y="169202"/>
                </a:lnTo>
                <a:lnTo>
                  <a:pt x="1192620" y="197735"/>
                </a:lnTo>
                <a:lnTo>
                  <a:pt x="1216297" y="227805"/>
                </a:lnTo>
                <a:lnTo>
                  <a:pt x="1248982" y="291950"/>
                </a:lnTo>
                <a:lnTo>
                  <a:pt x="1260348" y="360425"/>
                </a:lnTo>
                <a:lnTo>
                  <a:pt x="1257462" y="395129"/>
                </a:lnTo>
                <a:lnTo>
                  <a:pt x="1235173" y="461591"/>
                </a:lnTo>
                <a:lnTo>
                  <a:pt x="1192620" y="523116"/>
                </a:lnTo>
                <a:lnTo>
                  <a:pt x="1164405" y="551649"/>
                </a:lnTo>
                <a:lnTo>
                  <a:pt x="1131918" y="578494"/>
                </a:lnTo>
                <a:lnTo>
                  <a:pt x="1095422" y="603501"/>
                </a:lnTo>
                <a:lnTo>
                  <a:pt x="1055181" y="626517"/>
                </a:lnTo>
                <a:lnTo>
                  <a:pt x="1011461" y="647391"/>
                </a:lnTo>
                <a:lnTo>
                  <a:pt x="964524" y="665974"/>
                </a:lnTo>
                <a:lnTo>
                  <a:pt x="914636" y="682112"/>
                </a:lnTo>
                <a:lnTo>
                  <a:pt x="862061" y="695655"/>
                </a:lnTo>
                <a:lnTo>
                  <a:pt x="807063" y="706452"/>
                </a:lnTo>
                <a:lnTo>
                  <a:pt x="749906" y="714351"/>
                </a:lnTo>
                <a:lnTo>
                  <a:pt x="690855" y="719201"/>
                </a:lnTo>
                <a:lnTo>
                  <a:pt x="630174" y="720851"/>
                </a:lnTo>
                <a:lnTo>
                  <a:pt x="569492" y="719201"/>
                </a:lnTo>
                <a:lnTo>
                  <a:pt x="510441" y="714351"/>
                </a:lnTo>
                <a:lnTo>
                  <a:pt x="453284" y="706452"/>
                </a:lnTo>
                <a:lnTo>
                  <a:pt x="398286" y="695655"/>
                </a:lnTo>
                <a:lnTo>
                  <a:pt x="345711" y="682112"/>
                </a:lnTo>
                <a:lnTo>
                  <a:pt x="295823" y="665974"/>
                </a:lnTo>
                <a:lnTo>
                  <a:pt x="248886" y="647391"/>
                </a:lnTo>
                <a:lnTo>
                  <a:pt x="205166" y="626517"/>
                </a:lnTo>
                <a:lnTo>
                  <a:pt x="164925" y="603501"/>
                </a:lnTo>
                <a:lnTo>
                  <a:pt x="128429" y="578494"/>
                </a:lnTo>
                <a:lnTo>
                  <a:pt x="95942" y="551649"/>
                </a:lnTo>
                <a:lnTo>
                  <a:pt x="67727" y="523116"/>
                </a:lnTo>
                <a:lnTo>
                  <a:pt x="44050" y="493046"/>
                </a:lnTo>
                <a:lnTo>
                  <a:pt x="11365" y="428901"/>
                </a:lnTo>
                <a:lnTo>
                  <a:pt x="0" y="360425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13886" y="2777439"/>
            <a:ext cx="640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45379" y="2642616"/>
            <a:ext cx="1260348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45379" y="2642616"/>
            <a:ext cx="1260475" cy="719455"/>
          </a:xfrm>
          <a:custGeom>
            <a:avLst/>
            <a:gdLst/>
            <a:ahLst/>
            <a:cxnLst/>
            <a:rect l="l" t="t" r="r" b="b"/>
            <a:pathLst>
              <a:path w="1260475" h="719454">
                <a:moveTo>
                  <a:pt x="0" y="359663"/>
                </a:moveTo>
                <a:lnTo>
                  <a:pt x="11365" y="291321"/>
                </a:lnTo>
                <a:lnTo>
                  <a:pt x="44050" y="227307"/>
                </a:lnTo>
                <a:lnTo>
                  <a:pt x="67727" y="197300"/>
                </a:lnTo>
                <a:lnTo>
                  <a:pt x="95942" y="168827"/>
                </a:lnTo>
                <a:lnTo>
                  <a:pt x="128429" y="142039"/>
                </a:lnTo>
                <a:lnTo>
                  <a:pt x="164925" y="117087"/>
                </a:lnTo>
                <a:lnTo>
                  <a:pt x="205166" y="94121"/>
                </a:lnTo>
                <a:lnTo>
                  <a:pt x="248886" y="73292"/>
                </a:lnTo>
                <a:lnTo>
                  <a:pt x="295823" y="54752"/>
                </a:lnTo>
                <a:lnTo>
                  <a:pt x="345711" y="38650"/>
                </a:lnTo>
                <a:lnTo>
                  <a:pt x="398286" y="25138"/>
                </a:lnTo>
                <a:lnTo>
                  <a:pt x="453284" y="14366"/>
                </a:lnTo>
                <a:lnTo>
                  <a:pt x="510441" y="6485"/>
                </a:lnTo>
                <a:lnTo>
                  <a:pt x="569492" y="1646"/>
                </a:lnTo>
                <a:lnTo>
                  <a:pt x="630174" y="0"/>
                </a:lnTo>
                <a:lnTo>
                  <a:pt x="690855" y="1646"/>
                </a:lnTo>
                <a:lnTo>
                  <a:pt x="749906" y="6485"/>
                </a:lnTo>
                <a:lnTo>
                  <a:pt x="807063" y="14366"/>
                </a:lnTo>
                <a:lnTo>
                  <a:pt x="862061" y="25138"/>
                </a:lnTo>
                <a:lnTo>
                  <a:pt x="914636" y="38650"/>
                </a:lnTo>
                <a:lnTo>
                  <a:pt x="964524" y="54752"/>
                </a:lnTo>
                <a:lnTo>
                  <a:pt x="1011461" y="73292"/>
                </a:lnTo>
                <a:lnTo>
                  <a:pt x="1055181" y="94121"/>
                </a:lnTo>
                <a:lnTo>
                  <a:pt x="1095422" y="117087"/>
                </a:lnTo>
                <a:lnTo>
                  <a:pt x="1131918" y="142039"/>
                </a:lnTo>
                <a:lnTo>
                  <a:pt x="1164405" y="168827"/>
                </a:lnTo>
                <a:lnTo>
                  <a:pt x="1192620" y="197300"/>
                </a:lnTo>
                <a:lnTo>
                  <a:pt x="1216297" y="227307"/>
                </a:lnTo>
                <a:lnTo>
                  <a:pt x="1248982" y="291321"/>
                </a:lnTo>
                <a:lnTo>
                  <a:pt x="1260348" y="359663"/>
                </a:lnTo>
                <a:lnTo>
                  <a:pt x="1257462" y="394300"/>
                </a:lnTo>
                <a:lnTo>
                  <a:pt x="1235173" y="460629"/>
                </a:lnTo>
                <a:lnTo>
                  <a:pt x="1192620" y="522027"/>
                </a:lnTo>
                <a:lnTo>
                  <a:pt x="1164405" y="550500"/>
                </a:lnTo>
                <a:lnTo>
                  <a:pt x="1131918" y="577288"/>
                </a:lnTo>
                <a:lnTo>
                  <a:pt x="1095422" y="602240"/>
                </a:lnTo>
                <a:lnTo>
                  <a:pt x="1055181" y="625206"/>
                </a:lnTo>
                <a:lnTo>
                  <a:pt x="1011461" y="646035"/>
                </a:lnTo>
                <a:lnTo>
                  <a:pt x="964524" y="664575"/>
                </a:lnTo>
                <a:lnTo>
                  <a:pt x="914636" y="680677"/>
                </a:lnTo>
                <a:lnTo>
                  <a:pt x="862061" y="694189"/>
                </a:lnTo>
                <a:lnTo>
                  <a:pt x="807063" y="704961"/>
                </a:lnTo>
                <a:lnTo>
                  <a:pt x="749906" y="712842"/>
                </a:lnTo>
                <a:lnTo>
                  <a:pt x="690855" y="717681"/>
                </a:lnTo>
                <a:lnTo>
                  <a:pt x="630174" y="719328"/>
                </a:lnTo>
                <a:lnTo>
                  <a:pt x="569492" y="717681"/>
                </a:lnTo>
                <a:lnTo>
                  <a:pt x="510441" y="712842"/>
                </a:lnTo>
                <a:lnTo>
                  <a:pt x="453284" y="704961"/>
                </a:lnTo>
                <a:lnTo>
                  <a:pt x="398286" y="694189"/>
                </a:lnTo>
                <a:lnTo>
                  <a:pt x="345711" y="680677"/>
                </a:lnTo>
                <a:lnTo>
                  <a:pt x="295823" y="664575"/>
                </a:lnTo>
                <a:lnTo>
                  <a:pt x="248886" y="646035"/>
                </a:lnTo>
                <a:lnTo>
                  <a:pt x="205166" y="625206"/>
                </a:lnTo>
                <a:lnTo>
                  <a:pt x="164925" y="602240"/>
                </a:lnTo>
                <a:lnTo>
                  <a:pt x="128429" y="577288"/>
                </a:lnTo>
                <a:lnTo>
                  <a:pt x="95942" y="550500"/>
                </a:lnTo>
                <a:lnTo>
                  <a:pt x="67727" y="522027"/>
                </a:lnTo>
                <a:lnTo>
                  <a:pt x="44050" y="492020"/>
                </a:lnTo>
                <a:lnTo>
                  <a:pt x="11365" y="42800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57291" y="2788158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83323" y="2642616"/>
            <a:ext cx="126034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83323" y="2642616"/>
            <a:ext cx="1260475" cy="719455"/>
          </a:xfrm>
          <a:custGeom>
            <a:avLst/>
            <a:gdLst/>
            <a:ahLst/>
            <a:cxnLst/>
            <a:rect l="l" t="t" r="r" b="b"/>
            <a:pathLst>
              <a:path w="1260475" h="719454">
                <a:moveTo>
                  <a:pt x="0" y="359663"/>
                </a:moveTo>
                <a:lnTo>
                  <a:pt x="11365" y="291321"/>
                </a:lnTo>
                <a:lnTo>
                  <a:pt x="44050" y="227307"/>
                </a:lnTo>
                <a:lnTo>
                  <a:pt x="67727" y="197300"/>
                </a:lnTo>
                <a:lnTo>
                  <a:pt x="95942" y="168827"/>
                </a:lnTo>
                <a:lnTo>
                  <a:pt x="128429" y="142039"/>
                </a:lnTo>
                <a:lnTo>
                  <a:pt x="164925" y="117087"/>
                </a:lnTo>
                <a:lnTo>
                  <a:pt x="205166" y="94121"/>
                </a:lnTo>
                <a:lnTo>
                  <a:pt x="248886" y="73292"/>
                </a:lnTo>
                <a:lnTo>
                  <a:pt x="295823" y="54752"/>
                </a:lnTo>
                <a:lnTo>
                  <a:pt x="345711" y="38650"/>
                </a:lnTo>
                <a:lnTo>
                  <a:pt x="398286" y="25138"/>
                </a:lnTo>
                <a:lnTo>
                  <a:pt x="453284" y="14366"/>
                </a:lnTo>
                <a:lnTo>
                  <a:pt x="510441" y="6485"/>
                </a:lnTo>
                <a:lnTo>
                  <a:pt x="569492" y="1646"/>
                </a:lnTo>
                <a:lnTo>
                  <a:pt x="630174" y="0"/>
                </a:lnTo>
                <a:lnTo>
                  <a:pt x="690855" y="1646"/>
                </a:lnTo>
                <a:lnTo>
                  <a:pt x="749906" y="6485"/>
                </a:lnTo>
                <a:lnTo>
                  <a:pt x="807063" y="14366"/>
                </a:lnTo>
                <a:lnTo>
                  <a:pt x="862061" y="25138"/>
                </a:lnTo>
                <a:lnTo>
                  <a:pt x="914636" y="38650"/>
                </a:lnTo>
                <a:lnTo>
                  <a:pt x="964524" y="54752"/>
                </a:lnTo>
                <a:lnTo>
                  <a:pt x="1011461" y="73292"/>
                </a:lnTo>
                <a:lnTo>
                  <a:pt x="1055181" y="94121"/>
                </a:lnTo>
                <a:lnTo>
                  <a:pt x="1095422" y="117087"/>
                </a:lnTo>
                <a:lnTo>
                  <a:pt x="1131918" y="142039"/>
                </a:lnTo>
                <a:lnTo>
                  <a:pt x="1164405" y="168827"/>
                </a:lnTo>
                <a:lnTo>
                  <a:pt x="1192620" y="197300"/>
                </a:lnTo>
                <a:lnTo>
                  <a:pt x="1216297" y="227307"/>
                </a:lnTo>
                <a:lnTo>
                  <a:pt x="1248982" y="291321"/>
                </a:lnTo>
                <a:lnTo>
                  <a:pt x="1260348" y="359663"/>
                </a:lnTo>
                <a:lnTo>
                  <a:pt x="1257462" y="394300"/>
                </a:lnTo>
                <a:lnTo>
                  <a:pt x="1235173" y="460629"/>
                </a:lnTo>
                <a:lnTo>
                  <a:pt x="1192620" y="522027"/>
                </a:lnTo>
                <a:lnTo>
                  <a:pt x="1164405" y="550500"/>
                </a:lnTo>
                <a:lnTo>
                  <a:pt x="1131918" y="577288"/>
                </a:lnTo>
                <a:lnTo>
                  <a:pt x="1095422" y="602240"/>
                </a:lnTo>
                <a:lnTo>
                  <a:pt x="1055181" y="625206"/>
                </a:lnTo>
                <a:lnTo>
                  <a:pt x="1011461" y="646035"/>
                </a:lnTo>
                <a:lnTo>
                  <a:pt x="964524" y="664575"/>
                </a:lnTo>
                <a:lnTo>
                  <a:pt x="914636" y="680677"/>
                </a:lnTo>
                <a:lnTo>
                  <a:pt x="862061" y="694189"/>
                </a:lnTo>
                <a:lnTo>
                  <a:pt x="807063" y="704961"/>
                </a:lnTo>
                <a:lnTo>
                  <a:pt x="749906" y="712842"/>
                </a:lnTo>
                <a:lnTo>
                  <a:pt x="690855" y="717681"/>
                </a:lnTo>
                <a:lnTo>
                  <a:pt x="630174" y="719328"/>
                </a:lnTo>
                <a:lnTo>
                  <a:pt x="569492" y="717681"/>
                </a:lnTo>
                <a:lnTo>
                  <a:pt x="510441" y="712842"/>
                </a:lnTo>
                <a:lnTo>
                  <a:pt x="453284" y="704961"/>
                </a:lnTo>
                <a:lnTo>
                  <a:pt x="398286" y="694189"/>
                </a:lnTo>
                <a:lnTo>
                  <a:pt x="345711" y="680677"/>
                </a:lnTo>
                <a:lnTo>
                  <a:pt x="295823" y="664575"/>
                </a:lnTo>
                <a:lnTo>
                  <a:pt x="248886" y="646035"/>
                </a:lnTo>
                <a:lnTo>
                  <a:pt x="205166" y="625206"/>
                </a:lnTo>
                <a:lnTo>
                  <a:pt x="164925" y="602240"/>
                </a:lnTo>
                <a:lnTo>
                  <a:pt x="128429" y="577288"/>
                </a:lnTo>
                <a:lnTo>
                  <a:pt x="95942" y="550500"/>
                </a:lnTo>
                <a:lnTo>
                  <a:pt x="67727" y="522027"/>
                </a:lnTo>
                <a:lnTo>
                  <a:pt x="44050" y="492020"/>
                </a:lnTo>
                <a:lnTo>
                  <a:pt x="11365" y="42800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95870" y="2788158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05811" y="1937511"/>
            <a:ext cx="1706880" cy="721360"/>
          </a:xfrm>
          <a:custGeom>
            <a:avLst/>
            <a:gdLst/>
            <a:ahLst/>
            <a:cxnLst/>
            <a:rect l="l" t="t" r="r" b="b"/>
            <a:pathLst>
              <a:path w="1706879" h="721360">
                <a:moveTo>
                  <a:pt x="129031" y="559942"/>
                </a:moveTo>
                <a:lnTo>
                  <a:pt x="0" y="705103"/>
                </a:lnTo>
                <a:lnTo>
                  <a:pt x="193548" y="721360"/>
                </a:lnTo>
                <a:lnTo>
                  <a:pt x="176340" y="678307"/>
                </a:lnTo>
                <a:lnTo>
                  <a:pt x="145161" y="678307"/>
                </a:lnTo>
                <a:lnTo>
                  <a:pt x="123698" y="624459"/>
                </a:lnTo>
                <a:lnTo>
                  <a:pt x="150529" y="613728"/>
                </a:lnTo>
                <a:lnTo>
                  <a:pt x="129031" y="559942"/>
                </a:lnTo>
                <a:close/>
              </a:path>
              <a:path w="1706879" h="721360">
                <a:moveTo>
                  <a:pt x="150529" y="613728"/>
                </a:moveTo>
                <a:lnTo>
                  <a:pt x="123698" y="624459"/>
                </a:lnTo>
                <a:lnTo>
                  <a:pt x="145161" y="678307"/>
                </a:lnTo>
                <a:lnTo>
                  <a:pt x="172043" y="667556"/>
                </a:lnTo>
                <a:lnTo>
                  <a:pt x="150529" y="613728"/>
                </a:lnTo>
                <a:close/>
              </a:path>
              <a:path w="1706879" h="721360">
                <a:moveTo>
                  <a:pt x="172043" y="667556"/>
                </a:moveTo>
                <a:lnTo>
                  <a:pt x="145161" y="678307"/>
                </a:lnTo>
                <a:lnTo>
                  <a:pt x="176340" y="678307"/>
                </a:lnTo>
                <a:lnTo>
                  <a:pt x="172043" y="667556"/>
                </a:lnTo>
                <a:close/>
              </a:path>
              <a:path w="1706879" h="721360">
                <a:moveTo>
                  <a:pt x="1685163" y="0"/>
                </a:moveTo>
                <a:lnTo>
                  <a:pt x="150529" y="613728"/>
                </a:lnTo>
                <a:lnTo>
                  <a:pt x="172043" y="667556"/>
                </a:lnTo>
                <a:lnTo>
                  <a:pt x="1706752" y="53848"/>
                </a:lnTo>
                <a:lnTo>
                  <a:pt x="1685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02379" y="2261361"/>
            <a:ext cx="498475" cy="451484"/>
          </a:xfrm>
          <a:custGeom>
            <a:avLst/>
            <a:gdLst/>
            <a:ahLst/>
            <a:cxnLst/>
            <a:rect l="l" t="t" r="r" b="b"/>
            <a:pathLst>
              <a:path w="498475" h="451485">
                <a:moveTo>
                  <a:pt x="71247" y="270637"/>
                </a:moveTo>
                <a:lnTo>
                  <a:pt x="0" y="451358"/>
                </a:lnTo>
                <a:lnTo>
                  <a:pt x="187325" y="399923"/>
                </a:lnTo>
                <a:lnTo>
                  <a:pt x="166002" y="376174"/>
                </a:lnTo>
                <a:lnTo>
                  <a:pt x="127127" y="376174"/>
                </a:lnTo>
                <a:lnTo>
                  <a:pt x="88392" y="333121"/>
                </a:lnTo>
                <a:lnTo>
                  <a:pt x="109959" y="313754"/>
                </a:lnTo>
                <a:lnTo>
                  <a:pt x="71247" y="270637"/>
                </a:lnTo>
                <a:close/>
              </a:path>
              <a:path w="498475" h="451485">
                <a:moveTo>
                  <a:pt x="109959" y="313754"/>
                </a:moveTo>
                <a:lnTo>
                  <a:pt x="88392" y="333121"/>
                </a:lnTo>
                <a:lnTo>
                  <a:pt x="127127" y="376174"/>
                </a:lnTo>
                <a:lnTo>
                  <a:pt x="148653" y="356851"/>
                </a:lnTo>
                <a:lnTo>
                  <a:pt x="109959" y="313754"/>
                </a:lnTo>
                <a:close/>
              </a:path>
              <a:path w="498475" h="451485">
                <a:moveTo>
                  <a:pt x="148653" y="356851"/>
                </a:moveTo>
                <a:lnTo>
                  <a:pt x="127127" y="376174"/>
                </a:lnTo>
                <a:lnTo>
                  <a:pt x="166002" y="376174"/>
                </a:lnTo>
                <a:lnTo>
                  <a:pt x="148653" y="356851"/>
                </a:lnTo>
                <a:close/>
              </a:path>
              <a:path w="498475" h="451485">
                <a:moveTo>
                  <a:pt x="459359" y="0"/>
                </a:moveTo>
                <a:lnTo>
                  <a:pt x="109959" y="313754"/>
                </a:lnTo>
                <a:lnTo>
                  <a:pt x="148653" y="356851"/>
                </a:lnTo>
                <a:lnTo>
                  <a:pt x="498094" y="43179"/>
                </a:lnTo>
                <a:lnTo>
                  <a:pt x="459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25922" y="2247392"/>
            <a:ext cx="217804" cy="482600"/>
          </a:xfrm>
          <a:custGeom>
            <a:avLst/>
            <a:gdLst/>
            <a:ahLst/>
            <a:cxnLst/>
            <a:rect l="l" t="t" r="r" b="b"/>
            <a:pathLst>
              <a:path w="217804" h="482600">
                <a:moveTo>
                  <a:pt x="108514" y="328162"/>
                </a:moveTo>
                <a:lnTo>
                  <a:pt x="53848" y="347345"/>
                </a:lnTo>
                <a:lnTo>
                  <a:pt x="193421" y="482600"/>
                </a:lnTo>
                <a:lnTo>
                  <a:pt x="209500" y="355473"/>
                </a:lnTo>
                <a:lnTo>
                  <a:pt x="118110" y="355473"/>
                </a:lnTo>
                <a:lnTo>
                  <a:pt x="108514" y="328162"/>
                </a:lnTo>
                <a:close/>
              </a:path>
              <a:path w="217804" h="482600">
                <a:moveTo>
                  <a:pt x="163132" y="308998"/>
                </a:moveTo>
                <a:lnTo>
                  <a:pt x="108514" y="328162"/>
                </a:lnTo>
                <a:lnTo>
                  <a:pt x="118110" y="355473"/>
                </a:lnTo>
                <a:lnTo>
                  <a:pt x="172719" y="336296"/>
                </a:lnTo>
                <a:lnTo>
                  <a:pt x="163132" y="308998"/>
                </a:lnTo>
                <a:close/>
              </a:path>
              <a:path w="217804" h="482600">
                <a:moveTo>
                  <a:pt x="217804" y="289813"/>
                </a:moveTo>
                <a:lnTo>
                  <a:pt x="163132" y="308998"/>
                </a:lnTo>
                <a:lnTo>
                  <a:pt x="172719" y="336296"/>
                </a:lnTo>
                <a:lnTo>
                  <a:pt x="118110" y="355473"/>
                </a:lnTo>
                <a:lnTo>
                  <a:pt x="209500" y="355473"/>
                </a:lnTo>
                <a:lnTo>
                  <a:pt x="217804" y="289813"/>
                </a:lnTo>
                <a:close/>
              </a:path>
              <a:path w="217804" h="482600">
                <a:moveTo>
                  <a:pt x="54610" y="0"/>
                </a:moveTo>
                <a:lnTo>
                  <a:pt x="0" y="19304"/>
                </a:lnTo>
                <a:lnTo>
                  <a:pt x="108514" y="328162"/>
                </a:lnTo>
                <a:lnTo>
                  <a:pt x="163132" y="308998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84621" y="1938273"/>
            <a:ext cx="1545590" cy="758190"/>
          </a:xfrm>
          <a:custGeom>
            <a:avLst/>
            <a:gdLst/>
            <a:ahLst/>
            <a:cxnLst/>
            <a:rect l="l" t="t" r="r" b="b"/>
            <a:pathLst>
              <a:path w="1545590" h="758189">
                <a:moveTo>
                  <a:pt x="1375749" y="705864"/>
                </a:moveTo>
                <a:lnTo>
                  <a:pt x="1350899" y="758189"/>
                </a:lnTo>
                <a:lnTo>
                  <a:pt x="1545081" y="754252"/>
                </a:lnTo>
                <a:lnTo>
                  <a:pt x="1516985" y="718312"/>
                </a:lnTo>
                <a:lnTo>
                  <a:pt x="1401952" y="718312"/>
                </a:lnTo>
                <a:lnTo>
                  <a:pt x="1375749" y="705864"/>
                </a:lnTo>
                <a:close/>
              </a:path>
              <a:path w="1545590" h="758189">
                <a:moveTo>
                  <a:pt x="1400584" y="653572"/>
                </a:moveTo>
                <a:lnTo>
                  <a:pt x="1375749" y="705864"/>
                </a:lnTo>
                <a:lnTo>
                  <a:pt x="1401952" y="718312"/>
                </a:lnTo>
                <a:lnTo>
                  <a:pt x="1426718" y="665988"/>
                </a:lnTo>
                <a:lnTo>
                  <a:pt x="1400584" y="653572"/>
                </a:lnTo>
                <a:close/>
              </a:path>
              <a:path w="1545590" h="758189">
                <a:moveTo>
                  <a:pt x="1425448" y="601217"/>
                </a:moveTo>
                <a:lnTo>
                  <a:pt x="1400584" y="653572"/>
                </a:lnTo>
                <a:lnTo>
                  <a:pt x="1426718" y="665988"/>
                </a:lnTo>
                <a:lnTo>
                  <a:pt x="1401952" y="718312"/>
                </a:lnTo>
                <a:lnTo>
                  <a:pt x="1516985" y="718312"/>
                </a:lnTo>
                <a:lnTo>
                  <a:pt x="1425448" y="601217"/>
                </a:lnTo>
                <a:close/>
              </a:path>
              <a:path w="1545590" h="758189">
                <a:moveTo>
                  <a:pt x="24891" y="0"/>
                </a:moveTo>
                <a:lnTo>
                  <a:pt x="0" y="52324"/>
                </a:lnTo>
                <a:lnTo>
                  <a:pt x="1375749" y="705864"/>
                </a:lnTo>
                <a:lnTo>
                  <a:pt x="1400584" y="653572"/>
                </a:lnTo>
                <a:lnTo>
                  <a:pt x="24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7392" y="3281171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90" h="540385">
                <a:moveTo>
                  <a:pt x="57911" y="366267"/>
                </a:moveTo>
                <a:lnTo>
                  <a:pt x="0" y="366267"/>
                </a:lnTo>
                <a:lnTo>
                  <a:pt x="86867" y="540003"/>
                </a:lnTo>
                <a:lnTo>
                  <a:pt x="159257" y="395223"/>
                </a:lnTo>
                <a:lnTo>
                  <a:pt x="57911" y="395223"/>
                </a:lnTo>
                <a:lnTo>
                  <a:pt x="57911" y="366267"/>
                </a:lnTo>
                <a:close/>
              </a:path>
              <a:path w="173990" h="540385">
                <a:moveTo>
                  <a:pt x="115824" y="0"/>
                </a:moveTo>
                <a:lnTo>
                  <a:pt x="57911" y="0"/>
                </a:lnTo>
                <a:lnTo>
                  <a:pt x="57911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90" h="540385">
                <a:moveTo>
                  <a:pt x="173735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7" y="395223"/>
                </a:lnTo>
                <a:lnTo>
                  <a:pt x="173735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5408" y="3272028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8"/>
                </a:moveTo>
                <a:lnTo>
                  <a:pt x="0" y="366268"/>
                </a:lnTo>
                <a:lnTo>
                  <a:pt x="86867" y="540004"/>
                </a:lnTo>
                <a:lnTo>
                  <a:pt x="159258" y="395224"/>
                </a:lnTo>
                <a:lnTo>
                  <a:pt x="57912" y="395224"/>
                </a:lnTo>
                <a:lnTo>
                  <a:pt x="57912" y="366268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4"/>
                </a:lnTo>
                <a:lnTo>
                  <a:pt x="115824" y="395224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8"/>
                </a:moveTo>
                <a:lnTo>
                  <a:pt x="115824" y="366268"/>
                </a:lnTo>
                <a:lnTo>
                  <a:pt x="115824" y="395224"/>
                </a:lnTo>
                <a:lnTo>
                  <a:pt x="159258" y="395224"/>
                </a:lnTo>
                <a:lnTo>
                  <a:pt x="173736" y="366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01640" y="3281171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7"/>
                </a:moveTo>
                <a:lnTo>
                  <a:pt x="0" y="366267"/>
                </a:lnTo>
                <a:lnTo>
                  <a:pt x="86868" y="540003"/>
                </a:lnTo>
                <a:lnTo>
                  <a:pt x="159258" y="395223"/>
                </a:lnTo>
                <a:lnTo>
                  <a:pt x="57912" y="395223"/>
                </a:lnTo>
                <a:lnTo>
                  <a:pt x="57912" y="366267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8" y="395223"/>
                </a:lnTo>
                <a:lnTo>
                  <a:pt x="173736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63851" y="3243072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7"/>
                </a:moveTo>
                <a:lnTo>
                  <a:pt x="0" y="366267"/>
                </a:lnTo>
                <a:lnTo>
                  <a:pt x="86868" y="540003"/>
                </a:lnTo>
                <a:lnTo>
                  <a:pt x="159258" y="395223"/>
                </a:lnTo>
                <a:lnTo>
                  <a:pt x="57912" y="395223"/>
                </a:lnTo>
                <a:lnTo>
                  <a:pt x="57912" y="366267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8" y="395223"/>
                </a:lnTo>
                <a:lnTo>
                  <a:pt x="173736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pc="-15" dirty="0"/>
              <a:t>Dropout </a:t>
            </a:r>
            <a:r>
              <a:rPr lang="zh-CN" altLang="en-US" dirty="0"/>
              <a:t>是</a:t>
            </a:r>
            <a:r>
              <a:rPr lang="zh-CN" altLang="en-US" spc="-5" dirty="0"/>
              <a:t>集成方法的一种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5657" y="5223154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4063" y="3787140"/>
            <a:ext cx="1353312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4063" y="3787140"/>
            <a:ext cx="1353820" cy="112522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600075" marR="132715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Net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1716" y="3782567"/>
            <a:ext cx="1351787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61716" y="3782567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1"/>
                </a:moveTo>
                <a:lnTo>
                  <a:pt x="1351787" y="1124711"/>
                </a:lnTo>
                <a:lnTo>
                  <a:pt x="1351787" y="0"/>
                </a:lnTo>
                <a:lnTo>
                  <a:pt x="0" y="0"/>
                </a:lnTo>
                <a:lnTo>
                  <a:pt x="0" y="1124711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89858" y="3947541"/>
            <a:ext cx="10953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99659" y="3764279"/>
            <a:ext cx="135178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99659" y="3764279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2"/>
                </a:moveTo>
                <a:lnTo>
                  <a:pt x="1351788" y="1124712"/>
                </a:lnTo>
                <a:lnTo>
                  <a:pt x="1351788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8438" y="3929633"/>
            <a:ext cx="1095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37604" y="3782567"/>
            <a:ext cx="1353311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37604" y="3782567"/>
            <a:ext cx="1353820" cy="112522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600710" marR="133350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2477" y="1712658"/>
            <a:ext cx="4895215" cy="114554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zh-CN" altLang="en-US"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集成</a:t>
            </a:r>
            <a:endParaRPr sz="2800" dirty="0">
              <a:latin typeface="Calibri"/>
              <a:cs typeface="Calibri"/>
            </a:endParaRPr>
          </a:p>
          <a:p>
            <a:pPr marL="2922270">
              <a:lnSpc>
                <a:spcPct val="100000"/>
              </a:lnSpc>
              <a:spcBef>
                <a:spcPts val="1055"/>
              </a:spcBef>
            </a:pPr>
            <a:r>
              <a:rPr lang="zh-CN" altLang="en-US" sz="2800" spc="-45" dirty="0" smtClean="0">
                <a:latin typeface="Calibri"/>
                <a:cs typeface="Calibri"/>
              </a:rPr>
              <a:t>  测试数据</a:t>
            </a:r>
            <a:r>
              <a:rPr sz="2800" spc="-35" dirty="0" smtClean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2294" y="5223154"/>
            <a:ext cx="306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3700" y="5223154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3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25106" y="5223154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4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978" y="6183884"/>
            <a:ext cx="1151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average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71700" y="2926714"/>
            <a:ext cx="1954530" cy="838835"/>
          </a:xfrm>
          <a:custGeom>
            <a:avLst/>
            <a:gdLst/>
            <a:ahLst/>
            <a:cxnLst/>
            <a:rect l="l" t="t" r="r" b="b"/>
            <a:pathLst>
              <a:path w="1954529" h="838835">
                <a:moveTo>
                  <a:pt x="127762" y="677799"/>
                </a:moveTo>
                <a:lnTo>
                  <a:pt x="0" y="824103"/>
                </a:lnTo>
                <a:lnTo>
                  <a:pt x="193675" y="838581"/>
                </a:lnTo>
                <a:lnTo>
                  <a:pt x="176233" y="796036"/>
                </a:lnTo>
                <a:lnTo>
                  <a:pt x="144906" y="796036"/>
                </a:lnTo>
                <a:lnTo>
                  <a:pt x="122936" y="742442"/>
                </a:lnTo>
                <a:lnTo>
                  <a:pt x="149752" y="731439"/>
                </a:lnTo>
                <a:lnTo>
                  <a:pt x="127762" y="677799"/>
                </a:lnTo>
                <a:close/>
              </a:path>
              <a:path w="1954529" h="838835">
                <a:moveTo>
                  <a:pt x="149752" y="731439"/>
                </a:moveTo>
                <a:lnTo>
                  <a:pt x="122936" y="742442"/>
                </a:lnTo>
                <a:lnTo>
                  <a:pt x="144906" y="796036"/>
                </a:lnTo>
                <a:lnTo>
                  <a:pt x="171723" y="785033"/>
                </a:lnTo>
                <a:lnTo>
                  <a:pt x="149752" y="731439"/>
                </a:lnTo>
                <a:close/>
              </a:path>
              <a:path w="1954529" h="838835">
                <a:moveTo>
                  <a:pt x="171723" y="785033"/>
                </a:moveTo>
                <a:lnTo>
                  <a:pt x="144906" y="796036"/>
                </a:lnTo>
                <a:lnTo>
                  <a:pt x="176233" y="796036"/>
                </a:lnTo>
                <a:lnTo>
                  <a:pt x="171723" y="785033"/>
                </a:lnTo>
                <a:close/>
              </a:path>
              <a:path w="1954529" h="838835">
                <a:moveTo>
                  <a:pt x="1932559" y="0"/>
                </a:moveTo>
                <a:lnTo>
                  <a:pt x="149752" y="731439"/>
                </a:lnTo>
                <a:lnTo>
                  <a:pt x="171723" y="785033"/>
                </a:lnTo>
                <a:lnTo>
                  <a:pt x="1954529" y="53594"/>
                </a:lnTo>
                <a:lnTo>
                  <a:pt x="193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5032" y="2973070"/>
            <a:ext cx="750570" cy="892175"/>
          </a:xfrm>
          <a:custGeom>
            <a:avLst/>
            <a:gdLst/>
            <a:ahLst/>
            <a:cxnLst/>
            <a:rect l="l" t="t" r="r" b="b"/>
            <a:pathLst>
              <a:path w="750570" h="892175">
                <a:moveTo>
                  <a:pt x="44450" y="702944"/>
                </a:moveTo>
                <a:lnTo>
                  <a:pt x="0" y="892047"/>
                </a:lnTo>
                <a:lnTo>
                  <a:pt x="177926" y="814196"/>
                </a:lnTo>
                <a:lnTo>
                  <a:pt x="160099" y="799337"/>
                </a:lnTo>
                <a:lnTo>
                  <a:pt x="114934" y="799337"/>
                </a:lnTo>
                <a:lnTo>
                  <a:pt x="70484" y="762380"/>
                </a:lnTo>
                <a:lnTo>
                  <a:pt x="89038" y="740109"/>
                </a:lnTo>
                <a:lnTo>
                  <a:pt x="44450" y="702944"/>
                </a:lnTo>
                <a:close/>
              </a:path>
              <a:path w="750570" h="892175">
                <a:moveTo>
                  <a:pt x="89038" y="740109"/>
                </a:moveTo>
                <a:lnTo>
                  <a:pt x="70484" y="762380"/>
                </a:lnTo>
                <a:lnTo>
                  <a:pt x="114934" y="799337"/>
                </a:lnTo>
                <a:lnTo>
                  <a:pt x="133447" y="777124"/>
                </a:lnTo>
                <a:lnTo>
                  <a:pt x="89038" y="740109"/>
                </a:lnTo>
                <a:close/>
              </a:path>
              <a:path w="750570" h="892175">
                <a:moveTo>
                  <a:pt x="133447" y="777124"/>
                </a:moveTo>
                <a:lnTo>
                  <a:pt x="114934" y="799337"/>
                </a:lnTo>
                <a:lnTo>
                  <a:pt x="160099" y="799337"/>
                </a:lnTo>
                <a:lnTo>
                  <a:pt x="133447" y="777124"/>
                </a:lnTo>
                <a:close/>
              </a:path>
              <a:path w="750570" h="892175">
                <a:moveTo>
                  <a:pt x="705612" y="0"/>
                </a:moveTo>
                <a:lnTo>
                  <a:pt x="89038" y="740109"/>
                </a:lnTo>
                <a:lnTo>
                  <a:pt x="133447" y="777124"/>
                </a:lnTo>
                <a:lnTo>
                  <a:pt x="750188" y="37083"/>
                </a:lnTo>
                <a:lnTo>
                  <a:pt x="705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78451" y="3013075"/>
            <a:ext cx="697865" cy="751205"/>
          </a:xfrm>
          <a:custGeom>
            <a:avLst/>
            <a:gdLst/>
            <a:ahLst/>
            <a:cxnLst/>
            <a:rect l="l" t="t" r="r" b="b"/>
            <a:pathLst>
              <a:path w="697864" h="751204">
                <a:moveTo>
                  <a:pt x="558311" y="643194"/>
                </a:moveTo>
                <a:lnTo>
                  <a:pt x="515747" y="682498"/>
                </a:lnTo>
                <a:lnTo>
                  <a:pt x="697484" y="751205"/>
                </a:lnTo>
                <a:lnTo>
                  <a:pt x="672329" y="664463"/>
                </a:lnTo>
                <a:lnTo>
                  <a:pt x="577976" y="664463"/>
                </a:lnTo>
                <a:lnTo>
                  <a:pt x="558311" y="643194"/>
                </a:lnTo>
                <a:close/>
              </a:path>
              <a:path w="697864" h="751204">
                <a:moveTo>
                  <a:pt x="600834" y="603929"/>
                </a:moveTo>
                <a:lnTo>
                  <a:pt x="558311" y="643194"/>
                </a:lnTo>
                <a:lnTo>
                  <a:pt x="577976" y="664463"/>
                </a:lnTo>
                <a:lnTo>
                  <a:pt x="620522" y="625220"/>
                </a:lnTo>
                <a:lnTo>
                  <a:pt x="600834" y="603929"/>
                </a:lnTo>
                <a:close/>
              </a:path>
              <a:path w="697864" h="751204">
                <a:moveTo>
                  <a:pt x="643382" y="564641"/>
                </a:moveTo>
                <a:lnTo>
                  <a:pt x="600834" y="603929"/>
                </a:lnTo>
                <a:lnTo>
                  <a:pt x="620522" y="625220"/>
                </a:lnTo>
                <a:lnTo>
                  <a:pt x="577976" y="664463"/>
                </a:lnTo>
                <a:lnTo>
                  <a:pt x="672329" y="664463"/>
                </a:lnTo>
                <a:lnTo>
                  <a:pt x="643382" y="564641"/>
                </a:lnTo>
                <a:close/>
              </a:path>
              <a:path w="697864" h="751204">
                <a:moveTo>
                  <a:pt x="42418" y="0"/>
                </a:moveTo>
                <a:lnTo>
                  <a:pt x="0" y="39370"/>
                </a:lnTo>
                <a:lnTo>
                  <a:pt x="558311" y="643194"/>
                </a:lnTo>
                <a:lnTo>
                  <a:pt x="600834" y="603929"/>
                </a:lnTo>
                <a:lnTo>
                  <a:pt x="424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00396" y="2926460"/>
            <a:ext cx="2214245" cy="876300"/>
          </a:xfrm>
          <a:custGeom>
            <a:avLst/>
            <a:gdLst/>
            <a:ahLst/>
            <a:cxnLst/>
            <a:rect l="l" t="t" r="r" b="b"/>
            <a:pathLst>
              <a:path w="2214245" h="876300">
                <a:moveTo>
                  <a:pt x="2041032" y="822058"/>
                </a:moveTo>
                <a:lnTo>
                  <a:pt x="2020697" y="876172"/>
                </a:lnTo>
                <a:lnTo>
                  <a:pt x="2213863" y="856107"/>
                </a:lnTo>
                <a:lnTo>
                  <a:pt x="2191732" y="832231"/>
                </a:lnTo>
                <a:lnTo>
                  <a:pt x="2068068" y="832231"/>
                </a:lnTo>
                <a:lnTo>
                  <a:pt x="2041032" y="822058"/>
                </a:lnTo>
                <a:close/>
              </a:path>
              <a:path w="2214245" h="876300">
                <a:moveTo>
                  <a:pt x="2061418" y="767808"/>
                </a:moveTo>
                <a:lnTo>
                  <a:pt x="2041032" y="822058"/>
                </a:lnTo>
                <a:lnTo>
                  <a:pt x="2068068" y="832231"/>
                </a:lnTo>
                <a:lnTo>
                  <a:pt x="2088514" y="778001"/>
                </a:lnTo>
                <a:lnTo>
                  <a:pt x="2061418" y="767808"/>
                </a:lnTo>
                <a:close/>
              </a:path>
              <a:path w="2214245" h="876300">
                <a:moveTo>
                  <a:pt x="2081783" y="713613"/>
                </a:moveTo>
                <a:lnTo>
                  <a:pt x="2061418" y="767808"/>
                </a:lnTo>
                <a:lnTo>
                  <a:pt x="2088514" y="778001"/>
                </a:lnTo>
                <a:lnTo>
                  <a:pt x="2068068" y="832231"/>
                </a:lnTo>
                <a:lnTo>
                  <a:pt x="2191732" y="832231"/>
                </a:lnTo>
                <a:lnTo>
                  <a:pt x="2081783" y="713613"/>
                </a:lnTo>
                <a:close/>
              </a:path>
              <a:path w="2214245" h="876300">
                <a:moveTo>
                  <a:pt x="20319" y="0"/>
                </a:moveTo>
                <a:lnTo>
                  <a:pt x="0" y="54101"/>
                </a:lnTo>
                <a:lnTo>
                  <a:pt x="2041032" y="822058"/>
                </a:lnTo>
                <a:lnTo>
                  <a:pt x="2061418" y="767808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07580" y="49270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90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8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90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90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8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7120" y="4917947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5"/>
                </a:moveTo>
                <a:lnTo>
                  <a:pt x="0" y="276225"/>
                </a:lnTo>
                <a:lnTo>
                  <a:pt x="86867" y="449960"/>
                </a:lnTo>
                <a:lnTo>
                  <a:pt x="159257" y="305181"/>
                </a:lnTo>
                <a:lnTo>
                  <a:pt x="57912" y="305181"/>
                </a:lnTo>
                <a:lnTo>
                  <a:pt x="57912" y="276225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1"/>
                </a:lnTo>
                <a:lnTo>
                  <a:pt x="115824" y="305181"/>
                </a:lnTo>
                <a:lnTo>
                  <a:pt x="115824" y="0"/>
                </a:lnTo>
                <a:close/>
              </a:path>
              <a:path w="173989" h="450214">
                <a:moveTo>
                  <a:pt x="173735" y="276225"/>
                </a:moveTo>
                <a:lnTo>
                  <a:pt x="115824" y="276225"/>
                </a:lnTo>
                <a:lnTo>
                  <a:pt x="115824" y="305181"/>
                </a:lnTo>
                <a:lnTo>
                  <a:pt x="159257" y="305181"/>
                </a:lnTo>
                <a:lnTo>
                  <a:pt x="173735" y="276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81828" y="49270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8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89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8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5564" y="48889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7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89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7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8914" y="5727433"/>
            <a:ext cx="1865630" cy="727710"/>
          </a:xfrm>
          <a:custGeom>
            <a:avLst/>
            <a:gdLst/>
            <a:ahLst/>
            <a:cxnLst/>
            <a:rect l="l" t="t" r="r" b="b"/>
            <a:pathLst>
              <a:path w="1865629" h="727710">
                <a:moveTo>
                  <a:pt x="1692490" y="673219"/>
                </a:moveTo>
                <a:lnTo>
                  <a:pt x="1672589" y="727621"/>
                </a:lnTo>
                <a:lnTo>
                  <a:pt x="1865630" y="705688"/>
                </a:lnTo>
                <a:lnTo>
                  <a:pt x="1844370" y="683171"/>
                </a:lnTo>
                <a:lnTo>
                  <a:pt x="1719707" y="683171"/>
                </a:lnTo>
                <a:lnTo>
                  <a:pt x="1692490" y="673219"/>
                </a:lnTo>
                <a:close/>
              </a:path>
              <a:path w="1865629" h="727710">
                <a:moveTo>
                  <a:pt x="1712378" y="618853"/>
                </a:moveTo>
                <a:lnTo>
                  <a:pt x="1692490" y="673219"/>
                </a:lnTo>
                <a:lnTo>
                  <a:pt x="1719707" y="683171"/>
                </a:lnTo>
                <a:lnTo>
                  <a:pt x="1739519" y="628777"/>
                </a:lnTo>
                <a:lnTo>
                  <a:pt x="1712378" y="618853"/>
                </a:lnTo>
                <a:close/>
              </a:path>
              <a:path w="1865629" h="727710">
                <a:moveTo>
                  <a:pt x="1732280" y="564451"/>
                </a:moveTo>
                <a:lnTo>
                  <a:pt x="1712378" y="618853"/>
                </a:lnTo>
                <a:lnTo>
                  <a:pt x="1739519" y="628777"/>
                </a:lnTo>
                <a:lnTo>
                  <a:pt x="1719707" y="683171"/>
                </a:lnTo>
                <a:lnTo>
                  <a:pt x="1844370" y="683171"/>
                </a:lnTo>
                <a:lnTo>
                  <a:pt x="1732280" y="564451"/>
                </a:lnTo>
                <a:close/>
              </a:path>
              <a:path w="1865629" h="727710">
                <a:moveTo>
                  <a:pt x="19812" y="0"/>
                </a:moveTo>
                <a:lnTo>
                  <a:pt x="0" y="54381"/>
                </a:lnTo>
                <a:lnTo>
                  <a:pt x="1692490" y="673219"/>
                </a:lnTo>
                <a:lnTo>
                  <a:pt x="1712378" y="618853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3358" y="5715508"/>
            <a:ext cx="516890" cy="573405"/>
          </a:xfrm>
          <a:custGeom>
            <a:avLst/>
            <a:gdLst/>
            <a:ahLst/>
            <a:cxnLst/>
            <a:rect l="l" t="t" r="r" b="b"/>
            <a:pathLst>
              <a:path w="516889" h="573404">
                <a:moveTo>
                  <a:pt x="379477" y="462740"/>
                </a:moveTo>
                <a:lnTo>
                  <a:pt x="336295" y="501357"/>
                </a:lnTo>
                <a:lnTo>
                  <a:pt x="516889" y="572909"/>
                </a:lnTo>
                <a:lnTo>
                  <a:pt x="492753" y="484314"/>
                </a:lnTo>
                <a:lnTo>
                  <a:pt x="398779" y="484314"/>
                </a:lnTo>
                <a:lnTo>
                  <a:pt x="379477" y="462740"/>
                </a:lnTo>
                <a:close/>
              </a:path>
              <a:path w="516889" h="573404">
                <a:moveTo>
                  <a:pt x="422653" y="424127"/>
                </a:moveTo>
                <a:lnTo>
                  <a:pt x="379477" y="462740"/>
                </a:lnTo>
                <a:lnTo>
                  <a:pt x="398779" y="484314"/>
                </a:lnTo>
                <a:lnTo>
                  <a:pt x="441959" y="445706"/>
                </a:lnTo>
                <a:lnTo>
                  <a:pt x="422653" y="424127"/>
                </a:lnTo>
                <a:close/>
              </a:path>
              <a:path w="516889" h="573404">
                <a:moveTo>
                  <a:pt x="465836" y="385508"/>
                </a:moveTo>
                <a:lnTo>
                  <a:pt x="422653" y="424127"/>
                </a:lnTo>
                <a:lnTo>
                  <a:pt x="441959" y="445706"/>
                </a:lnTo>
                <a:lnTo>
                  <a:pt x="398779" y="484314"/>
                </a:lnTo>
                <a:lnTo>
                  <a:pt x="492753" y="484314"/>
                </a:lnTo>
                <a:lnTo>
                  <a:pt x="465836" y="385508"/>
                </a:lnTo>
                <a:close/>
              </a:path>
              <a:path w="516889" h="573404">
                <a:moveTo>
                  <a:pt x="43179" y="0"/>
                </a:moveTo>
                <a:lnTo>
                  <a:pt x="0" y="38607"/>
                </a:lnTo>
                <a:lnTo>
                  <a:pt x="379477" y="462740"/>
                </a:lnTo>
                <a:lnTo>
                  <a:pt x="422653" y="424127"/>
                </a:lnTo>
                <a:lnTo>
                  <a:pt x="43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22747" y="5707151"/>
            <a:ext cx="2263775" cy="758190"/>
          </a:xfrm>
          <a:custGeom>
            <a:avLst/>
            <a:gdLst/>
            <a:ahLst/>
            <a:cxnLst/>
            <a:rect l="l" t="t" r="r" b="b"/>
            <a:pathLst>
              <a:path w="2263775" h="758189">
                <a:moveTo>
                  <a:pt x="140207" y="592099"/>
                </a:moveTo>
                <a:lnTo>
                  <a:pt x="0" y="726503"/>
                </a:lnTo>
                <a:lnTo>
                  <a:pt x="191642" y="758050"/>
                </a:lnTo>
                <a:lnTo>
                  <a:pt x="177153" y="711301"/>
                </a:lnTo>
                <a:lnTo>
                  <a:pt x="146812" y="711301"/>
                </a:lnTo>
                <a:lnTo>
                  <a:pt x="129666" y="655980"/>
                </a:lnTo>
                <a:lnTo>
                  <a:pt x="157348" y="647401"/>
                </a:lnTo>
                <a:lnTo>
                  <a:pt x="140207" y="592099"/>
                </a:lnTo>
                <a:close/>
              </a:path>
              <a:path w="2263775" h="758189">
                <a:moveTo>
                  <a:pt x="157348" y="647401"/>
                </a:moveTo>
                <a:lnTo>
                  <a:pt x="129666" y="655980"/>
                </a:lnTo>
                <a:lnTo>
                  <a:pt x="146812" y="711301"/>
                </a:lnTo>
                <a:lnTo>
                  <a:pt x="174494" y="702722"/>
                </a:lnTo>
                <a:lnTo>
                  <a:pt x="157348" y="647401"/>
                </a:lnTo>
                <a:close/>
              </a:path>
              <a:path w="2263775" h="758189">
                <a:moveTo>
                  <a:pt x="174494" y="702722"/>
                </a:moveTo>
                <a:lnTo>
                  <a:pt x="146812" y="711301"/>
                </a:lnTo>
                <a:lnTo>
                  <a:pt x="177153" y="711301"/>
                </a:lnTo>
                <a:lnTo>
                  <a:pt x="174494" y="702722"/>
                </a:lnTo>
                <a:close/>
              </a:path>
              <a:path w="2263775" h="758189">
                <a:moveTo>
                  <a:pt x="2246376" y="0"/>
                </a:moveTo>
                <a:lnTo>
                  <a:pt x="157348" y="647401"/>
                </a:lnTo>
                <a:lnTo>
                  <a:pt x="174494" y="702722"/>
                </a:lnTo>
                <a:lnTo>
                  <a:pt x="2263521" y="55321"/>
                </a:lnTo>
                <a:lnTo>
                  <a:pt x="2246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23459" y="5675172"/>
            <a:ext cx="678180" cy="613410"/>
          </a:xfrm>
          <a:custGeom>
            <a:avLst/>
            <a:gdLst/>
            <a:ahLst/>
            <a:cxnLst/>
            <a:rect l="l" t="t" r="r" b="b"/>
            <a:pathLst>
              <a:path w="678179" h="613410">
                <a:moveTo>
                  <a:pt x="71247" y="432295"/>
                </a:moveTo>
                <a:lnTo>
                  <a:pt x="0" y="613016"/>
                </a:lnTo>
                <a:lnTo>
                  <a:pt x="187325" y="561543"/>
                </a:lnTo>
                <a:lnTo>
                  <a:pt x="166007" y="537806"/>
                </a:lnTo>
                <a:lnTo>
                  <a:pt x="127000" y="537806"/>
                </a:lnTo>
                <a:lnTo>
                  <a:pt x="88391" y="494728"/>
                </a:lnTo>
                <a:lnTo>
                  <a:pt x="109937" y="475375"/>
                </a:lnTo>
                <a:lnTo>
                  <a:pt x="71247" y="432295"/>
                </a:lnTo>
                <a:close/>
              </a:path>
              <a:path w="678179" h="613410">
                <a:moveTo>
                  <a:pt x="109937" y="475375"/>
                </a:moveTo>
                <a:lnTo>
                  <a:pt x="88391" y="494728"/>
                </a:lnTo>
                <a:lnTo>
                  <a:pt x="127000" y="537806"/>
                </a:lnTo>
                <a:lnTo>
                  <a:pt x="148592" y="518416"/>
                </a:lnTo>
                <a:lnTo>
                  <a:pt x="109937" y="475375"/>
                </a:lnTo>
                <a:close/>
              </a:path>
              <a:path w="678179" h="613410">
                <a:moveTo>
                  <a:pt x="148592" y="518416"/>
                </a:moveTo>
                <a:lnTo>
                  <a:pt x="127000" y="537806"/>
                </a:lnTo>
                <a:lnTo>
                  <a:pt x="166007" y="537806"/>
                </a:lnTo>
                <a:lnTo>
                  <a:pt x="148592" y="518416"/>
                </a:lnTo>
                <a:close/>
              </a:path>
              <a:path w="678179" h="613410">
                <a:moveTo>
                  <a:pt x="639190" y="0"/>
                </a:moveTo>
                <a:lnTo>
                  <a:pt x="109937" y="475375"/>
                </a:lnTo>
                <a:lnTo>
                  <a:pt x="148592" y="518416"/>
                </a:lnTo>
                <a:lnTo>
                  <a:pt x="677926" y="43078"/>
                </a:lnTo>
                <a:lnTo>
                  <a:pt x="639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pc="-15" dirty="0"/>
              <a:t>Dropout </a:t>
            </a:r>
            <a:r>
              <a:rPr lang="zh-CN" altLang="en-US" dirty="0"/>
              <a:t>是</a:t>
            </a:r>
            <a:r>
              <a:rPr lang="zh-CN" altLang="en-US" spc="-5" dirty="0"/>
              <a:t>集成方法的一</a:t>
            </a:r>
            <a:r>
              <a:rPr lang="zh-CN" altLang="en-US" spc="-5" dirty="0" smtClean="0"/>
              <a:t>种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069847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30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60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30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4044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040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608" y="9828"/>
                </a:lnTo>
                <a:lnTo>
                  <a:pt x="213331" y="36623"/>
                </a:lnTo>
                <a:lnTo>
                  <a:pt x="240114" y="76348"/>
                </a:lnTo>
                <a:lnTo>
                  <a:pt x="249935" y="124967"/>
                </a:lnTo>
                <a:lnTo>
                  <a:pt x="240114" y="173587"/>
                </a:lnTo>
                <a:lnTo>
                  <a:pt x="213331" y="213312"/>
                </a:lnTo>
                <a:lnTo>
                  <a:pt x="173608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5900" y="2787395"/>
            <a:ext cx="131063" cy="131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900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7102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30" h="626110">
                <a:moveTo>
                  <a:pt x="4978" y="539241"/>
                </a:moveTo>
                <a:lnTo>
                  <a:pt x="0" y="625982"/>
                </a:lnTo>
                <a:lnTo>
                  <a:pt x="72389" y="577850"/>
                </a:lnTo>
                <a:lnTo>
                  <a:pt x="69507" y="576199"/>
                </a:lnTo>
                <a:lnTo>
                  <a:pt x="43472" y="576199"/>
                </a:lnTo>
                <a:lnTo>
                  <a:pt x="21005" y="563371"/>
                </a:lnTo>
                <a:lnTo>
                  <a:pt x="27463" y="552119"/>
                </a:lnTo>
                <a:lnTo>
                  <a:pt x="4978" y="539241"/>
                </a:lnTo>
                <a:close/>
              </a:path>
              <a:path w="367030" h="626110">
                <a:moveTo>
                  <a:pt x="27463" y="552119"/>
                </a:moveTo>
                <a:lnTo>
                  <a:pt x="21005" y="563371"/>
                </a:lnTo>
                <a:lnTo>
                  <a:pt x="43472" y="576199"/>
                </a:lnTo>
                <a:lnTo>
                  <a:pt x="49913" y="564977"/>
                </a:lnTo>
                <a:lnTo>
                  <a:pt x="27463" y="552119"/>
                </a:lnTo>
                <a:close/>
              </a:path>
              <a:path w="367030" h="626110">
                <a:moveTo>
                  <a:pt x="49913" y="564977"/>
                </a:moveTo>
                <a:lnTo>
                  <a:pt x="43472" y="576199"/>
                </a:lnTo>
                <a:lnTo>
                  <a:pt x="69507" y="576199"/>
                </a:lnTo>
                <a:lnTo>
                  <a:pt x="49913" y="564977"/>
                </a:lnTo>
                <a:close/>
              </a:path>
              <a:path w="367030" h="626110">
                <a:moveTo>
                  <a:pt x="344297" y="0"/>
                </a:moveTo>
                <a:lnTo>
                  <a:pt x="27463" y="552119"/>
                </a:lnTo>
                <a:lnTo>
                  <a:pt x="49913" y="564977"/>
                </a:lnTo>
                <a:lnTo>
                  <a:pt x="366775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2677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97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9" y="595883"/>
                </a:lnTo>
                <a:lnTo>
                  <a:pt x="57073" y="595883"/>
                </a:lnTo>
                <a:lnTo>
                  <a:pt x="39890" y="576452"/>
                </a:lnTo>
                <a:lnTo>
                  <a:pt x="49563" y="567882"/>
                </a:lnTo>
                <a:lnTo>
                  <a:pt x="32397" y="548513"/>
                </a:lnTo>
                <a:close/>
              </a:path>
              <a:path w="708025" h="629285">
                <a:moveTo>
                  <a:pt x="49563" y="567882"/>
                </a:moveTo>
                <a:lnTo>
                  <a:pt x="39890" y="576452"/>
                </a:lnTo>
                <a:lnTo>
                  <a:pt x="57073" y="595883"/>
                </a:lnTo>
                <a:lnTo>
                  <a:pt x="66767" y="587294"/>
                </a:lnTo>
                <a:lnTo>
                  <a:pt x="49563" y="567882"/>
                </a:lnTo>
                <a:close/>
              </a:path>
              <a:path w="708025" h="629285">
                <a:moveTo>
                  <a:pt x="66767" y="587294"/>
                </a:moveTo>
                <a:lnTo>
                  <a:pt x="57073" y="595883"/>
                </a:lnTo>
                <a:lnTo>
                  <a:pt x="74379" y="595883"/>
                </a:lnTo>
                <a:lnTo>
                  <a:pt x="66767" y="587294"/>
                </a:lnTo>
                <a:close/>
              </a:path>
              <a:path w="708025" h="629285">
                <a:moveTo>
                  <a:pt x="690499" y="0"/>
                </a:moveTo>
                <a:lnTo>
                  <a:pt x="49563" y="567882"/>
                </a:lnTo>
                <a:lnTo>
                  <a:pt x="66767" y="587294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5092" y="4656582"/>
            <a:ext cx="95250" cy="460375"/>
          </a:xfrm>
          <a:custGeom>
            <a:avLst/>
            <a:gdLst/>
            <a:ahLst/>
            <a:cxnLst/>
            <a:rect l="l" t="t" r="r" b="b"/>
            <a:pathLst>
              <a:path w="95250" h="460375">
                <a:moveTo>
                  <a:pt x="43539" y="384387"/>
                </a:moveTo>
                <a:lnTo>
                  <a:pt x="17805" y="387350"/>
                </a:lnTo>
                <a:lnTo>
                  <a:pt x="65227" y="460121"/>
                </a:lnTo>
                <a:lnTo>
                  <a:pt x="88173" y="397256"/>
                </a:lnTo>
                <a:lnTo>
                  <a:pt x="45008" y="397256"/>
                </a:lnTo>
                <a:lnTo>
                  <a:pt x="43539" y="384387"/>
                </a:lnTo>
                <a:close/>
              </a:path>
              <a:path w="95250" h="460375">
                <a:moveTo>
                  <a:pt x="69277" y="381424"/>
                </a:moveTo>
                <a:lnTo>
                  <a:pt x="43539" y="384387"/>
                </a:lnTo>
                <a:lnTo>
                  <a:pt x="45008" y="397256"/>
                </a:lnTo>
                <a:lnTo>
                  <a:pt x="70751" y="394335"/>
                </a:lnTo>
                <a:lnTo>
                  <a:pt x="69277" y="381424"/>
                </a:lnTo>
                <a:close/>
              </a:path>
              <a:path w="95250" h="460375">
                <a:moveTo>
                  <a:pt x="95034" y="378460"/>
                </a:moveTo>
                <a:lnTo>
                  <a:pt x="69277" y="381424"/>
                </a:lnTo>
                <a:lnTo>
                  <a:pt x="70751" y="394335"/>
                </a:lnTo>
                <a:lnTo>
                  <a:pt x="45008" y="397256"/>
                </a:lnTo>
                <a:lnTo>
                  <a:pt x="88173" y="397256"/>
                </a:lnTo>
                <a:lnTo>
                  <a:pt x="95034" y="378460"/>
                </a:lnTo>
                <a:close/>
              </a:path>
              <a:path w="95250" h="460375">
                <a:moveTo>
                  <a:pt x="25730" y="0"/>
                </a:moveTo>
                <a:lnTo>
                  <a:pt x="0" y="3048"/>
                </a:lnTo>
                <a:lnTo>
                  <a:pt x="43539" y="384387"/>
                </a:lnTo>
                <a:lnTo>
                  <a:pt x="69277" y="381424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9774" y="4650613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3017" y="380238"/>
                </a:moveTo>
                <a:lnTo>
                  <a:pt x="0" y="466089"/>
                </a:lnTo>
                <a:lnTo>
                  <a:pt x="76581" y="424942"/>
                </a:lnTo>
                <a:lnTo>
                  <a:pt x="70441" y="420624"/>
                </a:lnTo>
                <a:lnTo>
                  <a:pt x="47878" y="420624"/>
                </a:lnTo>
                <a:lnTo>
                  <a:pt x="26720" y="405764"/>
                </a:lnTo>
                <a:lnTo>
                  <a:pt x="34207" y="395141"/>
                </a:lnTo>
                <a:lnTo>
                  <a:pt x="13017" y="380238"/>
                </a:lnTo>
                <a:close/>
              </a:path>
              <a:path w="334009" h="466089">
                <a:moveTo>
                  <a:pt x="34207" y="395141"/>
                </a:moveTo>
                <a:lnTo>
                  <a:pt x="26720" y="405764"/>
                </a:lnTo>
                <a:lnTo>
                  <a:pt x="47878" y="420624"/>
                </a:lnTo>
                <a:lnTo>
                  <a:pt x="55358" y="410016"/>
                </a:lnTo>
                <a:lnTo>
                  <a:pt x="34207" y="395141"/>
                </a:lnTo>
                <a:close/>
              </a:path>
              <a:path w="334009" h="466089">
                <a:moveTo>
                  <a:pt x="55358" y="410016"/>
                </a:moveTo>
                <a:lnTo>
                  <a:pt x="47878" y="420624"/>
                </a:lnTo>
                <a:lnTo>
                  <a:pt x="70441" y="420624"/>
                </a:lnTo>
                <a:lnTo>
                  <a:pt x="55358" y="410016"/>
                </a:lnTo>
                <a:close/>
              </a:path>
              <a:path w="334009" h="466089">
                <a:moveTo>
                  <a:pt x="312673" y="0"/>
                </a:moveTo>
                <a:lnTo>
                  <a:pt x="34207" y="395141"/>
                </a:lnTo>
                <a:lnTo>
                  <a:pt x="55358" y="410016"/>
                </a:lnTo>
                <a:lnTo>
                  <a:pt x="333882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6769" y="4647184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4" h="469900">
                <a:moveTo>
                  <a:pt x="44411" y="394843"/>
                </a:moveTo>
                <a:lnTo>
                  <a:pt x="0" y="469519"/>
                </a:lnTo>
                <a:lnTo>
                  <a:pt x="86398" y="460248"/>
                </a:lnTo>
                <a:lnTo>
                  <a:pt x="76941" y="445516"/>
                </a:lnTo>
                <a:lnTo>
                  <a:pt x="61506" y="445516"/>
                </a:lnTo>
                <a:lnTo>
                  <a:pt x="47510" y="423672"/>
                </a:lnTo>
                <a:lnTo>
                  <a:pt x="58421" y="416666"/>
                </a:lnTo>
                <a:lnTo>
                  <a:pt x="44411" y="394843"/>
                </a:lnTo>
                <a:close/>
              </a:path>
              <a:path w="721994" h="469900">
                <a:moveTo>
                  <a:pt x="58421" y="416666"/>
                </a:moveTo>
                <a:lnTo>
                  <a:pt x="47510" y="423672"/>
                </a:lnTo>
                <a:lnTo>
                  <a:pt x="61506" y="445516"/>
                </a:lnTo>
                <a:lnTo>
                  <a:pt x="72436" y="438499"/>
                </a:lnTo>
                <a:lnTo>
                  <a:pt x="58421" y="416666"/>
                </a:lnTo>
                <a:close/>
              </a:path>
              <a:path w="721994" h="469900">
                <a:moveTo>
                  <a:pt x="72436" y="438499"/>
                </a:moveTo>
                <a:lnTo>
                  <a:pt x="61506" y="445516"/>
                </a:lnTo>
                <a:lnTo>
                  <a:pt x="76941" y="445516"/>
                </a:lnTo>
                <a:lnTo>
                  <a:pt x="72436" y="438499"/>
                </a:lnTo>
                <a:close/>
              </a:path>
              <a:path w="721994" h="469900">
                <a:moveTo>
                  <a:pt x="707390" y="0"/>
                </a:moveTo>
                <a:lnTo>
                  <a:pt x="58421" y="416666"/>
                </a:lnTo>
                <a:lnTo>
                  <a:pt x="72436" y="438499"/>
                </a:lnTo>
                <a:lnTo>
                  <a:pt x="721487" y="21844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6769" y="4650359"/>
            <a:ext cx="353695" cy="466725"/>
          </a:xfrm>
          <a:custGeom>
            <a:avLst/>
            <a:gdLst/>
            <a:ahLst/>
            <a:cxnLst/>
            <a:rect l="l" t="t" r="r" b="b"/>
            <a:pathLst>
              <a:path w="353694" h="466725">
                <a:moveTo>
                  <a:pt x="15430" y="380873"/>
                </a:moveTo>
                <a:lnTo>
                  <a:pt x="0" y="466344"/>
                </a:lnTo>
                <a:lnTo>
                  <a:pt x="77673" y="427355"/>
                </a:lnTo>
                <a:lnTo>
                  <a:pt x="70870" y="422275"/>
                </a:lnTo>
                <a:lnTo>
                  <a:pt x="49161" y="422275"/>
                </a:lnTo>
                <a:lnTo>
                  <a:pt x="28422" y="406781"/>
                </a:lnTo>
                <a:lnTo>
                  <a:pt x="36198" y="396382"/>
                </a:lnTo>
                <a:lnTo>
                  <a:pt x="15430" y="380873"/>
                </a:lnTo>
                <a:close/>
              </a:path>
              <a:path w="353694" h="466725">
                <a:moveTo>
                  <a:pt x="36198" y="396382"/>
                </a:moveTo>
                <a:lnTo>
                  <a:pt x="28422" y="406781"/>
                </a:lnTo>
                <a:lnTo>
                  <a:pt x="49161" y="422275"/>
                </a:lnTo>
                <a:lnTo>
                  <a:pt x="56940" y="411872"/>
                </a:lnTo>
                <a:lnTo>
                  <a:pt x="36198" y="396382"/>
                </a:lnTo>
                <a:close/>
              </a:path>
              <a:path w="353694" h="466725">
                <a:moveTo>
                  <a:pt x="56940" y="411872"/>
                </a:moveTo>
                <a:lnTo>
                  <a:pt x="49161" y="422275"/>
                </a:lnTo>
                <a:lnTo>
                  <a:pt x="70870" y="422275"/>
                </a:lnTo>
                <a:lnTo>
                  <a:pt x="56940" y="411872"/>
                </a:lnTo>
                <a:close/>
              </a:path>
              <a:path w="353694" h="466725">
                <a:moveTo>
                  <a:pt x="332613" y="0"/>
                </a:moveTo>
                <a:lnTo>
                  <a:pt x="36198" y="396382"/>
                </a:lnTo>
                <a:lnTo>
                  <a:pt x="56940" y="411872"/>
                </a:lnTo>
                <a:lnTo>
                  <a:pt x="353352" y="15494"/>
                </a:lnTo>
                <a:lnTo>
                  <a:pt x="332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2772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87" y="415952"/>
                </a:moveTo>
                <a:lnTo>
                  <a:pt x="316966" y="432688"/>
                </a:lnTo>
                <a:lnTo>
                  <a:pt x="396786" y="466978"/>
                </a:lnTo>
                <a:lnTo>
                  <a:pt x="386842" y="425831"/>
                </a:lnTo>
                <a:lnTo>
                  <a:pt x="345122" y="425831"/>
                </a:lnTo>
                <a:lnTo>
                  <a:pt x="336787" y="415952"/>
                </a:lnTo>
                <a:close/>
              </a:path>
              <a:path w="396875" h="467360">
                <a:moveTo>
                  <a:pt x="356549" y="399266"/>
                </a:moveTo>
                <a:lnTo>
                  <a:pt x="336787" y="415952"/>
                </a:lnTo>
                <a:lnTo>
                  <a:pt x="345122" y="425831"/>
                </a:lnTo>
                <a:lnTo>
                  <a:pt x="364921" y="409194"/>
                </a:lnTo>
                <a:lnTo>
                  <a:pt x="356549" y="399266"/>
                </a:lnTo>
                <a:close/>
              </a:path>
              <a:path w="396875" h="467360">
                <a:moveTo>
                  <a:pt x="376377" y="382524"/>
                </a:moveTo>
                <a:lnTo>
                  <a:pt x="356549" y="399266"/>
                </a:lnTo>
                <a:lnTo>
                  <a:pt x="364921" y="409194"/>
                </a:lnTo>
                <a:lnTo>
                  <a:pt x="345122" y="425831"/>
                </a:lnTo>
                <a:lnTo>
                  <a:pt x="386842" y="425831"/>
                </a:lnTo>
                <a:lnTo>
                  <a:pt x="37637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87" y="415952"/>
                </a:lnTo>
                <a:lnTo>
                  <a:pt x="356549" y="39926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2365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2"/>
                </a:moveTo>
                <a:lnTo>
                  <a:pt x="34404" y="459358"/>
                </a:lnTo>
                <a:lnTo>
                  <a:pt x="71041" y="395477"/>
                </a:lnTo>
                <a:lnTo>
                  <a:pt x="51003" y="395477"/>
                </a:lnTo>
                <a:lnTo>
                  <a:pt x="25133" y="393953"/>
                </a:lnTo>
                <a:lnTo>
                  <a:pt x="25861" y="381084"/>
                </a:lnTo>
                <a:lnTo>
                  <a:pt x="0" y="379602"/>
                </a:lnTo>
                <a:close/>
              </a:path>
              <a:path w="78105" h="459739">
                <a:moveTo>
                  <a:pt x="25861" y="381084"/>
                </a:moveTo>
                <a:lnTo>
                  <a:pt x="25133" y="393953"/>
                </a:lnTo>
                <a:lnTo>
                  <a:pt x="51003" y="395477"/>
                </a:lnTo>
                <a:lnTo>
                  <a:pt x="51734" y="382566"/>
                </a:lnTo>
                <a:lnTo>
                  <a:pt x="25861" y="381084"/>
                </a:lnTo>
                <a:close/>
              </a:path>
              <a:path w="78105" h="459739">
                <a:moveTo>
                  <a:pt x="51734" y="382566"/>
                </a:moveTo>
                <a:lnTo>
                  <a:pt x="51003" y="395477"/>
                </a:lnTo>
                <a:lnTo>
                  <a:pt x="71041" y="395477"/>
                </a:lnTo>
                <a:lnTo>
                  <a:pt x="77597" y="384047"/>
                </a:lnTo>
                <a:lnTo>
                  <a:pt x="51734" y="382566"/>
                </a:lnTo>
                <a:close/>
              </a:path>
              <a:path w="78105" h="459739">
                <a:moveTo>
                  <a:pt x="47434" y="0"/>
                </a:moveTo>
                <a:lnTo>
                  <a:pt x="25861" y="381084"/>
                </a:lnTo>
                <a:lnTo>
                  <a:pt x="51734" y="382566"/>
                </a:lnTo>
                <a:lnTo>
                  <a:pt x="73304" y="1523"/>
                </a:lnTo>
                <a:lnTo>
                  <a:pt x="47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6508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31" y="438544"/>
                </a:moveTo>
                <a:lnTo>
                  <a:pt x="637451" y="460375"/>
                </a:lnTo>
                <a:lnTo>
                  <a:pt x="723861" y="469519"/>
                </a:lnTo>
                <a:lnTo>
                  <a:pt x="709525" y="445516"/>
                </a:lnTo>
                <a:lnTo>
                  <a:pt x="662330" y="445516"/>
                </a:lnTo>
                <a:lnTo>
                  <a:pt x="651431" y="438544"/>
                </a:lnTo>
                <a:close/>
              </a:path>
              <a:path w="723900" h="469900">
                <a:moveTo>
                  <a:pt x="665410" y="416714"/>
                </a:moveTo>
                <a:lnTo>
                  <a:pt x="651431" y="438544"/>
                </a:lnTo>
                <a:lnTo>
                  <a:pt x="662330" y="445516"/>
                </a:lnTo>
                <a:lnTo>
                  <a:pt x="676287" y="423672"/>
                </a:lnTo>
                <a:lnTo>
                  <a:pt x="665410" y="416714"/>
                </a:lnTo>
                <a:close/>
              </a:path>
              <a:path w="723900" h="469900">
                <a:moveTo>
                  <a:pt x="679335" y="394970"/>
                </a:moveTo>
                <a:lnTo>
                  <a:pt x="665410" y="416714"/>
                </a:lnTo>
                <a:lnTo>
                  <a:pt x="676287" y="423672"/>
                </a:lnTo>
                <a:lnTo>
                  <a:pt x="662330" y="445516"/>
                </a:lnTo>
                <a:lnTo>
                  <a:pt x="709525" y="445516"/>
                </a:lnTo>
                <a:lnTo>
                  <a:pt x="679335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31" y="438544"/>
                </a:lnTo>
                <a:lnTo>
                  <a:pt x="665410" y="41671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135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386" y="409452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32" y="420116"/>
                </a:lnTo>
                <a:lnTo>
                  <a:pt x="280771" y="420116"/>
                </a:lnTo>
                <a:lnTo>
                  <a:pt x="273386" y="409452"/>
                </a:lnTo>
                <a:close/>
              </a:path>
              <a:path w="328294" h="466089">
                <a:moveTo>
                  <a:pt x="294684" y="394720"/>
                </a:moveTo>
                <a:lnTo>
                  <a:pt x="273386" y="409452"/>
                </a:lnTo>
                <a:lnTo>
                  <a:pt x="280771" y="420116"/>
                </a:lnTo>
                <a:lnTo>
                  <a:pt x="302069" y="405384"/>
                </a:lnTo>
                <a:lnTo>
                  <a:pt x="294684" y="394720"/>
                </a:lnTo>
                <a:close/>
              </a:path>
              <a:path w="328294" h="466089">
                <a:moveTo>
                  <a:pt x="315988" y="379984"/>
                </a:moveTo>
                <a:lnTo>
                  <a:pt x="294684" y="394720"/>
                </a:lnTo>
                <a:lnTo>
                  <a:pt x="302069" y="405384"/>
                </a:lnTo>
                <a:lnTo>
                  <a:pt x="280771" y="420116"/>
                </a:lnTo>
                <a:lnTo>
                  <a:pt x="321732" y="420116"/>
                </a:lnTo>
                <a:lnTo>
                  <a:pt x="315988" y="379984"/>
                </a:lnTo>
                <a:close/>
              </a:path>
              <a:path w="328294" h="466089">
                <a:moveTo>
                  <a:pt x="21297" y="0"/>
                </a:moveTo>
                <a:lnTo>
                  <a:pt x="0" y="14732"/>
                </a:lnTo>
                <a:lnTo>
                  <a:pt x="273386" y="409452"/>
                </a:lnTo>
                <a:lnTo>
                  <a:pt x="294684" y="394720"/>
                </a:lnTo>
                <a:lnTo>
                  <a:pt x="21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256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6611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712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59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811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90" h="251460">
                <a:moveTo>
                  <a:pt x="124968" y="0"/>
                </a:moveTo>
                <a:lnTo>
                  <a:pt x="173608" y="9876"/>
                </a:lnTo>
                <a:lnTo>
                  <a:pt x="213331" y="36814"/>
                </a:lnTo>
                <a:lnTo>
                  <a:pt x="240114" y="76777"/>
                </a:lnTo>
                <a:lnTo>
                  <a:pt x="249936" y="125730"/>
                </a:lnTo>
                <a:lnTo>
                  <a:pt x="240114" y="174682"/>
                </a:lnTo>
                <a:lnTo>
                  <a:pt x="213331" y="214645"/>
                </a:lnTo>
                <a:lnTo>
                  <a:pt x="173608" y="241583"/>
                </a:lnTo>
                <a:lnTo>
                  <a:pt x="124968" y="251460"/>
                </a:lnTo>
                <a:lnTo>
                  <a:pt x="76327" y="241583"/>
                </a:lnTo>
                <a:lnTo>
                  <a:pt x="36604" y="214645"/>
                </a:lnTo>
                <a:lnTo>
                  <a:pt x="9821" y="174682"/>
                </a:lnTo>
                <a:lnTo>
                  <a:pt x="0" y="125730"/>
                </a:lnTo>
                <a:lnTo>
                  <a:pt x="9821" y="76777"/>
                </a:lnTo>
                <a:lnTo>
                  <a:pt x="36604" y="36814"/>
                </a:lnTo>
                <a:lnTo>
                  <a:pt x="76327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716" y="2787395"/>
            <a:ext cx="131064" cy="13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1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1959" y="2787395"/>
            <a:ext cx="131064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959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6938" y="2912872"/>
            <a:ext cx="356870" cy="626110"/>
          </a:xfrm>
          <a:custGeom>
            <a:avLst/>
            <a:gdLst/>
            <a:ahLst/>
            <a:cxnLst/>
            <a:rect l="l" t="t" r="r" b="b"/>
            <a:pathLst>
              <a:path w="356869" h="626110">
                <a:moveTo>
                  <a:pt x="307145" y="564223"/>
                </a:moveTo>
                <a:lnTo>
                  <a:pt x="284518" y="576833"/>
                </a:lnTo>
                <a:lnTo>
                  <a:pt x="356285" y="625855"/>
                </a:lnTo>
                <a:lnTo>
                  <a:pt x="354050" y="575563"/>
                </a:lnTo>
                <a:lnTo>
                  <a:pt x="313461" y="575563"/>
                </a:lnTo>
                <a:lnTo>
                  <a:pt x="307145" y="564223"/>
                </a:lnTo>
                <a:close/>
              </a:path>
              <a:path w="356869" h="626110">
                <a:moveTo>
                  <a:pt x="329814" y="551589"/>
                </a:moveTo>
                <a:lnTo>
                  <a:pt x="307145" y="564223"/>
                </a:lnTo>
                <a:lnTo>
                  <a:pt x="313461" y="575563"/>
                </a:lnTo>
                <a:lnTo>
                  <a:pt x="336092" y="562863"/>
                </a:lnTo>
                <a:lnTo>
                  <a:pt x="329814" y="551589"/>
                </a:lnTo>
                <a:close/>
              </a:path>
              <a:path w="356869" h="626110">
                <a:moveTo>
                  <a:pt x="352425" y="538988"/>
                </a:moveTo>
                <a:lnTo>
                  <a:pt x="329814" y="551589"/>
                </a:lnTo>
                <a:lnTo>
                  <a:pt x="336092" y="562863"/>
                </a:lnTo>
                <a:lnTo>
                  <a:pt x="313461" y="575563"/>
                </a:lnTo>
                <a:lnTo>
                  <a:pt x="354050" y="575563"/>
                </a:lnTo>
                <a:lnTo>
                  <a:pt x="352425" y="538988"/>
                </a:lnTo>
                <a:close/>
              </a:path>
              <a:path w="356869" h="626110">
                <a:moveTo>
                  <a:pt x="22631" y="0"/>
                </a:moveTo>
                <a:lnTo>
                  <a:pt x="0" y="12700"/>
                </a:lnTo>
                <a:lnTo>
                  <a:pt x="307145" y="564223"/>
                </a:lnTo>
                <a:lnTo>
                  <a:pt x="329814" y="551589"/>
                </a:lnTo>
                <a:lnTo>
                  <a:pt x="22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9592" y="2909570"/>
            <a:ext cx="697865" cy="629285"/>
          </a:xfrm>
          <a:custGeom>
            <a:avLst/>
            <a:gdLst/>
            <a:ahLst/>
            <a:cxnLst/>
            <a:rect l="l" t="t" r="r" b="b"/>
            <a:pathLst>
              <a:path w="697865" h="629285">
                <a:moveTo>
                  <a:pt x="630836" y="586741"/>
                </a:moveTo>
                <a:lnTo>
                  <a:pt x="613473" y="606043"/>
                </a:lnTo>
                <a:lnTo>
                  <a:pt x="697242" y="629157"/>
                </a:lnTo>
                <a:lnTo>
                  <a:pt x="683968" y="595376"/>
                </a:lnTo>
                <a:lnTo>
                  <a:pt x="640435" y="595376"/>
                </a:lnTo>
                <a:lnTo>
                  <a:pt x="630836" y="586741"/>
                </a:lnTo>
                <a:close/>
              </a:path>
              <a:path w="697865" h="629285">
                <a:moveTo>
                  <a:pt x="648120" y="567528"/>
                </a:moveTo>
                <a:lnTo>
                  <a:pt x="630836" y="586741"/>
                </a:lnTo>
                <a:lnTo>
                  <a:pt x="640435" y="595376"/>
                </a:lnTo>
                <a:lnTo>
                  <a:pt x="657758" y="576199"/>
                </a:lnTo>
                <a:lnTo>
                  <a:pt x="648120" y="567528"/>
                </a:lnTo>
                <a:close/>
              </a:path>
              <a:path w="697865" h="629285">
                <a:moveTo>
                  <a:pt x="665454" y="548258"/>
                </a:moveTo>
                <a:lnTo>
                  <a:pt x="648120" y="567528"/>
                </a:lnTo>
                <a:lnTo>
                  <a:pt x="657758" y="576199"/>
                </a:lnTo>
                <a:lnTo>
                  <a:pt x="640435" y="595376"/>
                </a:lnTo>
                <a:lnTo>
                  <a:pt x="683968" y="595376"/>
                </a:lnTo>
                <a:lnTo>
                  <a:pt x="665454" y="548258"/>
                </a:lnTo>
                <a:close/>
              </a:path>
              <a:path w="697865" h="629285">
                <a:moveTo>
                  <a:pt x="17322" y="0"/>
                </a:moveTo>
                <a:lnTo>
                  <a:pt x="0" y="19303"/>
                </a:lnTo>
                <a:lnTo>
                  <a:pt x="630836" y="586741"/>
                </a:lnTo>
                <a:lnTo>
                  <a:pt x="648120" y="567528"/>
                </a:lnTo>
                <a:lnTo>
                  <a:pt x="17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0770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2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1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1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0399" y="3789045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5" h="620395">
                <a:moveTo>
                  <a:pt x="0" y="541019"/>
                </a:moveTo>
                <a:lnTo>
                  <a:pt x="36703" y="619886"/>
                </a:lnTo>
                <a:lnTo>
                  <a:pt x="71114" y="555497"/>
                </a:lnTo>
                <a:lnTo>
                  <a:pt x="51434" y="555497"/>
                </a:lnTo>
                <a:lnTo>
                  <a:pt x="25539" y="554735"/>
                </a:lnTo>
                <a:lnTo>
                  <a:pt x="25898" y="541739"/>
                </a:lnTo>
                <a:lnTo>
                  <a:pt x="0" y="541019"/>
                </a:lnTo>
                <a:close/>
              </a:path>
              <a:path w="78105" h="620395">
                <a:moveTo>
                  <a:pt x="25898" y="541739"/>
                </a:moveTo>
                <a:lnTo>
                  <a:pt x="25539" y="554735"/>
                </a:lnTo>
                <a:lnTo>
                  <a:pt x="51434" y="555497"/>
                </a:lnTo>
                <a:lnTo>
                  <a:pt x="51794" y="542459"/>
                </a:lnTo>
                <a:lnTo>
                  <a:pt x="25898" y="541739"/>
                </a:lnTo>
                <a:close/>
              </a:path>
              <a:path w="78105" h="620395">
                <a:moveTo>
                  <a:pt x="51794" y="542459"/>
                </a:moveTo>
                <a:lnTo>
                  <a:pt x="51434" y="555497"/>
                </a:lnTo>
                <a:lnTo>
                  <a:pt x="71114" y="555497"/>
                </a:lnTo>
                <a:lnTo>
                  <a:pt x="77698" y="543178"/>
                </a:lnTo>
                <a:lnTo>
                  <a:pt x="51794" y="542459"/>
                </a:lnTo>
                <a:close/>
              </a:path>
              <a:path w="78105" h="620395">
                <a:moveTo>
                  <a:pt x="40843" y="0"/>
                </a:moveTo>
                <a:lnTo>
                  <a:pt x="25898" y="541739"/>
                </a:lnTo>
                <a:lnTo>
                  <a:pt x="51794" y="542459"/>
                </a:lnTo>
                <a:lnTo>
                  <a:pt x="66738" y="761"/>
                </a:lnTo>
                <a:lnTo>
                  <a:pt x="40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2677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09" h="626110">
                <a:moveTo>
                  <a:pt x="5524" y="539242"/>
                </a:moveTo>
                <a:lnTo>
                  <a:pt x="0" y="625982"/>
                </a:lnTo>
                <a:lnTo>
                  <a:pt x="72694" y="578357"/>
                </a:lnTo>
                <a:lnTo>
                  <a:pt x="69423" y="576452"/>
                </a:lnTo>
                <a:lnTo>
                  <a:pt x="43789" y="576452"/>
                </a:lnTo>
                <a:lnTo>
                  <a:pt x="21399" y="563499"/>
                </a:lnTo>
                <a:lnTo>
                  <a:pt x="27927" y="552288"/>
                </a:lnTo>
                <a:lnTo>
                  <a:pt x="5524" y="539242"/>
                </a:lnTo>
                <a:close/>
              </a:path>
              <a:path w="372109" h="626110">
                <a:moveTo>
                  <a:pt x="27927" y="552288"/>
                </a:moveTo>
                <a:lnTo>
                  <a:pt x="21399" y="563499"/>
                </a:lnTo>
                <a:lnTo>
                  <a:pt x="43789" y="576452"/>
                </a:lnTo>
                <a:lnTo>
                  <a:pt x="50280" y="565305"/>
                </a:lnTo>
                <a:lnTo>
                  <a:pt x="27927" y="552288"/>
                </a:lnTo>
                <a:close/>
              </a:path>
              <a:path w="372109" h="626110">
                <a:moveTo>
                  <a:pt x="50280" y="565305"/>
                </a:moveTo>
                <a:lnTo>
                  <a:pt x="43789" y="576452"/>
                </a:lnTo>
                <a:lnTo>
                  <a:pt x="69423" y="576452"/>
                </a:lnTo>
                <a:lnTo>
                  <a:pt x="50280" y="565305"/>
                </a:lnTo>
                <a:close/>
              </a:path>
              <a:path w="372109" h="626110">
                <a:moveTo>
                  <a:pt x="349503" y="0"/>
                </a:moveTo>
                <a:lnTo>
                  <a:pt x="27927" y="552288"/>
                </a:lnTo>
                <a:lnTo>
                  <a:pt x="50280" y="565305"/>
                </a:lnTo>
                <a:lnTo>
                  <a:pt x="371894" y="12953"/>
                </a:lnTo>
                <a:lnTo>
                  <a:pt x="349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9777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5" h="629285">
                <a:moveTo>
                  <a:pt x="32702" y="548766"/>
                </a:moveTo>
                <a:lnTo>
                  <a:pt x="0" y="629284"/>
                </a:lnTo>
                <a:lnTo>
                  <a:pt x="84023" y="607059"/>
                </a:lnTo>
                <a:lnTo>
                  <a:pt x="74407" y="596138"/>
                </a:lnTo>
                <a:lnTo>
                  <a:pt x="57188" y="596138"/>
                </a:lnTo>
                <a:lnTo>
                  <a:pt x="40081" y="576707"/>
                </a:lnTo>
                <a:lnTo>
                  <a:pt x="49785" y="568171"/>
                </a:lnTo>
                <a:lnTo>
                  <a:pt x="32702" y="548766"/>
                </a:lnTo>
                <a:close/>
              </a:path>
              <a:path w="713105" h="629285">
                <a:moveTo>
                  <a:pt x="49785" y="568171"/>
                </a:moveTo>
                <a:lnTo>
                  <a:pt x="40081" y="576707"/>
                </a:lnTo>
                <a:lnTo>
                  <a:pt x="57188" y="596138"/>
                </a:lnTo>
                <a:lnTo>
                  <a:pt x="66893" y="587603"/>
                </a:lnTo>
                <a:lnTo>
                  <a:pt x="49785" y="568171"/>
                </a:lnTo>
                <a:close/>
              </a:path>
              <a:path w="713105" h="629285">
                <a:moveTo>
                  <a:pt x="66893" y="587603"/>
                </a:moveTo>
                <a:lnTo>
                  <a:pt x="57188" y="596138"/>
                </a:lnTo>
                <a:lnTo>
                  <a:pt x="74407" y="596138"/>
                </a:lnTo>
                <a:lnTo>
                  <a:pt x="66893" y="587603"/>
                </a:lnTo>
                <a:close/>
              </a:path>
              <a:path w="713105" h="629285">
                <a:moveTo>
                  <a:pt x="695756" y="0"/>
                </a:moveTo>
                <a:lnTo>
                  <a:pt x="49785" y="568171"/>
                </a:lnTo>
                <a:lnTo>
                  <a:pt x="66893" y="587603"/>
                </a:lnTo>
                <a:lnTo>
                  <a:pt x="712863" y="19557"/>
                </a:lnTo>
                <a:lnTo>
                  <a:pt x="695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777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65" y="538734"/>
                </a:moveTo>
                <a:lnTo>
                  <a:pt x="0" y="625602"/>
                </a:lnTo>
                <a:lnTo>
                  <a:pt x="71031" y="575437"/>
                </a:lnTo>
                <a:lnTo>
                  <a:pt x="69609" y="574675"/>
                </a:lnTo>
                <a:lnTo>
                  <a:pt x="42075" y="574675"/>
                </a:lnTo>
                <a:lnTo>
                  <a:pt x="19253" y="562356"/>
                </a:lnTo>
                <a:lnTo>
                  <a:pt x="25377" y="550963"/>
                </a:lnTo>
                <a:lnTo>
                  <a:pt x="2565" y="538734"/>
                </a:lnTo>
                <a:close/>
              </a:path>
              <a:path w="344805" h="626110">
                <a:moveTo>
                  <a:pt x="25377" y="550963"/>
                </a:moveTo>
                <a:lnTo>
                  <a:pt x="19253" y="562356"/>
                </a:lnTo>
                <a:lnTo>
                  <a:pt x="42075" y="574675"/>
                </a:lnTo>
                <a:lnTo>
                  <a:pt x="48233" y="563215"/>
                </a:lnTo>
                <a:lnTo>
                  <a:pt x="25377" y="550963"/>
                </a:lnTo>
                <a:close/>
              </a:path>
              <a:path w="344805" h="626110">
                <a:moveTo>
                  <a:pt x="48233" y="563215"/>
                </a:moveTo>
                <a:lnTo>
                  <a:pt x="42075" y="574675"/>
                </a:lnTo>
                <a:lnTo>
                  <a:pt x="69609" y="574675"/>
                </a:lnTo>
                <a:lnTo>
                  <a:pt x="48233" y="563215"/>
                </a:lnTo>
                <a:close/>
              </a:path>
              <a:path w="344805" h="626110">
                <a:moveTo>
                  <a:pt x="321563" y="0"/>
                </a:moveTo>
                <a:lnTo>
                  <a:pt x="25377" y="550963"/>
                </a:lnTo>
                <a:lnTo>
                  <a:pt x="48233" y="563215"/>
                </a:lnTo>
                <a:lnTo>
                  <a:pt x="344385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0770" y="3782948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3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2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2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3424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0977" y="587271"/>
                </a:moveTo>
                <a:lnTo>
                  <a:pt x="623773" y="606678"/>
                </a:lnTo>
                <a:lnTo>
                  <a:pt x="707720" y="629157"/>
                </a:lnTo>
                <a:lnTo>
                  <a:pt x="694358" y="595883"/>
                </a:lnTo>
                <a:lnTo>
                  <a:pt x="650697" y="595883"/>
                </a:lnTo>
                <a:lnTo>
                  <a:pt x="640977" y="587271"/>
                </a:lnTo>
                <a:close/>
              </a:path>
              <a:path w="708025" h="629285">
                <a:moveTo>
                  <a:pt x="658166" y="567880"/>
                </a:moveTo>
                <a:lnTo>
                  <a:pt x="640977" y="587271"/>
                </a:lnTo>
                <a:lnTo>
                  <a:pt x="650697" y="595883"/>
                </a:lnTo>
                <a:lnTo>
                  <a:pt x="667842" y="576452"/>
                </a:lnTo>
                <a:lnTo>
                  <a:pt x="658166" y="567880"/>
                </a:lnTo>
                <a:close/>
              </a:path>
              <a:path w="708025" h="629285">
                <a:moveTo>
                  <a:pt x="675335" y="548513"/>
                </a:moveTo>
                <a:lnTo>
                  <a:pt x="658166" y="567880"/>
                </a:lnTo>
                <a:lnTo>
                  <a:pt x="667842" y="576452"/>
                </a:lnTo>
                <a:lnTo>
                  <a:pt x="650697" y="595883"/>
                </a:lnTo>
                <a:lnTo>
                  <a:pt x="694358" y="595883"/>
                </a:lnTo>
                <a:lnTo>
                  <a:pt x="675335" y="548513"/>
                </a:lnTo>
                <a:close/>
              </a:path>
              <a:path w="708025" h="629285">
                <a:moveTo>
                  <a:pt x="17170" y="0"/>
                </a:moveTo>
                <a:lnTo>
                  <a:pt x="0" y="19303"/>
                </a:lnTo>
                <a:lnTo>
                  <a:pt x="640977" y="587271"/>
                </a:lnTo>
                <a:lnTo>
                  <a:pt x="658166" y="567880"/>
                </a:lnTo>
                <a:lnTo>
                  <a:pt x="17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94816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0287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6996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3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3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4616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85925" y="3782821"/>
            <a:ext cx="373380" cy="624205"/>
          </a:xfrm>
          <a:custGeom>
            <a:avLst/>
            <a:gdLst/>
            <a:ahLst/>
            <a:cxnLst/>
            <a:rect l="l" t="t" r="r" b="b"/>
            <a:pathLst>
              <a:path w="373380" h="624204">
                <a:moveTo>
                  <a:pt x="322633" y="563626"/>
                </a:moveTo>
                <a:lnTo>
                  <a:pt x="300355" y="576707"/>
                </a:lnTo>
                <a:lnTo>
                  <a:pt x="373126" y="624077"/>
                </a:lnTo>
                <a:lnTo>
                  <a:pt x="369879" y="574801"/>
                </a:lnTo>
                <a:lnTo>
                  <a:pt x="329184" y="574801"/>
                </a:lnTo>
                <a:lnTo>
                  <a:pt x="322633" y="563626"/>
                </a:lnTo>
                <a:close/>
              </a:path>
              <a:path w="373380" h="624204">
                <a:moveTo>
                  <a:pt x="345022" y="550481"/>
                </a:moveTo>
                <a:lnTo>
                  <a:pt x="322633" y="563626"/>
                </a:lnTo>
                <a:lnTo>
                  <a:pt x="329184" y="574801"/>
                </a:lnTo>
                <a:lnTo>
                  <a:pt x="351536" y="561594"/>
                </a:lnTo>
                <a:lnTo>
                  <a:pt x="345022" y="550481"/>
                </a:lnTo>
                <a:close/>
              </a:path>
              <a:path w="373380" h="624204">
                <a:moveTo>
                  <a:pt x="367411" y="537336"/>
                </a:moveTo>
                <a:lnTo>
                  <a:pt x="345022" y="550481"/>
                </a:lnTo>
                <a:lnTo>
                  <a:pt x="351536" y="561594"/>
                </a:lnTo>
                <a:lnTo>
                  <a:pt x="329184" y="574801"/>
                </a:lnTo>
                <a:lnTo>
                  <a:pt x="369879" y="574801"/>
                </a:lnTo>
                <a:lnTo>
                  <a:pt x="367411" y="537336"/>
                </a:lnTo>
                <a:close/>
              </a:path>
              <a:path w="373380" h="624204">
                <a:moveTo>
                  <a:pt x="22352" y="0"/>
                </a:moveTo>
                <a:lnTo>
                  <a:pt x="0" y="13207"/>
                </a:lnTo>
                <a:lnTo>
                  <a:pt x="322633" y="563626"/>
                </a:lnTo>
                <a:lnTo>
                  <a:pt x="345022" y="550481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5236" y="3534155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71" y="9828"/>
                </a:lnTo>
                <a:lnTo>
                  <a:pt x="214636" y="36623"/>
                </a:lnTo>
                <a:lnTo>
                  <a:pt x="241580" y="76348"/>
                </a:lnTo>
                <a:lnTo>
                  <a:pt x="251460" y="124968"/>
                </a:lnTo>
                <a:lnTo>
                  <a:pt x="241580" y="173587"/>
                </a:lnTo>
                <a:lnTo>
                  <a:pt x="214636" y="213312"/>
                </a:lnTo>
                <a:lnTo>
                  <a:pt x="174671" y="240107"/>
                </a:lnTo>
                <a:lnTo>
                  <a:pt x="125729" y="249936"/>
                </a:lnTo>
                <a:lnTo>
                  <a:pt x="76788" y="240107"/>
                </a:lnTo>
                <a:lnTo>
                  <a:pt x="36823" y="213312"/>
                </a:lnTo>
                <a:lnTo>
                  <a:pt x="9879" y="173587"/>
                </a:lnTo>
                <a:lnTo>
                  <a:pt x="0" y="124968"/>
                </a:lnTo>
                <a:lnTo>
                  <a:pt x="9879" y="76348"/>
                </a:lnTo>
                <a:lnTo>
                  <a:pt x="36823" y="36623"/>
                </a:lnTo>
                <a:lnTo>
                  <a:pt x="76788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204329" y="1782902"/>
            <a:ext cx="16179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28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Training</a:t>
            </a:r>
            <a:r>
              <a:rPr sz="2800" b="1" i="1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</a:t>
            </a:r>
            <a:r>
              <a:rPr sz="2800" b="1" i="1" spc="-10" dirty="0"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48200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3776" y="35372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46447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33444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18303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18303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36465" y="291896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2" y="555117"/>
                </a:lnTo>
                <a:lnTo>
                  <a:pt x="25654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4" y="554736"/>
                </a:lnTo>
                <a:lnTo>
                  <a:pt x="51562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2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9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7" y="508"/>
                </a:lnTo>
                <a:lnTo>
                  <a:pt x="35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9505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29" h="626110">
                <a:moveTo>
                  <a:pt x="4953" y="539241"/>
                </a:moveTo>
                <a:lnTo>
                  <a:pt x="0" y="625982"/>
                </a:lnTo>
                <a:lnTo>
                  <a:pt x="72390" y="577850"/>
                </a:lnTo>
                <a:lnTo>
                  <a:pt x="69506" y="576199"/>
                </a:lnTo>
                <a:lnTo>
                  <a:pt x="43434" y="576199"/>
                </a:lnTo>
                <a:lnTo>
                  <a:pt x="20955" y="563371"/>
                </a:lnTo>
                <a:lnTo>
                  <a:pt x="27421" y="552105"/>
                </a:lnTo>
                <a:lnTo>
                  <a:pt x="4953" y="539241"/>
                </a:lnTo>
                <a:close/>
              </a:path>
              <a:path w="367029" h="626110">
                <a:moveTo>
                  <a:pt x="27421" y="552105"/>
                </a:moveTo>
                <a:lnTo>
                  <a:pt x="20955" y="563371"/>
                </a:lnTo>
                <a:lnTo>
                  <a:pt x="43434" y="576199"/>
                </a:lnTo>
                <a:lnTo>
                  <a:pt x="49883" y="564964"/>
                </a:lnTo>
                <a:lnTo>
                  <a:pt x="27421" y="552105"/>
                </a:lnTo>
                <a:close/>
              </a:path>
              <a:path w="367029" h="626110">
                <a:moveTo>
                  <a:pt x="49883" y="564964"/>
                </a:moveTo>
                <a:lnTo>
                  <a:pt x="43434" y="576199"/>
                </a:lnTo>
                <a:lnTo>
                  <a:pt x="69506" y="576199"/>
                </a:lnTo>
                <a:lnTo>
                  <a:pt x="49883" y="564964"/>
                </a:lnTo>
                <a:close/>
              </a:path>
              <a:path w="367029" h="626110">
                <a:moveTo>
                  <a:pt x="344297" y="0"/>
                </a:moveTo>
                <a:lnTo>
                  <a:pt x="27421" y="552105"/>
                </a:lnTo>
                <a:lnTo>
                  <a:pt x="49883" y="564964"/>
                </a:lnTo>
                <a:lnTo>
                  <a:pt x="366776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86605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76700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8" y="466978"/>
                </a:lnTo>
                <a:lnTo>
                  <a:pt x="386847" y="425831"/>
                </a:lnTo>
                <a:lnTo>
                  <a:pt x="345059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9" y="425831"/>
                </a:lnTo>
                <a:lnTo>
                  <a:pt x="364871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4"/>
                </a:moveTo>
                <a:lnTo>
                  <a:pt x="356537" y="399311"/>
                </a:lnTo>
                <a:lnTo>
                  <a:pt x="364871" y="409194"/>
                </a:lnTo>
                <a:lnTo>
                  <a:pt x="345059" y="425831"/>
                </a:lnTo>
                <a:lnTo>
                  <a:pt x="386847" y="425831"/>
                </a:lnTo>
                <a:lnTo>
                  <a:pt x="37642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26280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4" h="459739">
                <a:moveTo>
                  <a:pt x="0" y="379602"/>
                </a:moveTo>
                <a:lnTo>
                  <a:pt x="34417" y="459358"/>
                </a:lnTo>
                <a:lnTo>
                  <a:pt x="71043" y="395477"/>
                </a:lnTo>
                <a:lnTo>
                  <a:pt x="51054" y="395477"/>
                </a:lnTo>
                <a:lnTo>
                  <a:pt x="25146" y="393953"/>
                </a:lnTo>
                <a:lnTo>
                  <a:pt x="25876" y="381085"/>
                </a:lnTo>
                <a:lnTo>
                  <a:pt x="0" y="379602"/>
                </a:lnTo>
                <a:close/>
              </a:path>
              <a:path w="78104" h="459739">
                <a:moveTo>
                  <a:pt x="25876" y="381085"/>
                </a:moveTo>
                <a:lnTo>
                  <a:pt x="25146" y="393953"/>
                </a:lnTo>
                <a:lnTo>
                  <a:pt x="51054" y="395477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4" h="459739">
                <a:moveTo>
                  <a:pt x="51782" y="382569"/>
                </a:moveTo>
                <a:lnTo>
                  <a:pt x="51054" y="395477"/>
                </a:lnTo>
                <a:lnTo>
                  <a:pt x="71043" y="395477"/>
                </a:lnTo>
                <a:lnTo>
                  <a:pt x="77597" y="384047"/>
                </a:lnTo>
                <a:lnTo>
                  <a:pt x="51782" y="382569"/>
                </a:lnTo>
                <a:close/>
              </a:path>
              <a:path w="78104" h="459739">
                <a:moveTo>
                  <a:pt x="47498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9" y="1523"/>
                </a:lnTo>
                <a:lnTo>
                  <a:pt x="47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48913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6"/>
                </a:lnTo>
                <a:lnTo>
                  <a:pt x="662304" y="445516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6"/>
                </a:lnTo>
                <a:lnTo>
                  <a:pt x="676275" y="423672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70"/>
                </a:moveTo>
                <a:lnTo>
                  <a:pt x="665392" y="416710"/>
                </a:lnTo>
                <a:lnTo>
                  <a:pt x="676275" y="423672"/>
                </a:lnTo>
                <a:lnTo>
                  <a:pt x="662304" y="445516"/>
                </a:lnTo>
                <a:lnTo>
                  <a:pt x="709547" y="445516"/>
                </a:lnTo>
                <a:lnTo>
                  <a:pt x="679323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31514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26" y="420116"/>
                </a:lnTo>
                <a:lnTo>
                  <a:pt x="280797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7" y="420116"/>
                </a:lnTo>
                <a:lnTo>
                  <a:pt x="302133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3" y="405384"/>
                </a:lnTo>
                <a:lnTo>
                  <a:pt x="280797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6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69561" y="2847213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4" y="643382"/>
                </a:lnTo>
                <a:lnTo>
                  <a:pt x="404495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39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39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1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2803" y="2918841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541020"/>
                </a:moveTo>
                <a:lnTo>
                  <a:pt x="36702" y="619887"/>
                </a:lnTo>
                <a:lnTo>
                  <a:pt x="71136" y="555498"/>
                </a:lnTo>
                <a:lnTo>
                  <a:pt x="51435" y="555498"/>
                </a:lnTo>
                <a:lnTo>
                  <a:pt x="25526" y="554736"/>
                </a:lnTo>
                <a:lnTo>
                  <a:pt x="25887" y="541739"/>
                </a:lnTo>
                <a:lnTo>
                  <a:pt x="0" y="541020"/>
                </a:lnTo>
                <a:close/>
              </a:path>
              <a:path w="78104" h="620395">
                <a:moveTo>
                  <a:pt x="25887" y="541739"/>
                </a:moveTo>
                <a:lnTo>
                  <a:pt x="25526" y="554736"/>
                </a:lnTo>
                <a:lnTo>
                  <a:pt x="51435" y="555498"/>
                </a:lnTo>
                <a:lnTo>
                  <a:pt x="51793" y="542458"/>
                </a:lnTo>
                <a:lnTo>
                  <a:pt x="25887" y="541739"/>
                </a:lnTo>
                <a:close/>
              </a:path>
              <a:path w="78104" h="620395">
                <a:moveTo>
                  <a:pt x="51793" y="542458"/>
                </a:moveTo>
                <a:lnTo>
                  <a:pt x="51435" y="555498"/>
                </a:lnTo>
                <a:lnTo>
                  <a:pt x="71136" y="555498"/>
                </a:lnTo>
                <a:lnTo>
                  <a:pt x="77724" y="543179"/>
                </a:lnTo>
                <a:lnTo>
                  <a:pt x="51793" y="542458"/>
                </a:lnTo>
                <a:close/>
              </a:path>
              <a:path w="78104" h="620395">
                <a:moveTo>
                  <a:pt x="40894" y="0"/>
                </a:moveTo>
                <a:lnTo>
                  <a:pt x="25887" y="541739"/>
                </a:lnTo>
                <a:lnTo>
                  <a:pt x="51793" y="542458"/>
                </a:lnTo>
                <a:lnTo>
                  <a:pt x="66675" y="762"/>
                </a:lnTo>
                <a:lnTo>
                  <a:pt x="40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86605" y="2912745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1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1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79976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7997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7764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33215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9644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964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74364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7436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29354" y="2912872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2021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29" h="629285">
                <a:moveTo>
                  <a:pt x="630829" y="586712"/>
                </a:moveTo>
                <a:lnTo>
                  <a:pt x="613410" y="606043"/>
                </a:lnTo>
                <a:lnTo>
                  <a:pt x="697229" y="629157"/>
                </a:lnTo>
                <a:lnTo>
                  <a:pt x="683971" y="595376"/>
                </a:lnTo>
                <a:lnTo>
                  <a:pt x="640461" y="595376"/>
                </a:lnTo>
                <a:lnTo>
                  <a:pt x="630829" y="586712"/>
                </a:lnTo>
                <a:close/>
              </a:path>
              <a:path w="697229" h="629285">
                <a:moveTo>
                  <a:pt x="648106" y="567538"/>
                </a:moveTo>
                <a:lnTo>
                  <a:pt x="630829" y="586712"/>
                </a:lnTo>
                <a:lnTo>
                  <a:pt x="640461" y="595376"/>
                </a:lnTo>
                <a:lnTo>
                  <a:pt x="657732" y="576199"/>
                </a:lnTo>
                <a:lnTo>
                  <a:pt x="648106" y="567538"/>
                </a:lnTo>
                <a:close/>
              </a:path>
              <a:path w="697229" h="629285">
                <a:moveTo>
                  <a:pt x="665479" y="548258"/>
                </a:moveTo>
                <a:lnTo>
                  <a:pt x="648106" y="567538"/>
                </a:lnTo>
                <a:lnTo>
                  <a:pt x="657732" y="576199"/>
                </a:lnTo>
                <a:lnTo>
                  <a:pt x="640461" y="595376"/>
                </a:lnTo>
                <a:lnTo>
                  <a:pt x="683971" y="595376"/>
                </a:lnTo>
                <a:lnTo>
                  <a:pt x="665479" y="548258"/>
                </a:lnTo>
                <a:close/>
              </a:path>
              <a:path w="697229" h="629285">
                <a:moveTo>
                  <a:pt x="17272" y="0"/>
                </a:moveTo>
                <a:lnTo>
                  <a:pt x="0" y="19303"/>
                </a:lnTo>
                <a:lnTo>
                  <a:pt x="630829" y="586712"/>
                </a:lnTo>
                <a:lnTo>
                  <a:pt x="648106" y="567538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34053" y="2908173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3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8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4" y="557276"/>
                </a:moveTo>
                <a:lnTo>
                  <a:pt x="980048" y="579476"/>
                </a:lnTo>
                <a:lnTo>
                  <a:pt x="991108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4" y="557276"/>
                </a:lnTo>
                <a:close/>
              </a:path>
              <a:path w="1040129" h="630554">
                <a:moveTo>
                  <a:pt x="13208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64634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60" h="626110">
                <a:moveTo>
                  <a:pt x="315730" y="564891"/>
                </a:moveTo>
                <a:lnTo>
                  <a:pt x="293242" y="577722"/>
                </a:lnTo>
                <a:lnTo>
                  <a:pt x="365505" y="625982"/>
                </a:lnTo>
                <a:lnTo>
                  <a:pt x="362736" y="576199"/>
                </a:lnTo>
                <a:lnTo>
                  <a:pt x="322199" y="576199"/>
                </a:lnTo>
                <a:lnTo>
                  <a:pt x="315730" y="564891"/>
                </a:lnTo>
                <a:close/>
              </a:path>
              <a:path w="365760" h="626110">
                <a:moveTo>
                  <a:pt x="338266" y="552031"/>
                </a:moveTo>
                <a:lnTo>
                  <a:pt x="315730" y="564891"/>
                </a:lnTo>
                <a:lnTo>
                  <a:pt x="322199" y="576199"/>
                </a:lnTo>
                <a:lnTo>
                  <a:pt x="344677" y="563244"/>
                </a:lnTo>
                <a:lnTo>
                  <a:pt x="338266" y="552031"/>
                </a:lnTo>
                <a:close/>
              </a:path>
              <a:path w="365760" h="626110">
                <a:moveTo>
                  <a:pt x="360679" y="539241"/>
                </a:moveTo>
                <a:lnTo>
                  <a:pt x="338266" y="552031"/>
                </a:lnTo>
                <a:lnTo>
                  <a:pt x="344677" y="563244"/>
                </a:lnTo>
                <a:lnTo>
                  <a:pt x="322199" y="576199"/>
                </a:lnTo>
                <a:lnTo>
                  <a:pt x="362736" y="576199"/>
                </a:lnTo>
                <a:lnTo>
                  <a:pt x="360679" y="539241"/>
                </a:lnTo>
                <a:close/>
              </a:path>
              <a:path w="365760" h="626110">
                <a:moveTo>
                  <a:pt x="22605" y="0"/>
                </a:moveTo>
                <a:lnTo>
                  <a:pt x="0" y="12953"/>
                </a:lnTo>
                <a:lnTo>
                  <a:pt x="315730" y="564891"/>
                </a:lnTo>
                <a:lnTo>
                  <a:pt x="338266" y="552031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7302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4" y="606678"/>
                </a:lnTo>
                <a:lnTo>
                  <a:pt x="707771" y="629157"/>
                </a:lnTo>
                <a:lnTo>
                  <a:pt x="694409" y="595883"/>
                </a:lnTo>
                <a:lnTo>
                  <a:pt x="650748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8" y="595883"/>
                </a:lnTo>
                <a:lnTo>
                  <a:pt x="667893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6" y="548513"/>
                </a:moveTo>
                <a:lnTo>
                  <a:pt x="658217" y="567880"/>
                </a:lnTo>
                <a:lnTo>
                  <a:pt x="667893" y="576452"/>
                </a:lnTo>
                <a:lnTo>
                  <a:pt x="650748" y="595883"/>
                </a:lnTo>
                <a:lnTo>
                  <a:pt x="694409" y="595883"/>
                </a:lnTo>
                <a:lnTo>
                  <a:pt x="675386" y="548513"/>
                </a:lnTo>
                <a:close/>
              </a:path>
              <a:path w="708025" h="629285">
                <a:moveTo>
                  <a:pt x="17272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86605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42182" y="3778250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6" y="608711"/>
                </a:lnTo>
                <a:lnTo>
                  <a:pt x="49021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1" y="586486"/>
                </a:lnTo>
                <a:lnTo>
                  <a:pt x="62356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6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86605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2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2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42182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6"/>
                </a:moveTo>
                <a:lnTo>
                  <a:pt x="0" y="629284"/>
                </a:lnTo>
                <a:lnTo>
                  <a:pt x="84073" y="607059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1" y="576707"/>
                </a:lnTo>
                <a:lnTo>
                  <a:pt x="49793" y="568208"/>
                </a:lnTo>
                <a:lnTo>
                  <a:pt x="32638" y="548766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1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7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42182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2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3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27220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14215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40885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4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46982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4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3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4" y="548259"/>
                </a:lnTo>
                <a:lnTo>
                  <a:pt x="71206" y="548259"/>
                </a:lnTo>
                <a:lnTo>
                  <a:pt x="77723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79164" y="3534155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26664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13660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7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7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55392" y="4632959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7" y="466978"/>
                </a:lnTo>
                <a:lnTo>
                  <a:pt x="386847" y="425831"/>
                </a:lnTo>
                <a:lnTo>
                  <a:pt x="345058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8" y="425831"/>
                </a:lnTo>
                <a:lnTo>
                  <a:pt x="364870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3"/>
                </a:moveTo>
                <a:lnTo>
                  <a:pt x="356537" y="399311"/>
                </a:lnTo>
                <a:lnTo>
                  <a:pt x="364870" y="409194"/>
                </a:lnTo>
                <a:lnTo>
                  <a:pt x="345058" y="425831"/>
                </a:lnTo>
                <a:lnTo>
                  <a:pt x="386847" y="425831"/>
                </a:lnTo>
                <a:lnTo>
                  <a:pt x="376427" y="382523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04973" y="4640579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3"/>
                </a:moveTo>
                <a:lnTo>
                  <a:pt x="34416" y="459359"/>
                </a:lnTo>
                <a:lnTo>
                  <a:pt x="71043" y="395478"/>
                </a:lnTo>
                <a:lnTo>
                  <a:pt x="51053" y="395478"/>
                </a:lnTo>
                <a:lnTo>
                  <a:pt x="25145" y="393954"/>
                </a:lnTo>
                <a:lnTo>
                  <a:pt x="25876" y="381085"/>
                </a:lnTo>
                <a:lnTo>
                  <a:pt x="0" y="379603"/>
                </a:lnTo>
                <a:close/>
              </a:path>
              <a:path w="78105" h="459739">
                <a:moveTo>
                  <a:pt x="25876" y="381085"/>
                </a:moveTo>
                <a:lnTo>
                  <a:pt x="25145" y="393954"/>
                </a:lnTo>
                <a:lnTo>
                  <a:pt x="51053" y="395478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5" h="459739">
                <a:moveTo>
                  <a:pt x="51782" y="382569"/>
                </a:moveTo>
                <a:lnTo>
                  <a:pt x="51053" y="395478"/>
                </a:lnTo>
                <a:lnTo>
                  <a:pt x="71043" y="395478"/>
                </a:lnTo>
                <a:lnTo>
                  <a:pt x="77596" y="384048"/>
                </a:lnTo>
                <a:lnTo>
                  <a:pt x="51782" y="382569"/>
                </a:lnTo>
                <a:close/>
              </a:path>
              <a:path w="78105" h="459739">
                <a:moveTo>
                  <a:pt x="47497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8" y="1524"/>
                </a:lnTo>
                <a:lnTo>
                  <a:pt x="47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429129" y="4630420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4"/>
                </a:lnTo>
                <a:lnTo>
                  <a:pt x="723900" y="469518"/>
                </a:lnTo>
                <a:lnTo>
                  <a:pt x="709547" y="445515"/>
                </a:lnTo>
                <a:lnTo>
                  <a:pt x="662304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2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4" y="445515"/>
                </a:lnTo>
                <a:lnTo>
                  <a:pt x="709547" y="445515"/>
                </a:lnTo>
                <a:lnTo>
                  <a:pt x="679322" y="394969"/>
                </a:lnTo>
                <a:close/>
              </a:path>
              <a:path w="723900" h="469900">
                <a:moveTo>
                  <a:pt x="13969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11729" y="4633976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4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4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4" h="466089">
                <a:moveTo>
                  <a:pt x="21336" y="0"/>
                </a:moveTo>
                <a:lnTo>
                  <a:pt x="0" y="14731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56332" y="43906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30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30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13432" y="4390644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7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88335" y="2770632"/>
            <a:ext cx="131063" cy="131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88335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54579" y="2770632"/>
            <a:ext cx="131063" cy="13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54579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83154" y="290245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4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4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422398" y="2896361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1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5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5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409570" y="2896107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83154" y="377418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5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5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22398" y="3768090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2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09570" y="3767835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6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07435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692907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719577" y="291007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30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27198" y="379095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8"/>
                </a:lnTo>
                <a:lnTo>
                  <a:pt x="26034" y="548258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8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4" y="548258"/>
                </a:lnTo>
                <a:lnTo>
                  <a:pt x="71206" y="548258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57855" y="351739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11907" y="3517391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66700" y="1812035"/>
            <a:ext cx="1557527" cy="9494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4404" y="1766316"/>
            <a:ext cx="1720595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6136" y="1851660"/>
            <a:ext cx="1438656" cy="8321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26136" y="1865452"/>
            <a:ext cx="143891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minibatch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393179" y="355701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091428" y="513435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78423" y="513435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463284" y="2805683"/>
            <a:ext cx="131063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63284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81445" y="293725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1" y="555117"/>
                </a:lnTo>
                <a:lnTo>
                  <a:pt x="25653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3" y="554736"/>
                </a:lnTo>
                <a:lnTo>
                  <a:pt x="51561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1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8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6" y="508"/>
                </a:lnTo>
                <a:lnTo>
                  <a:pt x="35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487161" y="2926333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29"/>
                </a:moveTo>
                <a:lnTo>
                  <a:pt x="0" y="630681"/>
                </a:lnTo>
                <a:lnTo>
                  <a:pt x="86613" y="624331"/>
                </a:lnTo>
                <a:lnTo>
                  <a:pt x="77348" y="608711"/>
                </a:lnTo>
                <a:lnTo>
                  <a:pt x="62357" y="608711"/>
                </a:lnTo>
                <a:lnTo>
                  <a:pt x="49022" y="586486"/>
                </a:lnTo>
                <a:lnTo>
                  <a:pt x="60219" y="579832"/>
                </a:lnTo>
                <a:lnTo>
                  <a:pt x="46989" y="557529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2" y="586486"/>
                </a:lnTo>
                <a:lnTo>
                  <a:pt x="62357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7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18682" y="4668901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2953" y="380238"/>
                </a:moveTo>
                <a:lnTo>
                  <a:pt x="0" y="466090"/>
                </a:lnTo>
                <a:lnTo>
                  <a:pt x="76580" y="424942"/>
                </a:lnTo>
                <a:lnTo>
                  <a:pt x="70435" y="420624"/>
                </a:lnTo>
                <a:lnTo>
                  <a:pt x="47878" y="420624"/>
                </a:lnTo>
                <a:lnTo>
                  <a:pt x="26669" y="405765"/>
                </a:lnTo>
                <a:lnTo>
                  <a:pt x="34160" y="395137"/>
                </a:lnTo>
                <a:lnTo>
                  <a:pt x="12953" y="380238"/>
                </a:lnTo>
                <a:close/>
              </a:path>
              <a:path w="334009" h="466089">
                <a:moveTo>
                  <a:pt x="34160" y="395137"/>
                </a:moveTo>
                <a:lnTo>
                  <a:pt x="26669" y="405765"/>
                </a:lnTo>
                <a:lnTo>
                  <a:pt x="47878" y="420624"/>
                </a:lnTo>
                <a:lnTo>
                  <a:pt x="55351" y="410026"/>
                </a:lnTo>
                <a:lnTo>
                  <a:pt x="34160" y="395137"/>
                </a:lnTo>
                <a:close/>
              </a:path>
              <a:path w="334009" h="466089">
                <a:moveTo>
                  <a:pt x="55351" y="410026"/>
                </a:moveTo>
                <a:lnTo>
                  <a:pt x="47878" y="420624"/>
                </a:lnTo>
                <a:lnTo>
                  <a:pt x="70435" y="420624"/>
                </a:lnTo>
                <a:lnTo>
                  <a:pt x="55351" y="410026"/>
                </a:lnTo>
                <a:close/>
              </a:path>
              <a:path w="334009" h="466089">
                <a:moveTo>
                  <a:pt x="312673" y="0"/>
                </a:moveTo>
                <a:lnTo>
                  <a:pt x="34160" y="395137"/>
                </a:lnTo>
                <a:lnTo>
                  <a:pt x="55351" y="410026"/>
                </a:lnTo>
                <a:lnTo>
                  <a:pt x="333883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805678" y="4665471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5" h="469900">
                <a:moveTo>
                  <a:pt x="44450" y="394842"/>
                </a:moveTo>
                <a:lnTo>
                  <a:pt x="0" y="469519"/>
                </a:lnTo>
                <a:lnTo>
                  <a:pt x="86360" y="460247"/>
                </a:lnTo>
                <a:lnTo>
                  <a:pt x="76920" y="445515"/>
                </a:lnTo>
                <a:lnTo>
                  <a:pt x="61468" y="445515"/>
                </a:lnTo>
                <a:lnTo>
                  <a:pt x="47498" y="423671"/>
                </a:lnTo>
                <a:lnTo>
                  <a:pt x="58426" y="416655"/>
                </a:lnTo>
                <a:lnTo>
                  <a:pt x="44450" y="394842"/>
                </a:lnTo>
                <a:close/>
              </a:path>
              <a:path w="721995" h="469900">
                <a:moveTo>
                  <a:pt x="58426" y="416655"/>
                </a:moveTo>
                <a:lnTo>
                  <a:pt x="47498" y="423671"/>
                </a:lnTo>
                <a:lnTo>
                  <a:pt x="61468" y="445515"/>
                </a:lnTo>
                <a:lnTo>
                  <a:pt x="72416" y="438487"/>
                </a:lnTo>
                <a:lnTo>
                  <a:pt x="58426" y="416655"/>
                </a:lnTo>
                <a:close/>
              </a:path>
              <a:path w="721995" h="469900">
                <a:moveTo>
                  <a:pt x="72416" y="438487"/>
                </a:moveTo>
                <a:lnTo>
                  <a:pt x="61468" y="445515"/>
                </a:lnTo>
                <a:lnTo>
                  <a:pt x="76920" y="445515"/>
                </a:lnTo>
                <a:lnTo>
                  <a:pt x="72416" y="438487"/>
                </a:lnTo>
                <a:close/>
              </a:path>
              <a:path w="721995" h="469900">
                <a:moveTo>
                  <a:pt x="707390" y="0"/>
                </a:moveTo>
                <a:lnTo>
                  <a:pt x="58426" y="416655"/>
                </a:lnTo>
                <a:lnTo>
                  <a:pt x="72416" y="438487"/>
                </a:lnTo>
                <a:lnTo>
                  <a:pt x="721487" y="21843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93892" y="4665471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5"/>
                </a:lnTo>
                <a:lnTo>
                  <a:pt x="662305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5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5" y="445515"/>
                </a:lnTo>
                <a:lnTo>
                  <a:pt x="709547" y="445515"/>
                </a:lnTo>
                <a:lnTo>
                  <a:pt x="679323" y="394969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476494" y="4669028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5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14541" y="2865501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5" y="643382"/>
                </a:lnTo>
                <a:lnTo>
                  <a:pt x="404494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40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40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2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87161" y="2927730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7"/>
                </a:moveTo>
                <a:lnTo>
                  <a:pt x="0" y="629285"/>
                </a:lnTo>
                <a:lnTo>
                  <a:pt x="84074" y="607060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2" y="576707"/>
                </a:lnTo>
                <a:lnTo>
                  <a:pt x="49793" y="568208"/>
                </a:lnTo>
                <a:lnTo>
                  <a:pt x="32638" y="548767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2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8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24955" y="2805683"/>
            <a:ext cx="131063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24955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409944" y="4425696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78196" y="4425696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754623" y="2805683"/>
            <a:ext cx="131063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54623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419344" y="2805683"/>
            <a:ext cx="131063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19344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47919" y="2937510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4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2" y="554609"/>
                </a:lnTo>
                <a:lnTo>
                  <a:pt x="51913" y="541697"/>
                </a:lnTo>
                <a:close/>
              </a:path>
              <a:path w="78104" h="619760">
                <a:moveTo>
                  <a:pt x="77723" y="541654"/>
                </a:moveTo>
                <a:lnTo>
                  <a:pt x="51913" y="541697"/>
                </a:lnTo>
                <a:lnTo>
                  <a:pt x="51942" y="554609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3" y="541654"/>
                </a:lnTo>
                <a:close/>
              </a:path>
              <a:path w="78104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87161" y="2931414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1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79034" y="2926460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2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7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3" y="557276"/>
                </a:moveTo>
                <a:lnTo>
                  <a:pt x="980048" y="579476"/>
                </a:lnTo>
                <a:lnTo>
                  <a:pt x="991107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3" y="557276"/>
                </a:lnTo>
                <a:close/>
              </a:path>
              <a:path w="1040129" h="630554">
                <a:moveTo>
                  <a:pt x="13207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12282" y="2927857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3" y="606678"/>
                </a:lnTo>
                <a:lnTo>
                  <a:pt x="707770" y="629157"/>
                </a:lnTo>
                <a:lnTo>
                  <a:pt x="694408" y="595883"/>
                </a:lnTo>
                <a:lnTo>
                  <a:pt x="650747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7" y="595883"/>
                </a:lnTo>
                <a:lnTo>
                  <a:pt x="667892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5" y="548513"/>
                </a:moveTo>
                <a:lnTo>
                  <a:pt x="658217" y="567880"/>
                </a:lnTo>
                <a:lnTo>
                  <a:pt x="667892" y="576452"/>
                </a:lnTo>
                <a:lnTo>
                  <a:pt x="650747" y="595883"/>
                </a:lnTo>
                <a:lnTo>
                  <a:pt x="694408" y="595883"/>
                </a:lnTo>
                <a:lnTo>
                  <a:pt x="675385" y="548513"/>
                </a:lnTo>
                <a:close/>
              </a:path>
              <a:path w="708025" h="629285">
                <a:moveTo>
                  <a:pt x="17271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1445" y="3808984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1" y="555117"/>
                </a:lnTo>
                <a:lnTo>
                  <a:pt x="25653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3" y="554736"/>
                </a:lnTo>
                <a:lnTo>
                  <a:pt x="51561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1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8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6" y="508"/>
                </a:lnTo>
                <a:lnTo>
                  <a:pt x="35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87161" y="3798061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7" y="608711"/>
                </a:lnTo>
                <a:lnTo>
                  <a:pt x="49022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2" y="586486"/>
                </a:lnTo>
                <a:lnTo>
                  <a:pt x="62357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7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47919" y="3809238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4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2" y="554609"/>
                </a:lnTo>
                <a:lnTo>
                  <a:pt x="51913" y="541697"/>
                </a:lnTo>
                <a:close/>
              </a:path>
              <a:path w="78104" h="619760">
                <a:moveTo>
                  <a:pt x="77723" y="541655"/>
                </a:moveTo>
                <a:lnTo>
                  <a:pt x="51913" y="541697"/>
                </a:lnTo>
                <a:lnTo>
                  <a:pt x="51942" y="554609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3" y="541655"/>
                </a:lnTo>
                <a:close/>
              </a:path>
              <a:path w="78104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79034" y="3798189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2" y="630555"/>
                </a:lnTo>
                <a:lnTo>
                  <a:pt x="1025866" y="608330"/>
                </a:lnTo>
                <a:lnTo>
                  <a:pt x="977900" y="608330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30"/>
                </a:lnTo>
                <a:lnTo>
                  <a:pt x="991107" y="586105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3" y="557276"/>
                </a:moveTo>
                <a:lnTo>
                  <a:pt x="980048" y="579476"/>
                </a:lnTo>
                <a:lnTo>
                  <a:pt x="991107" y="586105"/>
                </a:lnTo>
                <a:lnTo>
                  <a:pt x="977900" y="608330"/>
                </a:lnTo>
                <a:lnTo>
                  <a:pt x="1025866" y="608330"/>
                </a:lnTo>
                <a:lnTo>
                  <a:pt x="993393" y="557276"/>
                </a:lnTo>
                <a:close/>
              </a:path>
              <a:path w="1040129" h="630554">
                <a:moveTo>
                  <a:pt x="13207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173723" y="5394197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59196" y="5394197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76671" y="35524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6925055" y="37117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923288" y="1807464"/>
            <a:ext cx="1559052" cy="949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42516" y="1761744"/>
            <a:ext cx="1720595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982723" y="1847088"/>
            <a:ext cx="1440179" cy="8321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1982723" y="1861565"/>
            <a:ext cx="1440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2620" marR="94615" indent="-5410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minib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  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3575303" y="1812035"/>
            <a:ext cx="1559052" cy="949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493008" y="1766316"/>
            <a:ext cx="1720595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634740" y="1851660"/>
            <a:ext cx="1440180" cy="8321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3634740" y="1865452"/>
            <a:ext cx="144018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minibatch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5224271" y="1793748"/>
            <a:ext cx="1559052" cy="949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41976" y="1748027"/>
            <a:ext cx="1720596" cy="11247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283708" y="1833372"/>
            <a:ext cx="1440180" cy="8321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5283708" y="1847850"/>
            <a:ext cx="1440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2620" marR="94615" indent="-5410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minib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  4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167180" y="2990545"/>
            <a:ext cx="7700009" cy="3759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9981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neurons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 dirty="0">
              <a:latin typeface="Times New Roman"/>
              <a:cs typeface="Times New Roman"/>
            </a:endParaRPr>
          </a:p>
          <a:p>
            <a:pPr marL="6212205" marR="5080" indent="-137160">
              <a:lnSpc>
                <a:spcPct val="100000"/>
              </a:lnSpc>
            </a:pPr>
            <a:r>
              <a:rPr sz="2800" spc="0" dirty="0">
                <a:latin typeface="Calibri"/>
                <a:cs typeface="Calibri"/>
              </a:rPr>
              <a:t>2</a:t>
            </a:r>
            <a:r>
              <a:rPr sz="2775" spc="0" baseline="25525" dirty="0">
                <a:latin typeface="Calibri"/>
                <a:cs typeface="Calibri"/>
              </a:rPr>
              <a:t>M</a:t>
            </a:r>
            <a:r>
              <a:rPr sz="2775" spc="-112" baseline="255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possible  </a:t>
            </a:r>
            <a:r>
              <a:rPr sz="2800" spc="-15" dirty="0">
                <a:latin typeface="Calibri"/>
                <a:cs typeface="Calibri"/>
              </a:rPr>
              <a:t>networks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324485" indent="-287020">
              <a:lnSpc>
                <a:spcPct val="100000"/>
              </a:lnSpc>
              <a:buSzPct val="96428"/>
              <a:buFont typeface="Wingdings"/>
              <a:buChar char=""/>
              <a:tabLst>
                <a:tab pos="325120" algn="l"/>
              </a:tabLst>
            </a:pPr>
            <a:r>
              <a:rPr lang="zh-CN" altLang="en-US" sz="2800" spc="-5" dirty="0" smtClean="0">
                <a:latin typeface="Calibri"/>
                <a:cs typeface="Calibri"/>
              </a:rPr>
              <a:t>使用一个小批量数据来训练一个网络</a:t>
            </a:r>
            <a:endParaRPr sz="28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295"/>
              </a:spcBef>
              <a:buSzPct val="96428"/>
              <a:buFont typeface="Wingdings"/>
              <a:buChar char=""/>
              <a:tabLst>
                <a:tab pos="299720" algn="l"/>
              </a:tabLst>
            </a:pPr>
            <a:r>
              <a:rPr lang="zh-CN" altLang="en-US" sz="2800" spc="-10" dirty="0">
                <a:latin typeface="Calibri"/>
                <a:cs typeface="Calibri"/>
              </a:rPr>
              <a:t>网络</a:t>
            </a:r>
            <a:r>
              <a:rPr lang="zh-CN" altLang="en-US" sz="2800" spc="-10" dirty="0" smtClean="0">
                <a:latin typeface="Calibri"/>
                <a:cs typeface="Calibri"/>
              </a:rPr>
              <a:t>中的一些参数是可以共享的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784592" y="3503676"/>
            <a:ext cx="501650" cy="887094"/>
          </a:xfrm>
          <a:custGeom>
            <a:avLst/>
            <a:gdLst/>
            <a:ahLst/>
            <a:cxnLst/>
            <a:rect l="l" t="t" r="r" b="b"/>
            <a:pathLst>
              <a:path w="501650" h="887095">
                <a:moveTo>
                  <a:pt x="501396" y="636269"/>
                </a:moveTo>
                <a:lnTo>
                  <a:pt x="0" y="636269"/>
                </a:lnTo>
                <a:lnTo>
                  <a:pt x="250698" y="886968"/>
                </a:lnTo>
                <a:lnTo>
                  <a:pt x="501396" y="636269"/>
                </a:lnTo>
                <a:close/>
              </a:path>
              <a:path w="501650" h="887095">
                <a:moveTo>
                  <a:pt x="376047" y="0"/>
                </a:moveTo>
                <a:lnTo>
                  <a:pt x="125349" y="0"/>
                </a:lnTo>
                <a:lnTo>
                  <a:pt x="125349" y="636269"/>
                </a:lnTo>
                <a:lnTo>
                  <a:pt x="376047" y="636269"/>
                </a:lnTo>
                <a:lnTo>
                  <a:pt x="376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84592" y="3503676"/>
            <a:ext cx="501650" cy="887094"/>
          </a:xfrm>
          <a:custGeom>
            <a:avLst/>
            <a:gdLst/>
            <a:ahLst/>
            <a:cxnLst/>
            <a:rect l="l" t="t" r="r" b="b"/>
            <a:pathLst>
              <a:path w="501650" h="887095">
                <a:moveTo>
                  <a:pt x="0" y="636269"/>
                </a:moveTo>
                <a:lnTo>
                  <a:pt x="125349" y="636269"/>
                </a:lnTo>
                <a:lnTo>
                  <a:pt x="125349" y="0"/>
                </a:lnTo>
                <a:lnTo>
                  <a:pt x="376047" y="0"/>
                </a:lnTo>
                <a:lnTo>
                  <a:pt x="376047" y="636269"/>
                </a:lnTo>
                <a:lnTo>
                  <a:pt x="501396" y="636269"/>
                </a:lnTo>
                <a:lnTo>
                  <a:pt x="250698" y="886968"/>
                </a:lnTo>
                <a:lnTo>
                  <a:pt x="0" y="6362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0" y="2516123"/>
            <a:ext cx="3329940" cy="3249295"/>
          </a:xfrm>
          <a:custGeom>
            <a:avLst/>
            <a:gdLst/>
            <a:ahLst/>
            <a:cxnLst/>
            <a:rect l="l" t="t" r="r" b="b"/>
            <a:pathLst>
              <a:path w="3329940" h="3249295">
                <a:moveTo>
                  <a:pt x="0" y="3249167"/>
                </a:moveTo>
                <a:lnTo>
                  <a:pt x="3329940" y="3249167"/>
                </a:lnTo>
                <a:lnTo>
                  <a:pt x="3329940" y="0"/>
                </a:lnTo>
                <a:lnTo>
                  <a:pt x="0" y="0"/>
                </a:lnTo>
                <a:lnTo>
                  <a:pt x="0" y="324916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pc="-15" dirty="0"/>
              <a:t>Dropout </a:t>
            </a:r>
            <a:r>
              <a:rPr lang="zh-CN" altLang="en-US" dirty="0"/>
              <a:t>是</a:t>
            </a:r>
            <a:r>
              <a:rPr lang="zh-CN" altLang="en-US" spc="-5" dirty="0"/>
              <a:t>集成方法的一种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069847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30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60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30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4044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040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608" y="9828"/>
                </a:lnTo>
                <a:lnTo>
                  <a:pt x="213331" y="36623"/>
                </a:lnTo>
                <a:lnTo>
                  <a:pt x="240114" y="76348"/>
                </a:lnTo>
                <a:lnTo>
                  <a:pt x="249935" y="124967"/>
                </a:lnTo>
                <a:lnTo>
                  <a:pt x="240114" y="173587"/>
                </a:lnTo>
                <a:lnTo>
                  <a:pt x="213331" y="213312"/>
                </a:lnTo>
                <a:lnTo>
                  <a:pt x="173608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900" y="2787395"/>
            <a:ext cx="131063" cy="131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5900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7102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30" h="626110">
                <a:moveTo>
                  <a:pt x="4978" y="539241"/>
                </a:moveTo>
                <a:lnTo>
                  <a:pt x="0" y="625982"/>
                </a:lnTo>
                <a:lnTo>
                  <a:pt x="72389" y="577850"/>
                </a:lnTo>
                <a:lnTo>
                  <a:pt x="69507" y="576199"/>
                </a:lnTo>
                <a:lnTo>
                  <a:pt x="43472" y="576199"/>
                </a:lnTo>
                <a:lnTo>
                  <a:pt x="21005" y="563371"/>
                </a:lnTo>
                <a:lnTo>
                  <a:pt x="27463" y="552119"/>
                </a:lnTo>
                <a:lnTo>
                  <a:pt x="4978" y="539241"/>
                </a:lnTo>
                <a:close/>
              </a:path>
              <a:path w="367030" h="626110">
                <a:moveTo>
                  <a:pt x="27463" y="552119"/>
                </a:moveTo>
                <a:lnTo>
                  <a:pt x="21005" y="563371"/>
                </a:lnTo>
                <a:lnTo>
                  <a:pt x="43472" y="576199"/>
                </a:lnTo>
                <a:lnTo>
                  <a:pt x="49913" y="564977"/>
                </a:lnTo>
                <a:lnTo>
                  <a:pt x="27463" y="552119"/>
                </a:lnTo>
                <a:close/>
              </a:path>
              <a:path w="367030" h="626110">
                <a:moveTo>
                  <a:pt x="49913" y="564977"/>
                </a:moveTo>
                <a:lnTo>
                  <a:pt x="43472" y="576199"/>
                </a:lnTo>
                <a:lnTo>
                  <a:pt x="69507" y="576199"/>
                </a:lnTo>
                <a:lnTo>
                  <a:pt x="49913" y="564977"/>
                </a:lnTo>
                <a:close/>
              </a:path>
              <a:path w="367030" h="626110">
                <a:moveTo>
                  <a:pt x="344297" y="0"/>
                </a:moveTo>
                <a:lnTo>
                  <a:pt x="27463" y="552119"/>
                </a:lnTo>
                <a:lnTo>
                  <a:pt x="49913" y="564977"/>
                </a:lnTo>
                <a:lnTo>
                  <a:pt x="366775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677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97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9" y="595883"/>
                </a:lnTo>
                <a:lnTo>
                  <a:pt x="57073" y="595883"/>
                </a:lnTo>
                <a:lnTo>
                  <a:pt x="39890" y="576452"/>
                </a:lnTo>
                <a:lnTo>
                  <a:pt x="49563" y="567882"/>
                </a:lnTo>
                <a:lnTo>
                  <a:pt x="32397" y="548513"/>
                </a:lnTo>
                <a:close/>
              </a:path>
              <a:path w="708025" h="629285">
                <a:moveTo>
                  <a:pt x="49563" y="567882"/>
                </a:moveTo>
                <a:lnTo>
                  <a:pt x="39890" y="576452"/>
                </a:lnTo>
                <a:lnTo>
                  <a:pt x="57073" y="595883"/>
                </a:lnTo>
                <a:lnTo>
                  <a:pt x="66767" y="587294"/>
                </a:lnTo>
                <a:lnTo>
                  <a:pt x="49563" y="567882"/>
                </a:lnTo>
                <a:close/>
              </a:path>
              <a:path w="708025" h="629285">
                <a:moveTo>
                  <a:pt x="66767" y="587294"/>
                </a:moveTo>
                <a:lnTo>
                  <a:pt x="57073" y="595883"/>
                </a:lnTo>
                <a:lnTo>
                  <a:pt x="74379" y="595883"/>
                </a:lnTo>
                <a:lnTo>
                  <a:pt x="66767" y="587294"/>
                </a:lnTo>
                <a:close/>
              </a:path>
              <a:path w="708025" h="629285">
                <a:moveTo>
                  <a:pt x="690499" y="0"/>
                </a:moveTo>
                <a:lnTo>
                  <a:pt x="49563" y="567882"/>
                </a:lnTo>
                <a:lnTo>
                  <a:pt x="66767" y="587294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5092" y="4656582"/>
            <a:ext cx="95250" cy="460375"/>
          </a:xfrm>
          <a:custGeom>
            <a:avLst/>
            <a:gdLst/>
            <a:ahLst/>
            <a:cxnLst/>
            <a:rect l="l" t="t" r="r" b="b"/>
            <a:pathLst>
              <a:path w="95250" h="460375">
                <a:moveTo>
                  <a:pt x="43539" y="384387"/>
                </a:moveTo>
                <a:lnTo>
                  <a:pt x="17805" y="387350"/>
                </a:lnTo>
                <a:lnTo>
                  <a:pt x="65227" y="460121"/>
                </a:lnTo>
                <a:lnTo>
                  <a:pt x="88173" y="397256"/>
                </a:lnTo>
                <a:lnTo>
                  <a:pt x="45008" y="397256"/>
                </a:lnTo>
                <a:lnTo>
                  <a:pt x="43539" y="384387"/>
                </a:lnTo>
                <a:close/>
              </a:path>
              <a:path w="95250" h="460375">
                <a:moveTo>
                  <a:pt x="69277" y="381424"/>
                </a:moveTo>
                <a:lnTo>
                  <a:pt x="43539" y="384387"/>
                </a:lnTo>
                <a:lnTo>
                  <a:pt x="45008" y="397256"/>
                </a:lnTo>
                <a:lnTo>
                  <a:pt x="70751" y="394335"/>
                </a:lnTo>
                <a:lnTo>
                  <a:pt x="69277" y="381424"/>
                </a:lnTo>
                <a:close/>
              </a:path>
              <a:path w="95250" h="460375">
                <a:moveTo>
                  <a:pt x="95034" y="378460"/>
                </a:moveTo>
                <a:lnTo>
                  <a:pt x="69277" y="381424"/>
                </a:lnTo>
                <a:lnTo>
                  <a:pt x="70751" y="394335"/>
                </a:lnTo>
                <a:lnTo>
                  <a:pt x="45008" y="397256"/>
                </a:lnTo>
                <a:lnTo>
                  <a:pt x="88173" y="397256"/>
                </a:lnTo>
                <a:lnTo>
                  <a:pt x="95034" y="378460"/>
                </a:lnTo>
                <a:close/>
              </a:path>
              <a:path w="95250" h="460375">
                <a:moveTo>
                  <a:pt x="25730" y="0"/>
                </a:moveTo>
                <a:lnTo>
                  <a:pt x="0" y="3048"/>
                </a:lnTo>
                <a:lnTo>
                  <a:pt x="43539" y="384387"/>
                </a:lnTo>
                <a:lnTo>
                  <a:pt x="69277" y="381424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774" y="4650613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3017" y="380238"/>
                </a:moveTo>
                <a:lnTo>
                  <a:pt x="0" y="466089"/>
                </a:lnTo>
                <a:lnTo>
                  <a:pt x="76581" y="424942"/>
                </a:lnTo>
                <a:lnTo>
                  <a:pt x="70441" y="420624"/>
                </a:lnTo>
                <a:lnTo>
                  <a:pt x="47878" y="420624"/>
                </a:lnTo>
                <a:lnTo>
                  <a:pt x="26720" y="405764"/>
                </a:lnTo>
                <a:lnTo>
                  <a:pt x="34207" y="395141"/>
                </a:lnTo>
                <a:lnTo>
                  <a:pt x="13017" y="380238"/>
                </a:lnTo>
                <a:close/>
              </a:path>
              <a:path w="334009" h="466089">
                <a:moveTo>
                  <a:pt x="34207" y="395141"/>
                </a:moveTo>
                <a:lnTo>
                  <a:pt x="26720" y="405764"/>
                </a:lnTo>
                <a:lnTo>
                  <a:pt x="47878" y="420624"/>
                </a:lnTo>
                <a:lnTo>
                  <a:pt x="55358" y="410016"/>
                </a:lnTo>
                <a:lnTo>
                  <a:pt x="34207" y="395141"/>
                </a:lnTo>
                <a:close/>
              </a:path>
              <a:path w="334009" h="466089">
                <a:moveTo>
                  <a:pt x="55358" y="410016"/>
                </a:moveTo>
                <a:lnTo>
                  <a:pt x="47878" y="420624"/>
                </a:lnTo>
                <a:lnTo>
                  <a:pt x="70441" y="420624"/>
                </a:lnTo>
                <a:lnTo>
                  <a:pt x="55358" y="410016"/>
                </a:lnTo>
                <a:close/>
              </a:path>
              <a:path w="334009" h="466089">
                <a:moveTo>
                  <a:pt x="312673" y="0"/>
                </a:moveTo>
                <a:lnTo>
                  <a:pt x="34207" y="395141"/>
                </a:lnTo>
                <a:lnTo>
                  <a:pt x="55358" y="410016"/>
                </a:lnTo>
                <a:lnTo>
                  <a:pt x="333882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6769" y="4647184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4" h="469900">
                <a:moveTo>
                  <a:pt x="44411" y="394843"/>
                </a:moveTo>
                <a:lnTo>
                  <a:pt x="0" y="469519"/>
                </a:lnTo>
                <a:lnTo>
                  <a:pt x="86398" y="460248"/>
                </a:lnTo>
                <a:lnTo>
                  <a:pt x="76941" y="445516"/>
                </a:lnTo>
                <a:lnTo>
                  <a:pt x="61506" y="445516"/>
                </a:lnTo>
                <a:lnTo>
                  <a:pt x="47510" y="423672"/>
                </a:lnTo>
                <a:lnTo>
                  <a:pt x="58421" y="416666"/>
                </a:lnTo>
                <a:lnTo>
                  <a:pt x="44411" y="394843"/>
                </a:lnTo>
                <a:close/>
              </a:path>
              <a:path w="721994" h="469900">
                <a:moveTo>
                  <a:pt x="58421" y="416666"/>
                </a:moveTo>
                <a:lnTo>
                  <a:pt x="47510" y="423672"/>
                </a:lnTo>
                <a:lnTo>
                  <a:pt x="61506" y="445516"/>
                </a:lnTo>
                <a:lnTo>
                  <a:pt x="72436" y="438499"/>
                </a:lnTo>
                <a:lnTo>
                  <a:pt x="58421" y="416666"/>
                </a:lnTo>
                <a:close/>
              </a:path>
              <a:path w="721994" h="469900">
                <a:moveTo>
                  <a:pt x="72436" y="438499"/>
                </a:moveTo>
                <a:lnTo>
                  <a:pt x="61506" y="445516"/>
                </a:lnTo>
                <a:lnTo>
                  <a:pt x="76941" y="445516"/>
                </a:lnTo>
                <a:lnTo>
                  <a:pt x="72436" y="438499"/>
                </a:lnTo>
                <a:close/>
              </a:path>
              <a:path w="721994" h="469900">
                <a:moveTo>
                  <a:pt x="707390" y="0"/>
                </a:moveTo>
                <a:lnTo>
                  <a:pt x="58421" y="416666"/>
                </a:lnTo>
                <a:lnTo>
                  <a:pt x="72436" y="438499"/>
                </a:lnTo>
                <a:lnTo>
                  <a:pt x="721487" y="21844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6769" y="4650359"/>
            <a:ext cx="353695" cy="466725"/>
          </a:xfrm>
          <a:custGeom>
            <a:avLst/>
            <a:gdLst/>
            <a:ahLst/>
            <a:cxnLst/>
            <a:rect l="l" t="t" r="r" b="b"/>
            <a:pathLst>
              <a:path w="353694" h="466725">
                <a:moveTo>
                  <a:pt x="15430" y="380873"/>
                </a:moveTo>
                <a:lnTo>
                  <a:pt x="0" y="466344"/>
                </a:lnTo>
                <a:lnTo>
                  <a:pt x="77673" y="427355"/>
                </a:lnTo>
                <a:lnTo>
                  <a:pt x="70870" y="422275"/>
                </a:lnTo>
                <a:lnTo>
                  <a:pt x="49161" y="422275"/>
                </a:lnTo>
                <a:lnTo>
                  <a:pt x="28422" y="406781"/>
                </a:lnTo>
                <a:lnTo>
                  <a:pt x="36198" y="396382"/>
                </a:lnTo>
                <a:lnTo>
                  <a:pt x="15430" y="380873"/>
                </a:lnTo>
                <a:close/>
              </a:path>
              <a:path w="353694" h="466725">
                <a:moveTo>
                  <a:pt x="36198" y="396382"/>
                </a:moveTo>
                <a:lnTo>
                  <a:pt x="28422" y="406781"/>
                </a:lnTo>
                <a:lnTo>
                  <a:pt x="49161" y="422275"/>
                </a:lnTo>
                <a:lnTo>
                  <a:pt x="56940" y="411872"/>
                </a:lnTo>
                <a:lnTo>
                  <a:pt x="36198" y="396382"/>
                </a:lnTo>
                <a:close/>
              </a:path>
              <a:path w="353694" h="466725">
                <a:moveTo>
                  <a:pt x="56940" y="411872"/>
                </a:moveTo>
                <a:lnTo>
                  <a:pt x="49161" y="422275"/>
                </a:lnTo>
                <a:lnTo>
                  <a:pt x="70870" y="422275"/>
                </a:lnTo>
                <a:lnTo>
                  <a:pt x="56940" y="411872"/>
                </a:lnTo>
                <a:close/>
              </a:path>
              <a:path w="353694" h="466725">
                <a:moveTo>
                  <a:pt x="332613" y="0"/>
                </a:moveTo>
                <a:lnTo>
                  <a:pt x="36198" y="396382"/>
                </a:lnTo>
                <a:lnTo>
                  <a:pt x="56940" y="411872"/>
                </a:lnTo>
                <a:lnTo>
                  <a:pt x="353352" y="15494"/>
                </a:lnTo>
                <a:lnTo>
                  <a:pt x="332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2772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87" y="415952"/>
                </a:moveTo>
                <a:lnTo>
                  <a:pt x="316966" y="432688"/>
                </a:lnTo>
                <a:lnTo>
                  <a:pt x="396786" y="466978"/>
                </a:lnTo>
                <a:lnTo>
                  <a:pt x="386842" y="425831"/>
                </a:lnTo>
                <a:lnTo>
                  <a:pt x="345122" y="425831"/>
                </a:lnTo>
                <a:lnTo>
                  <a:pt x="336787" y="415952"/>
                </a:lnTo>
                <a:close/>
              </a:path>
              <a:path w="396875" h="467360">
                <a:moveTo>
                  <a:pt x="356549" y="399266"/>
                </a:moveTo>
                <a:lnTo>
                  <a:pt x="336787" y="415952"/>
                </a:lnTo>
                <a:lnTo>
                  <a:pt x="345122" y="425831"/>
                </a:lnTo>
                <a:lnTo>
                  <a:pt x="364921" y="409194"/>
                </a:lnTo>
                <a:lnTo>
                  <a:pt x="356549" y="399266"/>
                </a:lnTo>
                <a:close/>
              </a:path>
              <a:path w="396875" h="467360">
                <a:moveTo>
                  <a:pt x="376377" y="382524"/>
                </a:moveTo>
                <a:lnTo>
                  <a:pt x="356549" y="399266"/>
                </a:lnTo>
                <a:lnTo>
                  <a:pt x="364921" y="409194"/>
                </a:lnTo>
                <a:lnTo>
                  <a:pt x="345122" y="425831"/>
                </a:lnTo>
                <a:lnTo>
                  <a:pt x="386842" y="425831"/>
                </a:lnTo>
                <a:lnTo>
                  <a:pt x="37637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87" y="415952"/>
                </a:lnTo>
                <a:lnTo>
                  <a:pt x="356549" y="39926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2365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2"/>
                </a:moveTo>
                <a:lnTo>
                  <a:pt x="34404" y="459358"/>
                </a:lnTo>
                <a:lnTo>
                  <a:pt x="71041" y="395477"/>
                </a:lnTo>
                <a:lnTo>
                  <a:pt x="51003" y="395477"/>
                </a:lnTo>
                <a:lnTo>
                  <a:pt x="25133" y="393953"/>
                </a:lnTo>
                <a:lnTo>
                  <a:pt x="25861" y="381084"/>
                </a:lnTo>
                <a:lnTo>
                  <a:pt x="0" y="379602"/>
                </a:lnTo>
                <a:close/>
              </a:path>
              <a:path w="78105" h="459739">
                <a:moveTo>
                  <a:pt x="25861" y="381084"/>
                </a:moveTo>
                <a:lnTo>
                  <a:pt x="25133" y="393953"/>
                </a:lnTo>
                <a:lnTo>
                  <a:pt x="51003" y="395477"/>
                </a:lnTo>
                <a:lnTo>
                  <a:pt x="51734" y="382566"/>
                </a:lnTo>
                <a:lnTo>
                  <a:pt x="25861" y="381084"/>
                </a:lnTo>
                <a:close/>
              </a:path>
              <a:path w="78105" h="459739">
                <a:moveTo>
                  <a:pt x="51734" y="382566"/>
                </a:moveTo>
                <a:lnTo>
                  <a:pt x="51003" y="395477"/>
                </a:lnTo>
                <a:lnTo>
                  <a:pt x="71041" y="395477"/>
                </a:lnTo>
                <a:lnTo>
                  <a:pt x="77597" y="384047"/>
                </a:lnTo>
                <a:lnTo>
                  <a:pt x="51734" y="382566"/>
                </a:lnTo>
                <a:close/>
              </a:path>
              <a:path w="78105" h="459739">
                <a:moveTo>
                  <a:pt x="47434" y="0"/>
                </a:moveTo>
                <a:lnTo>
                  <a:pt x="25861" y="381084"/>
                </a:lnTo>
                <a:lnTo>
                  <a:pt x="51734" y="382566"/>
                </a:lnTo>
                <a:lnTo>
                  <a:pt x="73304" y="1523"/>
                </a:lnTo>
                <a:lnTo>
                  <a:pt x="47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6508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31" y="438544"/>
                </a:moveTo>
                <a:lnTo>
                  <a:pt x="637451" y="460375"/>
                </a:lnTo>
                <a:lnTo>
                  <a:pt x="723861" y="469519"/>
                </a:lnTo>
                <a:lnTo>
                  <a:pt x="709525" y="445516"/>
                </a:lnTo>
                <a:lnTo>
                  <a:pt x="662330" y="445516"/>
                </a:lnTo>
                <a:lnTo>
                  <a:pt x="651431" y="438544"/>
                </a:lnTo>
                <a:close/>
              </a:path>
              <a:path w="723900" h="469900">
                <a:moveTo>
                  <a:pt x="665410" y="416714"/>
                </a:moveTo>
                <a:lnTo>
                  <a:pt x="651431" y="438544"/>
                </a:lnTo>
                <a:lnTo>
                  <a:pt x="662330" y="445516"/>
                </a:lnTo>
                <a:lnTo>
                  <a:pt x="676287" y="423672"/>
                </a:lnTo>
                <a:lnTo>
                  <a:pt x="665410" y="416714"/>
                </a:lnTo>
                <a:close/>
              </a:path>
              <a:path w="723900" h="469900">
                <a:moveTo>
                  <a:pt x="679335" y="394970"/>
                </a:moveTo>
                <a:lnTo>
                  <a:pt x="665410" y="416714"/>
                </a:lnTo>
                <a:lnTo>
                  <a:pt x="676287" y="423672"/>
                </a:lnTo>
                <a:lnTo>
                  <a:pt x="662330" y="445516"/>
                </a:lnTo>
                <a:lnTo>
                  <a:pt x="709525" y="445516"/>
                </a:lnTo>
                <a:lnTo>
                  <a:pt x="679335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31" y="438544"/>
                </a:lnTo>
                <a:lnTo>
                  <a:pt x="665410" y="41671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9135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386" y="409452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32" y="420116"/>
                </a:lnTo>
                <a:lnTo>
                  <a:pt x="280771" y="420116"/>
                </a:lnTo>
                <a:lnTo>
                  <a:pt x="273386" y="409452"/>
                </a:lnTo>
                <a:close/>
              </a:path>
              <a:path w="328294" h="466089">
                <a:moveTo>
                  <a:pt x="294684" y="394720"/>
                </a:moveTo>
                <a:lnTo>
                  <a:pt x="273386" y="409452"/>
                </a:lnTo>
                <a:lnTo>
                  <a:pt x="280771" y="420116"/>
                </a:lnTo>
                <a:lnTo>
                  <a:pt x="302069" y="405384"/>
                </a:lnTo>
                <a:lnTo>
                  <a:pt x="294684" y="394720"/>
                </a:lnTo>
                <a:close/>
              </a:path>
              <a:path w="328294" h="466089">
                <a:moveTo>
                  <a:pt x="315988" y="379984"/>
                </a:moveTo>
                <a:lnTo>
                  <a:pt x="294684" y="394720"/>
                </a:lnTo>
                <a:lnTo>
                  <a:pt x="302069" y="405384"/>
                </a:lnTo>
                <a:lnTo>
                  <a:pt x="280771" y="420116"/>
                </a:lnTo>
                <a:lnTo>
                  <a:pt x="321732" y="420116"/>
                </a:lnTo>
                <a:lnTo>
                  <a:pt x="315988" y="379984"/>
                </a:lnTo>
                <a:close/>
              </a:path>
              <a:path w="328294" h="466089">
                <a:moveTo>
                  <a:pt x="21297" y="0"/>
                </a:moveTo>
                <a:lnTo>
                  <a:pt x="0" y="14732"/>
                </a:lnTo>
                <a:lnTo>
                  <a:pt x="273386" y="409452"/>
                </a:lnTo>
                <a:lnTo>
                  <a:pt x="294684" y="394720"/>
                </a:lnTo>
                <a:lnTo>
                  <a:pt x="21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256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6611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712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59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811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90" h="251460">
                <a:moveTo>
                  <a:pt x="124968" y="0"/>
                </a:moveTo>
                <a:lnTo>
                  <a:pt x="173608" y="9876"/>
                </a:lnTo>
                <a:lnTo>
                  <a:pt x="213331" y="36814"/>
                </a:lnTo>
                <a:lnTo>
                  <a:pt x="240114" y="76777"/>
                </a:lnTo>
                <a:lnTo>
                  <a:pt x="249936" y="125730"/>
                </a:lnTo>
                <a:lnTo>
                  <a:pt x="240114" y="174682"/>
                </a:lnTo>
                <a:lnTo>
                  <a:pt x="213331" y="214645"/>
                </a:lnTo>
                <a:lnTo>
                  <a:pt x="173608" y="241583"/>
                </a:lnTo>
                <a:lnTo>
                  <a:pt x="124968" y="251460"/>
                </a:lnTo>
                <a:lnTo>
                  <a:pt x="76327" y="241583"/>
                </a:lnTo>
                <a:lnTo>
                  <a:pt x="36604" y="214645"/>
                </a:lnTo>
                <a:lnTo>
                  <a:pt x="9821" y="174682"/>
                </a:lnTo>
                <a:lnTo>
                  <a:pt x="0" y="125730"/>
                </a:lnTo>
                <a:lnTo>
                  <a:pt x="9821" y="76777"/>
                </a:lnTo>
                <a:lnTo>
                  <a:pt x="36604" y="36814"/>
                </a:lnTo>
                <a:lnTo>
                  <a:pt x="76327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16" y="2787395"/>
            <a:ext cx="131064" cy="13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1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959" y="2787395"/>
            <a:ext cx="131064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1959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6938" y="2912872"/>
            <a:ext cx="356870" cy="626110"/>
          </a:xfrm>
          <a:custGeom>
            <a:avLst/>
            <a:gdLst/>
            <a:ahLst/>
            <a:cxnLst/>
            <a:rect l="l" t="t" r="r" b="b"/>
            <a:pathLst>
              <a:path w="356869" h="626110">
                <a:moveTo>
                  <a:pt x="307145" y="564223"/>
                </a:moveTo>
                <a:lnTo>
                  <a:pt x="284518" y="576833"/>
                </a:lnTo>
                <a:lnTo>
                  <a:pt x="356285" y="625855"/>
                </a:lnTo>
                <a:lnTo>
                  <a:pt x="354050" y="575563"/>
                </a:lnTo>
                <a:lnTo>
                  <a:pt x="313461" y="575563"/>
                </a:lnTo>
                <a:lnTo>
                  <a:pt x="307145" y="564223"/>
                </a:lnTo>
                <a:close/>
              </a:path>
              <a:path w="356869" h="626110">
                <a:moveTo>
                  <a:pt x="329814" y="551589"/>
                </a:moveTo>
                <a:lnTo>
                  <a:pt x="307145" y="564223"/>
                </a:lnTo>
                <a:lnTo>
                  <a:pt x="313461" y="575563"/>
                </a:lnTo>
                <a:lnTo>
                  <a:pt x="336092" y="562863"/>
                </a:lnTo>
                <a:lnTo>
                  <a:pt x="329814" y="551589"/>
                </a:lnTo>
                <a:close/>
              </a:path>
              <a:path w="356869" h="626110">
                <a:moveTo>
                  <a:pt x="352425" y="538988"/>
                </a:moveTo>
                <a:lnTo>
                  <a:pt x="329814" y="551589"/>
                </a:lnTo>
                <a:lnTo>
                  <a:pt x="336092" y="562863"/>
                </a:lnTo>
                <a:lnTo>
                  <a:pt x="313461" y="575563"/>
                </a:lnTo>
                <a:lnTo>
                  <a:pt x="354050" y="575563"/>
                </a:lnTo>
                <a:lnTo>
                  <a:pt x="352425" y="538988"/>
                </a:lnTo>
                <a:close/>
              </a:path>
              <a:path w="356869" h="626110">
                <a:moveTo>
                  <a:pt x="22631" y="0"/>
                </a:moveTo>
                <a:lnTo>
                  <a:pt x="0" y="12700"/>
                </a:lnTo>
                <a:lnTo>
                  <a:pt x="307145" y="564223"/>
                </a:lnTo>
                <a:lnTo>
                  <a:pt x="329814" y="551589"/>
                </a:lnTo>
                <a:lnTo>
                  <a:pt x="22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9592" y="2909570"/>
            <a:ext cx="697865" cy="629285"/>
          </a:xfrm>
          <a:custGeom>
            <a:avLst/>
            <a:gdLst/>
            <a:ahLst/>
            <a:cxnLst/>
            <a:rect l="l" t="t" r="r" b="b"/>
            <a:pathLst>
              <a:path w="697865" h="629285">
                <a:moveTo>
                  <a:pt x="630836" y="586741"/>
                </a:moveTo>
                <a:lnTo>
                  <a:pt x="613473" y="606043"/>
                </a:lnTo>
                <a:lnTo>
                  <a:pt x="697242" y="629157"/>
                </a:lnTo>
                <a:lnTo>
                  <a:pt x="683968" y="595376"/>
                </a:lnTo>
                <a:lnTo>
                  <a:pt x="640435" y="595376"/>
                </a:lnTo>
                <a:lnTo>
                  <a:pt x="630836" y="586741"/>
                </a:lnTo>
                <a:close/>
              </a:path>
              <a:path w="697865" h="629285">
                <a:moveTo>
                  <a:pt x="648120" y="567528"/>
                </a:moveTo>
                <a:lnTo>
                  <a:pt x="630836" y="586741"/>
                </a:lnTo>
                <a:lnTo>
                  <a:pt x="640435" y="595376"/>
                </a:lnTo>
                <a:lnTo>
                  <a:pt x="657758" y="576199"/>
                </a:lnTo>
                <a:lnTo>
                  <a:pt x="648120" y="567528"/>
                </a:lnTo>
                <a:close/>
              </a:path>
              <a:path w="697865" h="629285">
                <a:moveTo>
                  <a:pt x="665454" y="548258"/>
                </a:moveTo>
                <a:lnTo>
                  <a:pt x="648120" y="567528"/>
                </a:lnTo>
                <a:lnTo>
                  <a:pt x="657758" y="576199"/>
                </a:lnTo>
                <a:lnTo>
                  <a:pt x="640435" y="595376"/>
                </a:lnTo>
                <a:lnTo>
                  <a:pt x="683968" y="595376"/>
                </a:lnTo>
                <a:lnTo>
                  <a:pt x="665454" y="548258"/>
                </a:lnTo>
                <a:close/>
              </a:path>
              <a:path w="697865" h="629285">
                <a:moveTo>
                  <a:pt x="17322" y="0"/>
                </a:moveTo>
                <a:lnTo>
                  <a:pt x="0" y="19303"/>
                </a:lnTo>
                <a:lnTo>
                  <a:pt x="630836" y="586741"/>
                </a:lnTo>
                <a:lnTo>
                  <a:pt x="648120" y="567528"/>
                </a:lnTo>
                <a:lnTo>
                  <a:pt x="17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0770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2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1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1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399" y="3789045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5" h="620395">
                <a:moveTo>
                  <a:pt x="0" y="541019"/>
                </a:moveTo>
                <a:lnTo>
                  <a:pt x="36703" y="619886"/>
                </a:lnTo>
                <a:lnTo>
                  <a:pt x="71114" y="555497"/>
                </a:lnTo>
                <a:lnTo>
                  <a:pt x="51434" y="555497"/>
                </a:lnTo>
                <a:lnTo>
                  <a:pt x="25539" y="554735"/>
                </a:lnTo>
                <a:lnTo>
                  <a:pt x="25898" y="541739"/>
                </a:lnTo>
                <a:lnTo>
                  <a:pt x="0" y="541019"/>
                </a:lnTo>
                <a:close/>
              </a:path>
              <a:path w="78105" h="620395">
                <a:moveTo>
                  <a:pt x="25898" y="541739"/>
                </a:moveTo>
                <a:lnTo>
                  <a:pt x="25539" y="554735"/>
                </a:lnTo>
                <a:lnTo>
                  <a:pt x="51434" y="555497"/>
                </a:lnTo>
                <a:lnTo>
                  <a:pt x="51794" y="542459"/>
                </a:lnTo>
                <a:lnTo>
                  <a:pt x="25898" y="541739"/>
                </a:lnTo>
                <a:close/>
              </a:path>
              <a:path w="78105" h="620395">
                <a:moveTo>
                  <a:pt x="51794" y="542459"/>
                </a:moveTo>
                <a:lnTo>
                  <a:pt x="51434" y="555497"/>
                </a:lnTo>
                <a:lnTo>
                  <a:pt x="71114" y="555497"/>
                </a:lnTo>
                <a:lnTo>
                  <a:pt x="77698" y="543178"/>
                </a:lnTo>
                <a:lnTo>
                  <a:pt x="51794" y="542459"/>
                </a:lnTo>
                <a:close/>
              </a:path>
              <a:path w="78105" h="620395">
                <a:moveTo>
                  <a:pt x="40843" y="0"/>
                </a:moveTo>
                <a:lnTo>
                  <a:pt x="25898" y="541739"/>
                </a:lnTo>
                <a:lnTo>
                  <a:pt x="51794" y="542459"/>
                </a:lnTo>
                <a:lnTo>
                  <a:pt x="66738" y="761"/>
                </a:lnTo>
                <a:lnTo>
                  <a:pt x="40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2677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09" h="626110">
                <a:moveTo>
                  <a:pt x="5524" y="539242"/>
                </a:moveTo>
                <a:lnTo>
                  <a:pt x="0" y="625982"/>
                </a:lnTo>
                <a:lnTo>
                  <a:pt x="72694" y="578357"/>
                </a:lnTo>
                <a:lnTo>
                  <a:pt x="69423" y="576452"/>
                </a:lnTo>
                <a:lnTo>
                  <a:pt x="43789" y="576452"/>
                </a:lnTo>
                <a:lnTo>
                  <a:pt x="21399" y="563499"/>
                </a:lnTo>
                <a:lnTo>
                  <a:pt x="27927" y="552288"/>
                </a:lnTo>
                <a:lnTo>
                  <a:pt x="5524" y="539242"/>
                </a:lnTo>
                <a:close/>
              </a:path>
              <a:path w="372109" h="626110">
                <a:moveTo>
                  <a:pt x="27927" y="552288"/>
                </a:moveTo>
                <a:lnTo>
                  <a:pt x="21399" y="563499"/>
                </a:lnTo>
                <a:lnTo>
                  <a:pt x="43789" y="576452"/>
                </a:lnTo>
                <a:lnTo>
                  <a:pt x="50280" y="565305"/>
                </a:lnTo>
                <a:lnTo>
                  <a:pt x="27927" y="552288"/>
                </a:lnTo>
                <a:close/>
              </a:path>
              <a:path w="372109" h="626110">
                <a:moveTo>
                  <a:pt x="50280" y="565305"/>
                </a:moveTo>
                <a:lnTo>
                  <a:pt x="43789" y="576452"/>
                </a:lnTo>
                <a:lnTo>
                  <a:pt x="69423" y="576452"/>
                </a:lnTo>
                <a:lnTo>
                  <a:pt x="50280" y="565305"/>
                </a:lnTo>
                <a:close/>
              </a:path>
              <a:path w="372109" h="626110">
                <a:moveTo>
                  <a:pt x="349503" y="0"/>
                </a:moveTo>
                <a:lnTo>
                  <a:pt x="27927" y="552288"/>
                </a:lnTo>
                <a:lnTo>
                  <a:pt x="50280" y="565305"/>
                </a:lnTo>
                <a:lnTo>
                  <a:pt x="371894" y="12953"/>
                </a:lnTo>
                <a:lnTo>
                  <a:pt x="349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777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5" h="629285">
                <a:moveTo>
                  <a:pt x="32702" y="548766"/>
                </a:moveTo>
                <a:lnTo>
                  <a:pt x="0" y="629284"/>
                </a:lnTo>
                <a:lnTo>
                  <a:pt x="84023" y="607059"/>
                </a:lnTo>
                <a:lnTo>
                  <a:pt x="74407" y="596138"/>
                </a:lnTo>
                <a:lnTo>
                  <a:pt x="57188" y="596138"/>
                </a:lnTo>
                <a:lnTo>
                  <a:pt x="40081" y="576707"/>
                </a:lnTo>
                <a:lnTo>
                  <a:pt x="49785" y="568171"/>
                </a:lnTo>
                <a:lnTo>
                  <a:pt x="32702" y="548766"/>
                </a:lnTo>
                <a:close/>
              </a:path>
              <a:path w="713105" h="629285">
                <a:moveTo>
                  <a:pt x="49785" y="568171"/>
                </a:moveTo>
                <a:lnTo>
                  <a:pt x="40081" y="576707"/>
                </a:lnTo>
                <a:lnTo>
                  <a:pt x="57188" y="596138"/>
                </a:lnTo>
                <a:lnTo>
                  <a:pt x="66893" y="587603"/>
                </a:lnTo>
                <a:lnTo>
                  <a:pt x="49785" y="568171"/>
                </a:lnTo>
                <a:close/>
              </a:path>
              <a:path w="713105" h="629285">
                <a:moveTo>
                  <a:pt x="66893" y="587603"/>
                </a:moveTo>
                <a:lnTo>
                  <a:pt x="57188" y="596138"/>
                </a:lnTo>
                <a:lnTo>
                  <a:pt x="74407" y="596138"/>
                </a:lnTo>
                <a:lnTo>
                  <a:pt x="66893" y="587603"/>
                </a:lnTo>
                <a:close/>
              </a:path>
              <a:path w="713105" h="629285">
                <a:moveTo>
                  <a:pt x="695756" y="0"/>
                </a:moveTo>
                <a:lnTo>
                  <a:pt x="49785" y="568171"/>
                </a:lnTo>
                <a:lnTo>
                  <a:pt x="66893" y="587603"/>
                </a:lnTo>
                <a:lnTo>
                  <a:pt x="712863" y="19557"/>
                </a:lnTo>
                <a:lnTo>
                  <a:pt x="695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9777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65" y="538734"/>
                </a:moveTo>
                <a:lnTo>
                  <a:pt x="0" y="625602"/>
                </a:lnTo>
                <a:lnTo>
                  <a:pt x="71031" y="575437"/>
                </a:lnTo>
                <a:lnTo>
                  <a:pt x="69609" y="574675"/>
                </a:lnTo>
                <a:lnTo>
                  <a:pt x="42075" y="574675"/>
                </a:lnTo>
                <a:lnTo>
                  <a:pt x="19253" y="562356"/>
                </a:lnTo>
                <a:lnTo>
                  <a:pt x="25377" y="550963"/>
                </a:lnTo>
                <a:lnTo>
                  <a:pt x="2565" y="538734"/>
                </a:lnTo>
                <a:close/>
              </a:path>
              <a:path w="344805" h="626110">
                <a:moveTo>
                  <a:pt x="25377" y="550963"/>
                </a:moveTo>
                <a:lnTo>
                  <a:pt x="19253" y="562356"/>
                </a:lnTo>
                <a:lnTo>
                  <a:pt x="42075" y="574675"/>
                </a:lnTo>
                <a:lnTo>
                  <a:pt x="48233" y="563215"/>
                </a:lnTo>
                <a:lnTo>
                  <a:pt x="25377" y="550963"/>
                </a:lnTo>
                <a:close/>
              </a:path>
              <a:path w="344805" h="626110">
                <a:moveTo>
                  <a:pt x="48233" y="563215"/>
                </a:moveTo>
                <a:lnTo>
                  <a:pt x="42075" y="574675"/>
                </a:lnTo>
                <a:lnTo>
                  <a:pt x="69609" y="574675"/>
                </a:lnTo>
                <a:lnTo>
                  <a:pt x="48233" y="563215"/>
                </a:lnTo>
                <a:close/>
              </a:path>
              <a:path w="344805" h="626110">
                <a:moveTo>
                  <a:pt x="321563" y="0"/>
                </a:moveTo>
                <a:lnTo>
                  <a:pt x="25377" y="550963"/>
                </a:lnTo>
                <a:lnTo>
                  <a:pt x="48233" y="563215"/>
                </a:lnTo>
                <a:lnTo>
                  <a:pt x="344385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0770" y="3782948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3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2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2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3424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0977" y="587271"/>
                </a:moveTo>
                <a:lnTo>
                  <a:pt x="623773" y="606678"/>
                </a:lnTo>
                <a:lnTo>
                  <a:pt x="707720" y="629157"/>
                </a:lnTo>
                <a:lnTo>
                  <a:pt x="694358" y="595883"/>
                </a:lnTo>
                <a:lnTo>
                  <a:pt x="650697" y="595883"/>
                </a:lnTo>
                <a:lnTo>
                  <a:pt x="640977" y="587271"/>
                </a:lnTo>
                <a:close/>
              </a:path>
              <a:path w="708025" h="629285">
                <a:moveTo>
                  <a:pt x="658166" y="567880"/>
                </a:moveTo>
                <a:lnTo>
                  <a:pt x="640977" y="587271"/>
                </a:lnTo>
                <a:lnTo>
                  <a:pt x="650697" y="595883"/>
                </a:lnTo>
                <a:lnTo>
                  <a:pt x="667842" y="576452"/>
                </a:lnTo>
                <a:lnTo>
                  <a:pt x="658166" y="567880"/>
                </a:lnTo>
                <a:close/>
              </a:path>
              <a:path w="708025" h="629285">
                <a:moveTo>
                  <a:pt x="675335" y="548513"/>
                </a:moveTo>
                <a:lnTo>
                  <a:pt x="658166" y="567880"/>
                </a:lnTo>
                <a:lnTo>
                  <a:pt x="667842" y="576452"/>
                </a:lnTo>
                <a:lnTo>
                  <a:pt x="650697" y="595883"/>
                </a:lnTo>
                <a:lnTo>
                  <a:pt x="694358" y="595883"/>
                </a:lnTo>
                <a:lnTo>
                  <a:pt x="675335" y="548513"/>
                </a:lnTo>
                <a:close/>
              </a:path>
              <a:path w="708025" h="629285">
                <a:moveTo>
                  <a:pt x="17170" y="0"/>
                </a:moveTo>
                <a:lnTo>
                  <a:pt x="0" y="19303"/>
                </a:lnTo>
                <a:lnTo>
                  <a:pt x="640977" y="587271"/>
                </a:lnTo>
                <a:lnTo>
                  <a:pt x="658166" y="567880"/>
                </a:lnTo>
                <a:lnTo>
                  <a:pt x="17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4816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0287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6996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3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3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4616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85925" y="3782821"/>
            <a:ext cx="373380" cy="624205"/>
          </a:xfrm>
          <a:custGeom>
            <a:avLst/>
            <a:gdLst/>
            <a:ahLst/>
            <a:cxnLst/>
            <a:rect l="l" t="t" r="r" b="b"/>
            <a:pathLst>
              <a:path w="373380" h="624204">
                <a:moveTo>
                  <a:pt x="322633" y="563626"/>
                </a:moveTo>
                <a:lnTo>
                  <a:pt x="300355" y="576707"/>
                </a:lnTo>
                <a:lnTo>
                  <a:pt x="373126" y="624077"/>
                </a:lnTo>
                <a:lnTo>
                  <a:pt x="369879" y="574801"/>
                </a:lnTo>
                <a:lnTo>
                  <a:pt x="329184" y="574801"/>
                </a:lnTo>
                <a:lnTo>
                  <a:pt x="322633" y="563626"/>
                </a:lnTo>
                <a:close/>
              </a:path>
              <a:path w="373380" h="624204">
                <a:moveTo>
                  <a:pt x="345022" y="550481"/>
                </a:moveTo>
                <a:lnTo>
                  <a:pt x="322633" y="563626"/>
                </a:lnTo>
                <a:lnTo>
                  <a:pt x="329184" y="574801"/>
                </a:lnTo>
                <a:lnTo>
                  <a:pt x="351536" y="561594"/>
                </a:lnTo>
                <a:lnTo>
                  <a:pt x="345022" y="550481"/>
                </a:lnTo>
                <a:close/>
              </a:path>
              <a:path w="373380" h="624204">
                <a:moveTo>
                  <a:pt x="367411" y="537336"/>
                </a:moveTo>
                <a:lnTo>
                  <a:pt x="345022" y="550481"/>
                </a:lnTo>
                <a:lnTo>
                  <a:pt x="351536" y="561594"/>
                </a:lnTo>
                <a:lnTo>
                  <a:pt x="329184" y="574801"/>
                </a:lnTo>
                <a:lnTo>
                  <a:pt x="369879" y="574801"/>
                </a:lnTo>
                <a:lnTo>
                  <a:pt x="367411" y="537336"/>
                </a:lnTo>
                <a:close/>
              </a:path>
              <a:path w="373380" h="624204">
                <a:moveTo>
                  <a:pt x="22352" y="0"/>
                </a:moveTo>
                <a:lnTo>
                  <a:pt x="0" y="13207"/>
                </a:lnTo>
                <a:lnTo>
                  <a:pt x="322633" y="563626"/>
                </a:lnTo>
                <a:lnTo>
                  <a:pt x="345022" y="550481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5236" y="3534155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71" y="9828"/>
                </a:lnTo>
                <a:lnTo>
                  <a:pt x="214636" y="36623"/>
                </a:lnTo>
                <a:lnTo>
                  <a:pt x="241580" y="76348"/>
                </a:lnTo>
                <a:lnTo>
                  <a:pt x="251460" y="124968"/>
                </a:lnTo>
                <a:lnTo>
                  <a:pt x="241580" y="173587"/>
                </a:lnTo>
                <a:lnTo>
                  <a:pt x="214636" y="213312"/>
                </a:lnTo>
                <a:lnTo>
                  <a:pt x="174671" y="240107"/>
                </a:lnTo>
                <a:lnTo>
                  <a:pt x="125729" y="249936"/>
                </a:lnTo>
                <a:lnTo>
                  <a:pt x="76788" y="240107"/>
                </a:lnTo>
                <a:lnTo>
                  <a:pt x="36823" y="213312"/>
                </a:lnTo>
                <a:lnTo>
                  <a:pt x="9879" y="173587"/>
                </a:lnTo>
                <a:lnTo>
                  <a:pt x="0" y="124968"/>
                </a:lnTo>
                <a:lnTo>
                  <a:pt x="9879" y="76348"/>
                </a:lnTo>
                <a:lnTo>
                  <a:pt x="36823" y="36623"/>
                </a:lnTo>
                <a:lnTo>
                  <a:pt x="76788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8200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3776" y="35372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46447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33444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18303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18303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36465" y="291896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2" y="555117"/>
                </a:lnTo>
                <a:lnTo>
                  <a:pt x="25654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4" y="554736"/>
                </a:lnTo>
                <a:lnTo>
                  <a:pt x="51562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2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9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7" y="508"/>
                </a:lnTo>
                <a:lnTo>
                  <a:pt x="35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9505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29" h="626110">
                <a:moveTo>
                  <a:pt x="4953" y="539241"/>
                </a:moveTo>
                <a:lnTo>
                  <a:pt x="0" y="625982"/>
                </a:lnTo>
                <a:lnTo>
                  <a:pt x="72390" y="577850"/>
                </a:lnTo>
                <a:lnTo>
                  <a:pt x="69506" y="576199"/>
                </a:lnTo>
                <a:lnTo>
                  <a:pt x="43434" y="576199"/>
                </a:lnTo>
                <a:lnTo>
                  <a:pt x="20955" y="563371"/>
                </a:lnTo>
                <a:lnTo>
                  <a:pt x="27421" y="552105"/>
                </a:lnTo>
                <a:lnTo>
                  <a:pt x="4953" y="539241"/>
                </a:lnTo>
                <a:close/>
              </a:path>
              <a:path w="367029" h="626110">
                <a:moveTo>
                  <a:pt x="27421" y="552105"/>
                </a:moveTo>
                <a:lnTo>
                  <a:pt x="20955" y="563371"/>
                </a:lnTo>
                <a:lnTo>
                  <a:pt x="43434" y="576199"/>
                </a:lnTo>
                <a:lnTo>
                  <a:pt x="49883" y="564964"/>
                </a:lnTo>
                <a:lnTo>
                  <a:pt x="27421" y="552105"/>
                </a:lnTo>
                <a:close/>
              </a:path>
              <a:path w="367029" h="626110">
                <a:moveTo>
                  <a:pt x="49883" y="564964"/>
                </a:moveTo>
                <a:lnTo>
                  <a:pt x="43434" y="576199"/>
                </a:lnTo>
                <a:lnTo>
                  <a:pt x="69506" y="576199"/>
                </a:lnTo>
                <a:lnTo>
                  <a:pt x="49883" y="564964"/>
                </a:lnTo>
                <a:close/>
              </a:path>
              <a:path w="367029" h="626110">
                <a:moveTo>
                  <a:pt x="344297" y="0"/>
                </a:moveTo>
                <a:lnTo>
                  <a:pt x="27421" y="552105"/>
                </a:lnTo>
                <a:lnTo>
                  <a:pt x="49883" y="564964"/>
                </a:lnTo>
                <a:lnTo>
                  <a:pt x="366776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86605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76700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8" y="466978"/>
                </a:lnTo>
                <a:lnTo>
                  <a:pt x="386847" y="425831"/>
                </a:lnTo>
                <a:lnTo>
                  <a:pt x="345059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9" y="425831"/>
                </a:lnTo>
                <a:lnTo>
                  <a:pt x="364871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4"/>
                </a:moveTo>
                <a:lnTo>
                  <a:pt x="356537" y="399311"/>
                </a:lnTo>
                <a:lnTo>
                  <a:pt x="364871" y="409194"/>
                </a:lnTo>
                <a:lnTo>
                  <a:pt x="345059" y="425831"/>
                </a:lnTo>
                <a:lnTo>
                  <a:pt x="386847" y="425831"/>
                </a:lnTo>
                <a:lnTo>
                  <a:pt x="37642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26280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4" h="459739">
                <a:moveTo>
                  <a:pt x="0" y="379602"/>
                </a:moveTo>
                <a:lnTo>
                  <a:pt x="34417" y="459358"/>
                </a:lnTo>
                <a:lnTo>
                  <a:pt x="71043" y="395477"/>
                </a:lnTo>
                <a:lnTo>
                  <a:pt x="51054" y="395477"/>
                </a:lnTo>
                <a:lnTo>
                  <a:pt x="25146" y="393953"/>
                </a:lnTo>
                <a:lnTo>
                  <a:pt x="25876" y="381085"/>
                </a:lnTo>
                <a:lnTo>
                  <a:pt x="0" y="379602"/>
                </a:lnTo>
                <a:close/>
              </a:path>
              <a:path w="78104" h="459739">
                <a:moveTo>
                  <a:pt x="25876" y="381085"/>
                </a:moveTo>
                <a:lnTo>
                  <a:pt x="25146" y="393953"/>
                </a:lnTo>
                <a:lnTo>
                  <a:pt x="51054" y="395477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4" h="459739">
                <a:moveTo>
                  <a:pt x="51782" y="382569"/>
                </a:moveTo>
                <a:lnTo>
                  <a:pt x="51054" y="395477"/>
                </a:lnTo>
                <a:lnTo>
                  <a:pt x="71043" y="395477"/>
                </a:lnTo>
                <a:lnTo>
                  <a:pt x="77597" y="384047"/>
                </a:lnTo>
                <a:lnTo>
                  <a:pt x="51782" y="382569"/>
                </a:lnTo>
                <a:close/>
              </a:path>
              <a:path w="78104" h="459739">
                <a:moveTo>
                  <a:pt x="47498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9" y="1523"/>
                </a:lnTo>
                <a:lnTo>
                  <a:pt x="47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48913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6"/>
                </a:lnTo>
                <a:lnTo>
                  <a:pt x="662304" y="445516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6"/>
                </a:lnTo>
                <a:lnTo>
                  <a:pt x="676275" y="423672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70"/>
                </a:moveTo>
                <a:lnTo>
                  <a:pt x="665392" y="416710"/>
                </a:lnTo>
                <a:lnTo>
                  <a:pt x="676275" y="423672"/>
                </a:lnTo>
                <a:lnTo>
                  <a:pt x="662304" y="445516"/>
                </a:lnTo>
                <a:lnTo>
                  <a:pt x="709547" y="445516"/>
                </a:lnTo>
                <a:lnTo>
                  <a:pt x="679323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31514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26" y="420116"/>
                </a:lnTo>
                <a:lnTo>
                  <a:pt x="280797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7" y="420116"/>
                </a:lnTo>
                <a:lnTo>
                  <a:pt x="302133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3" y="405384"/>
                </a:lnTo>
                <a:lnTo>
                  <a:pt x="280797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6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69561" y="2847213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4" y="643382"/>
                </a:lnTo>
                <a:lnTo>
                  <a:pt x="404495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39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39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1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2803" y="2918841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541020"/>
                </a:moveTo>
                <a:lnTo>
                  <a:pt x="36702" y="619887"/>
                </a:lnTo>
                <a:lnTo>
                  <a:pt x="71136" y="555498"/>
                </a:lnTo>
                <a:lnTo>
                  <a:pt x="51435" y="555498"/>
                </a:lnTo>
                <a:lnTo>
                  <a:pt x="25526" y="554736"/>
                </a:lnTo>
                <a:lnTo>
                  <a:pt x="25887" y="541739"/>
                </a:lnTo>
                <a:lnTo>
                  <a:pt x="0" y="541020"/>
                </a:lnTo>
                <a:close/>
              </a:path>
              <a:path w="78104" h="620395">
                <a:moveTo>
                  <a:pt x="25887" y="541739"/>
                </a:moveTo>
                <a:lnTo>
                  <a:pt x="25526" y="554736"/>
                </a:lnTo>
                <a:lnTo>
                  <a:pt x="51435" y="555498"/>
                </a:lnTo>
                <a:lnTo>
                  <a:pt x="51793" y="542458"/>
                </a:lnTo>
                <a:lnTo>
                  <a:pt x="25887" y="541739"/>
                </a:lnTo>
                <a:close/>
              </a:path>
              <a:path w="78104" h="620395">
                <a:moveTo>
                  <a:pt x="51793" y="542458"/>
                </a:moveTo>
                <a:lnTo>
                  <a:pt x="51435" y="555498"/>
                </a:lnTo>
                <a:lnTo>
                  <a:pt x="71136" y="555498"/>
                </a:lnTo>
                <a:lnTo>
                  <a:pt x="77724" y="543179"/>
                </a:lnTo>
                <a:lnTo>
                  <a:pt x="51793" y="542458"/>
                </a:lnTo>
                <a:close/>
              </a:path>
              <a:path w="78104" h="620395">
                <a:moveTo>
                  <a:pt x="40894" y="0"/>
                </a:moveTo>
                <a:lnTo>
                  <a:pt x="25887" y="541739"/>
                </a:lnTo>
                <a:lnTo>
                  <a:pt x="51793" y="542458"/>
                </a:lnTo>
                <a:lnTo>
                  <a:pt x="66675" y="762"/>
                </a:lnTo>
                <a:lnTo>
                  <a:pt x="40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86605" y="2912745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1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1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79976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7997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7764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33215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9644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964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74364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7436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29354" y="2912872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2021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29" h="629285">
                <a:moveTo>
                  <a:pt x="630829" y="586712"/>
                </a:moveTo>
                <a:lnTo>
                  <a:pt x="613410" y="606043"/>
                </a:lnTo>
                <a:lnTo>
                  <a:pt x="697229" y="629157"/>
                </a:lnTo>
                <a:lnTo>
                  <a:pt x="683971" y="595376"/>
                </a:lnTo>
                <a:lnTo>
                  <a:pt x="640461" y="595376"/>
                </a:lnTo>
                <a:lnTo>
                  <a:pt x="630829" y="586712"/>
                </a:lnTo>
                <a:close/>
              </a:path>
              <a:path w="697229" h="629285">
                <a:moveTo>
                  <a:pt x="648106" y="567538"/>
                </a:moveTo>
                <a:lnTo>
                  <a:pt x="630829" y="586712"/>
                </a:lnTo>
                <a:lnTo>
                  <a:pt x="640461" y="595376"/>
                </a:lnTo>
                <a:lnTo>
                  <a:pt x="657732" y="576199"/>
                </a:lnTo>
                <a:lnTo>
                  <a:pt x="648106" y="567538"/>
                </a:lnTo>
                <a:close/>
              </a:path>
              <a:path w="697229" h="629285">
                <a:moveTo>
                  <a:pt x="665479" y="548258"/>
                </a:moveTo>
                <a:lnTo>
                  <a:pt x="648106" y="567538"/>
                </a:lnTo>
                <a:lnTo>
                  <a:pt x="657732" y="576199"/>
                </a:lnTo>
                <a:lnTo>
                  <a:pt x="640461" y="595376"/>
                </a:lnTo>
                <a:lnTo>
                  <a:pt x="683971" y="595376"/>
                </a:lnTo>
                <a:lnTo>
                  <a:pt x="665479" y="548258"/>
                </a:lnTo>
                <a:close/>
              </a:path>
              <a:path w="697229" h="629285">
                <a:moveTo>
                  <a:pt x="17272" y="0"/>
                </a:moveTo>
                <a:lnTo>
                  <a:pt x="0" y="19303"/>
                </a:lnTo>
                <a:lnTo>
                  <a:pt x="630829" y="586712"/>
                </a:lnTo>
                <a:lnTo>
                  <a:pt x="648106" y="567538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34053" y="2908173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3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8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4" y="557276"/>
                </a:moveTo>
                <a:lnTo>
                  <a:pt x="980048" y="579476"/>
                </a:lnTo>
                <a:lnTo>
                  <a:pt x="991108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4" y="557276"/>
                </a:lnTo>
                <a:close/>
              </a:path>
              <a:path w="1040129" h="630554">
                <a:moveTo>
                  <a:pt x="13208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64634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60" h="626110">
                <a:moveTo>
                  <a:pt x="315730" y="564891"/>
                </a:moveTo>
                <a:lnTo>
                  <a:pt x="293242" y="577722"/>
                </a:lnTo>
                <a:lnTo>
                  <a:pt x="365505" y="625982"/>
                </a:lnTo>
                <a:lnTo>
                  <a:pt x="362736" y="576199"/>
                </a:lnTo>
                <a:lnTo>
                  <a:pt x="322199" y="576199"/>
                </a:lnTo>
                <a:lnTo>
                  <a:pt x="315730" y="564891"/>
                </a:lnTo>
                <a:close/>
              </a:path>
              <a:path w="365760" h="626110">
                <a:moveTo>
                  <a:pt x="338266" y="552031"/>
                </a:moveTo>
                <a:lnTo>
                  <a:pt x="315730" y="564891"/>
                </a:lnTo>
                <a:lnTo>
                  <a:pt x="322199" y="576199"/>
                </a:lnTo>
                <a:lnTo>
                  <a:pt x="344677" y="563244"/>
                </a:lnTo>
                <a:lnTo>
                  <a:pt x="338266" y="552031"/>
                </a:lnTo>
                <a:close/>
              </a:path>
              <a:path w="365760" h="626110">
                <a:moveTo>
                  <a:pt x="360679" y="539241"/>
                </a:moveTo>
                <a:lnTo>
                  <a:pt x="338266" y="552031"/>
                </a:lnTo>
                <a:lnTo>
                  <a:pt x="344677" y="563244"/>
                </a:lnTo>
                <a:lnTo>
                  <a:pt x="322199" y="576199"/>
                </a:lnTo>
                <a:lnTo>
                  <a:pt x="362736" y="576199"/>
                </a:lnTo>
                <a:lnTo>
                  <a:pt x="360679" y="539241"/>
                </a:lnTo>
                <a:close/>
              </a:path>
              <a:path w="365760" h="626110">
                <a:moveTo>
                  <a:pt x="22605" y="0"/>
                </a:moveTo>
                <a:lnTo>
                  <a:pt x="0" y="12953"/>
                </a:lnTo>
                <a:lnTo>
                  <a:pt x="315730" y="564891"/>
                </a:lnTo>
                <a:lnTo>
                  <a:pt x="338266" y="552031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7302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4" y="606678"/>
                </a:lnTo>
                <a:lnTo>
                  <a:pt x="707771" y="629157"/>
                </a:lnTo>
                <a:lnTo>
                  <a:pt x="694409" y="595883"/>
                </a:lnTo>
                <a:lnTo>
                  <a:pt x="650748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8" y="595883"/>
                </a:lnTo>
                <a:lnTo>
                  <a:pt x="667893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6" y="548513"/>
                </a:moveTo>
                <a:lnTo>
                  <a:pt x="658217" y="567880"/>
                </a:lnTo>
                <a:lnTo>
                  <a:pt x="667893" y="576452"/>
                </a:lnTo>
                <a:lnTo>
                  <a:pt x="650748" y="595883"/>
                </a:lnTo>
                <a:lnTo>
                  <a:pt x="694409" y="595883"/>
                </a:lnTo>
                <a:lnTo>
                  <a:pt x="675386" y="548513"/>
                </a:lnTo>
                <a:close/>
              </a:path>
              <a:path w="708025" h="629285">
                <a:moveTo>
                  <a:pt x="17272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86605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42182" y="3778250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6" y="608711"/>
                </a:lnTo>
                <a:lnTo>
                  <a:pt x="49021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1" y="586486"/>
                </a:lnTo>
                <a:lnTo>
                  <a:pt x="62356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6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86605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2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2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42182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6"/>
                </a:moveTo>
                <a:lnTo>
                  <a:pt x="0" y="629284"/>
                </a:lnTo>
                <a:lnTo>
                  <a:pt x="84073" y="607059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1" y="576707"/>
                </a:lnTo>
                <a:lnTo>
                  <a:pt x="49793" y="568208"/>
                </a:lnTo>
                <a:lnTo>
                  <a:pt x="32638" y="548766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1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7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42182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2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3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27220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14215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40885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4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46982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4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3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4" y="548259"/>
                </a:lnTo>
                <a:lnTo>
                  <a:pt x="71206" y="548259"/>
                </a:lnTo>
                <a:lnTo>
                  <a:pt x="77723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79164" y="3534155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26664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13660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7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7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55392" y="4632959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7" y="466978"/>
                </a:lnTo>
                <a:lnTo>
                  <a:pt x="386847" y="425831"/>
                </a:lnTo>
                <a:lnTo>
                  <a:pt x="345058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8" y="425831"/>
                </a:lnTo>
                <a:lnTo>
                  <a:pt x="364870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3"/>
                </a:moveTo>
                <a:lnTo>
                  <a:pt x="356537" y="399311"/>
                </a:lnTo>
                <a:lnTo>
                  <a:pt x="364870" y="409194"/>
                </a:lnTo>
                <a:lnTo>
                  <a:pt x="345058" y="425831"/>
                </a:lnTo>
                <a:lnTo>
                  <a:pt x="386847" y="425831"/>
                </a:lnTo>
                <a:lnTo>
                  <a:pt x="376427" y="382523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04973" y="4640579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3"/>
                </a:moveTo>
                <a:lnTo>
                  <a:pt x="34416" y="459359"/>
                </a:lnTo>
                <a:lnTo>
                  <a:pt x="71043" y="395478"/>
                </a:lnTo>
                <a:lnTo>
                  <a:pt x="51053" y="395478"/>
                </a:lnTo>
                <a:lnTo>
                  <a:pt x="25145" y="393954"/>
                </a:lnTo>
                <a:lnTo>
                  <a:pt x="25876" y="381085"/>
                </a:lnTo>
                <a:lnTo>
                  <a:pt x="0" y="379603"/>
                </a:lnTo>
                <a:close/>
              </a:path>
              <a:path w="78105" h="459739">
                <a:moveTo>
                  <a:pt x="25876" y="381085"/>
                </a:moveTo>
                <a:lnTo>
                  <a:pt x="25145" y="393954"/>
                </a:lnTo>
                <a:lnTo>
                  <a:pt x="51053" y="395478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5" h="459739">
                <a:moveTo>
                  <a:pt x="51782" y="382569"/>
                </a:moveTo>
                <a:lnTo>
                  <a:pt x="51053" y="395478"/>
                </a:lnTo>
                <a:lnTo>
                  <a:pt x="71043" y="395478"/>
                </a:lnTo>
                <a:lnTo>
                  <a:pt x="77596" y="384048"/>
                </a:lnTo>
                <a:lnTo>
                  <a:pt x="51782" y="382569"/>
                </a:lnTo>
                <a:close/>
              </a:path>
              <a:path w="78105" h="459739">
                <a:moveTo>
                  <a:pt x="47497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8" y="1524"/>
                </a:lnTo>
                <a:lnTo>
                  <a:pt x="47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429129" y="4630420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4"/>
                </a:lnTo>
                <a:lnTo>
                  <a:pt x="723900" y="469518"/>
                </a:lnTo>
                <a:lnTo>
                  <a:pt x="709547" y="445515"/>
                </a:lnTo>
                <a:lnTo>
                  <a:pt x="662304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2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4" y="445515"/>
                </a:lnTo>
                <a:lnTo>
                  <a:pt x="709547" y="445515"/>
                </a:lnTo>
                <a:lnTo>
                  <a:pt x="679322" y="394969"/>
                </a:lnTo>
                <a:close/>
              </a:path>
              <a:path w="723900" h="469900">
                <a:moveTo>
                  <a:pt x="13969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11729" y="4633976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4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4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4" h="466089">
                <a:moveTo>
                  <a:pt x="21336" y="0"/>
                </a:moveTo>
                <a:lnTo>
                  <a:pt x="0" y="14731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56332" y="43906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30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30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13432" y="4390644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7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88335" y="2770632"/>
            <a:ext cx="131063" cy="131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88335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54579" y="2770632"/>
            <a:ext cx="131063" cy="13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54579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83154" y="290245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4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4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422398" y="2896361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1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5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5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409570" y="2896107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83154" y="377418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5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5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22398" y="3768090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2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09570" y="3767835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6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07435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692907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719577" y="291007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30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27198" y="379095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8"/>
                </a:lnTo>
                <a:lnTo>
                  <a:pt x="26034" y="548258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8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4" y="548258"/>
                </a:lnTo>
                <a:lnTo>
                  <a:pt x="71206" y="548258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57855" y="351739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11907" y="3517391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731133" y="1815846"/>
            <a:ext cx="1683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测试数据 </a:t>
            </a:r>
            <a:r>
              <a:rPr lang="en-US" altLang="zh-CN" sz="2400" spc="-10" dirty="0" smtClean="0">
                <a:latin typeface="Calibri"/>
                <a:cs typeface="Calibri"/>
              </a:rPr>
              <a:t>X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73786" y="1599692"/>
            <a:ext cx="2753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Testing 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800" b="1" i="1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018913" y="380365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277617" y="6249111"/>
            <a:ext cx="992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</a:p>
        </p:txBody>
      </p:sp>
      <p:sp>
        <p:nvSpPr>
          <p:cNvPr id="109" name="object 109"/>
          <p:cNvSpPr/>
          <p:nvPr/>
        </p:nvSpPr>
        <p:spPr>
          <a:xfrm>
            <a:off x="1262633" y="2248280"/>
            <a:ext cx="2479040" cy="520065"/>
          </a:xfrm>
          <a:custGeom>
            <a:avLst/>
            <a:gdLst/>
            <a:ahLst/>
            <a:cxnLst/>
            <a:rect l="l" t="t" r="r" b="b"/>
            <a:pathLst>
              <a:path w="2479040" h="520064">
                <a:moveTo>
                  <a:pt x="101727" y="407670"/>
                </a:moveTo>
                <a:lnTo>
                  <a:pt x="0" y="485013"/>
                </a:lnTo>
                <a:lnTo>
                  <a:pt x="122935" y="520065"/>
                </a:lnTo>
                <a:lnTo>
                  <a:pt x="116537" y="486156"/>
                </a:lnTo>
                <a:lnTo>
                  <a:pt x="97154" y="486156"/>
                </a:lnTo>
                <a:lnTo>
                  <a:pt x="90043" y="448691"/>
                </a:lnTo>
                <a:lnTo>
                  <a:pt x="108800" y="445156"/>
                </a:lnTo>
                <a:lnTo>
                  <a:pt x="101727" y="407670"/>
                </a:lnTo>
                <a:close/>
              </a:path>
              <a:path w="2479040" h="520064">
                <a:moveTo>
                  <a:pt x="108800" y="445156"/>
                </a:moveTo>
                <a:lnTo>
                  <a:pt x="90043" y="448691"/>
                </a:lnTo>
                <a:lnTo>
                  <a:pt x="97154" y="486156"/>
                </a:lnTo>
                <a:lnTo>
                  <a:pt x="115871" y="482628"/>
                </a:lnTo>
                <a:lnTo>
                  <a:pt x="108800" y="445156"/>
                </a:lnTo>
                <a:close/>
              </a:path>
              <a:path w="2479040" h="520064">
                <a:moveTo>
                  <a:pt x="115871" y="482628"/>
                </a:moveTo>
                <a:lnTo>
                  <a:pt x="97154" y="486156"/>
                </a:lnTo>
                <a:lnTo>
                  <a:pt x="116537" y="486156"/>
                </a:lnTo>
                <a:lnTo>
                  <a:pt x="115871" y="482628"/>
                </a:lnTo>
                <a:close/>
              </a:path>
              <a:path w="2479040" h="520064">
                <a:moveTo>
                  <a:pt x="2471419" y="0"/>
                </a:moveTo>
                <a:lnTo>
                  <a:pt x="108800" y="445156"/>
                </a:lnTo>
                <a:lnTo>
                  <a:pt x="115871" y="482628"/>
                </a:lnTo>
                <a:lnTo>
                  <a:pt x="2478531" y="37338"/>
                </a:lnTo>
                <a:lnTo>
                  <a:pt x="24714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64357" y="2272664"/>
            <a:ext cx="880744" cy="445134"/>
          </a:xfrm>
          <a:custGeom>
            <a:avLst/>
            <a:gdLst/>
            <a:ahLst/>
            <a:cxnLst/>
            <a:rect l="l" t="t" r="r" b="b"/>
            <a:pathLst>
              <a:path w="880745" h="445135">
                <a:moveTo>
                  <a:pt x="77597" y="342138"/>
                </a:moveTo>
                <a:lnTo>
                  <a:pt x="0" y="443738"/>
                </a:lnTo>
                <a:lnTo>
                  <a:pt x="127762" y="444881"/>
                </a:lnTo>
                <a:lnTo>
                  <a:pt x="115112" y="418973"/>
                </a:lnTo>
                <a:lnTo>
                  <a:pt x="93980" y="418973"/>
                </a:lnTo>
                <a:lnTo>
                  <a:pt x="77216" y="384810"/>
                </a:lnTo>
                <a:lnTo>
                  <a:pt x="94340" y="376430"/>
                </a:lnTo>
                <a:lnTo>
                  <a:pt x="77597" y="342138"/>
                </a:lnTo>
                <a:close/>
              </a:path>
              <a:path w="880745" h="445135">
                <a:moveTo>
                  <a:pt x="94340" y="376430"/>
                </a:moveTo>
                <a:lnTo>
                  <a:pt x="77216" y="384810"/>
                </a:lnTo>
                <a:lnTo>
                  <a:pt x="93980" y="418973"/>
                </a:lnTo>
                <a:lnTo>
                  <a:pt x="111038" y="410628"/>
                </a:lnTo>
                <a:lnTo>
                  <a:pt x="94340" y="376430"/>
                </a:lnTo>
                <a:close/>
              </a:path>
              <a:path w="880745" h="445135">
                <a:moveTo>
                  <a:pt x="111038" y="410628"/>
                </a:moveTo>
                <a:lnTo>
                  <a:pt x="93980" y="418973"/>
                </a:lnTo>
                <a:lnTo>
                  <a:pt x="115112" y="418973"/>
                </a:lnTo>
                <a:lnTo>
                  <a:pt x="111038" y="410628"/>
                </a:lnTo>
                <a:close/>
              </a:path>
              <a:path w="880745" h="445135">
                <a:moveTo>
                  <a:pt x="863600" y="0"/>
                </a:moveTo>
                <a:lnTo>
                  <a:pt x="94340" y="376430"/>
                </a:lnTo>
                <a:lnTo>
                  <a:pt x="111038" y="410628"/>
                </a:lnTo>
                <a:lnTo>
                  <a:pt x="880364" y="34289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99764" y="2274951"/>
            <a:ext cx="580390" cy="467995"/>
          </a:xfrm>
          <a:custGeom>
            <a:avLst/>
            <a:gdLst/>
            <a:ahLst/>
            <a:cxnLst/>
            <a:rect l="l" t="t" r="r" b="b"/>
            <a:pathLst>
              <a:path w="580389" h="467994">
                <a:moveTo>
                  <a:pt x="478663" y="411564"/>
                </a:moveTo>
                <a:lnTo>
                  <a:pt x="454913" y="441325"/>
                </a:lnTo>
                <a:lnTo>
                  <a:pt x="579882" y="467995"/>
                </a:lnTo>
                <a:lnTo>
                  <a:pt x="559229" y="423418"/>
                </a:lnTo>
                <a:lnTo>
                  <a:pt x="493522" y="423418"/>
                </a:lnTo>
                <a:lnTo>
                  <a:pt x="478663" y="411564"/>
                </a:lnTo>
                <a:close/>
              </a:path>
              <a:path w="580389" h="467994">
                <a:moveTo>
                  <a:pt x="502392" y="381828"/>
                </a:moveTo>
                <a:lnTo>
                  <a:pt x="478663" y="411564"/>
                </a:lnTo>
                <a:lnTo>
                  <a:pt x="493522" y="423418"/>
                </a:lnTo>
                <a:lnTo>
                  <a:pt x="517271" y="393700"/>
                </a:lnTo>
                <a:lnTo>
                  <a:pt x="502392" y="381828"/>
                </a:lnTo>
                <a:close/>
              </a:path>
              <a:path w="580389" h="467994">
                <a:moveTo>
                  <a:pt x="526161" y="352044"/>
                </a:moveTo>
                <a:lnTo>
                  <a:pt x="502392" y="381828"/>
                </a:lnTo>
                <a:lnTo>
                  <a:pt x="517271" y="393700"/>
                </a:lnTo>
                <a:lnTo>
                  <a:pt x="493522" y="423418"/>
                </a:lnTo>
                <a:lnTo>
                  <a:pt x="559229" y="423418"/>
                </a:lnTo>
                <a:lnTo>
                  <a:pt x="526161" y="352044"/>
                </a:lnTo>
                <a:close/>
              </a:path>
              <a:path w="580389" h="467994">
                <a:moveTo>
                  <a:pt x="23875" y="0"/>
                </a:moveTo>
                <a:lnTo>
                  <a:pt x="0" y="29718"/>
                </a:lnTo>
                <a:lnTo>
                  <a:pt x="478663" y="411564"/>
                </a:lnTo>
                <a:lnTo>
                  <a:pt x="502392" y="381828"/>
                </a:lnTo>
                <a:lnTo>
                  <a:pt x="238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936447" y="5503570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843022" y="554807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213605" y="5530697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06563" y="5978588"/>
            <a:ext cx="917575" cy="405130"/>
          </a:xfrm>
          <a:custGeom>
            <a:avLst/>
            <a:gdLst/>
            <a:ahLst/>
            <a:cxnLst/>
            <a:rect l="l" t="t" r="r" b="b"/>
            <a:pathLst>
              <a:path w="917575" h="405129">
                <a:moveTo>
                  <a:pt x="804616" y="369304"/>
                </a:moveTo>
                <a:lnTo>
                  <a:pt x="790003" y="404507"/>
                </a:lnTo>
                <a:lnTo>
                  <a:pt x="917511" y="395566"/>
                </a:lnTo>
                <a:lnTo>
                  <a:pt x="901107" y="376631"/>
                </a:lnTo>
                <a:lnTo>
                  <a:pt x="822261" y="376631"/>
                </a:lnTo>
                <a:lnTo>
                  <a:pt x="804616" y="369304"/>
                </a:lnTo>
                <a:close/>
              </a:path>
              <a:path w="917575" h="405129">
                <a:moveTo>
                  <a:pt x="819220" y="334124"/>
                </a:moveTo>
                <a:lnTo>
                  <a:pt x="804616" y="369304"/>
                </a:lnTo>
                <a:lnTo>
                  <a:pt x="822261" y="376631"/>
                </a:lnTo>
                <a:lnTo>
                  <a:pt x="836866" y="341452"/>
                </a:lnTo>
                <a:lnTo>
                  <a:pt x="819220" y="334124"/>
                </a:lnTo>
                <a:close/>
              </a:path>
              <a:path w="917575" h="405129">
                <a:moveTo>
                  <a:pt x="833818" y="298958"/>
                </a:moveTo>
                <a:lnTo>
                  <a:pt x="819220" y="334124"/>
                </a:lnTo>
                <a:lnTo>
                  <a:pt x="836866" y="341452"/>
                </a:lnTo>
                <a:lnTo>
                  <a:pt x="822261" y="376631"/>
                </a:lnTo>
                <a:lnTo>
                  <a:pt x="901107" y="376631"/>
                </a:lnTo>
                <a:lnTo>
                  <a:pt x="833818" y="298958"/>
                </a:lnTo>
                <a:close/>
              </a:path>
              <a:path w="917575" h="405129">
                <a:moveTo>
                  <a:pt x="14605" y="0"/>
                </a:moveTo>
                <a:lnTo>
                  <a:pt x="0" y="35179"/>
                </a:lnTo>
                <a:lnTo>
                  <a:pt x="804616" y="369304"/>
                </a:lnTo>
                <a:lnTo>
                  <a:pt x="819220" y="334124"/>
                </a:lnTo>
                <a:lnTo>
                  <a:pt x="1460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82264" y="5993180"/>
            <a:ext cx="113664" cy="356235"/>
          </a:xfrm>
          <a:custGeom>
            <a:avLst/>
            <a:gdLst/>
            <a:ahLst/>
            <a:cxnLst/>
            <a:rect l="l" t="t" r="r" b="b"/>
            <a:pathLst>
              <a:path w="113664" h="356235">
                <a:moveTo>
                  <a:pt x="0" y="234188"/>
                </a:moveTo>
                <a:lnTo>
                  <a:pt x="38481" y="356057"/>
                </a:lnTo>
                <a:lnTo>
                  <a:pt x="103721" y="264998"/>
                </a:lnTo>
                <a:lnTo>
                  <a:pt x="72262" y="264998"/>
                </a:lnTo>
                <a:lnTo>
                  <a:pt x="34671" y="259003"/>
                </a:lnTo>
                <a:lnTo>
                  <a:pt x="37668" y="240192"/>
                </a:lnTo>
                <a:lnTo>
                  <a:pt x="0" y="234188"/>
                </a:lnTo>
                <a:close/>
              </a:path>
              <a:path w="113664" h="356235">
                <a:moveTo>
                  <a:pt x="37668" y="240192"/>
                </a:moveTo>
                <a:lnTo>
                  <a:pt x="34671" y="259003"/>
                </a:lnTo>
                <a:lnTo>
                  <a:pt x="72262" y="264998"/>
                </a:lnTo>
                <a:lnTo>
                  <a:pt x="75261" y="246184"/>
                </a:lnTo>
                <a:lnTo>
                  <a:pt x="37668" y="240192"/>
                </a:lnTo>
                <a:close/>
              </a:path>
              <a:path w="113664" h="356235">
                <a:moveTo>
                  <a:pt x="75261" y="246184"/>
                </a:moveTo>
                <a:lnTo>
                  <a:pt x="72262" y="264998"/>
                </a:lnTo>
                <a:lnTo>
                  <a:pt x="103721" y="264998"/>
                </a:lnTo>
                <a:lnTo>
                  <a:pt x="112903" y="252183"/>
                </a:lnTo>
                <a:lnTo>
                  <a:pt x="75261" y="246184"/>
                </a:lnTo>
                <a:close/>
              </a:path>
              <a:path w="113664" h="356235">
                <a:moveTo>
                  <a:pt x="75946" y="0"/>
                </a:moveTo>
                <a:lnTo>
                  <a:pt x="37668" y="240192"/>
                </a:lnTo>
                <a:lnTo>
                  <a:pt x="75261" y="246184"/>
                </a:lnTo>
                <a:lnTo>
                  <a:pt x="113537" y="5994"/>
                </a:lnTo>
                <a:lnTo>
                  <a:pt x="75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419094" y="5960694"/>
            <a:ext cx="842010" cy="417195"/>
          </a:xfrm>
          <a:custGeom>
            <a:avLst/>
            <a:gdLst/>
            <a:ahLst/>
            <a:cxnLst/>
            <a:rect l="l" t="t" r="r" b="b"/>
            <a:pathLst>
              <a:path w="842010" h="417195">
                <a:moveTo>
                  <a:pt x="78612" y="313575"/>
                </a:moveTo>
                <a:lnTo>
                  <a:pt x="0" y="414324"/>
                </a:lnTo>
                <a:lnTo>
                  <a:pt x="127761" y="416775"/>
                </a:lnTo>
                <a:lnTo>
                  <a:pt x="115278" y="390563"/>
                </a:lnTo>
                <a:lnTo>
                  <a:pt x="94233" y="390563"/>
                </a:lnTo>
                <a:lnTo>
                  <a:pt x="77850" y="356171"/>
                </a:lnTo>
                <a:lnTo>
                  <a:pt x="95007" y="347999"/>
                </a:lnTo>
                <a:lnTo>
                  <a:pt x="78612" y="313575"/>
                </a:lnTo>
                <a:close/>
              </a:path>
              <a:path w="842010" h="417195">
                <a:moveTo>
                  <a:pt x="95007" y="347999"/>
                </a:moveTo>
                <a:lnTo>
                  <a:pt x="77850" y="356171"/>
                </a:lnTo>
                <a:lnTo>
                  <a:pt x="94233" y="390563"/>
                </a:lnTo>
                <a:lnTo>
                  <a:pt x="111387" y="382392"/>
                </a:lnTo>
                <a:lnTo>
                  <a:pt x="95007" y="347999"/>
                </a:lnTo>
                <a:close/>
              </a:path>
              <a:path w="842010" h="417195">
                <a:moveTo>
                  <a:pt x="111387" y="382392"/>
                </a:moveTo>
                <a:lnTo>
                  <a:pt x="94233" y="390563"/>
                </a:lnTo>
                <a:lnTo>
                  <a:pt x="115278" y="390563"/>
                </a:lnTo>
                <a:lnTo>
                  <a:pt x="111387" y="382392"/>
                </a:lnTo>
                <a:close/>
              </a:path>
              <a:path w="842010" h="417195">
                <a:moveTo>
                  <a:pt x="825626" y="0"/>
                </a:moveTo>
                <a:lnTo>
                  <a:pt x="95007" y="347999"/>
                </a:lnTo>
                <a:lnTo>
                  <a:pt x="111387" y="382392"/>
                </a:lnTo>
                <a:lnTo>
                  <a:pt x="842009" y="34391"/>
                </a:lnTo>
                <a:lnTo>
                  <a:pt x="82562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61988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08420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8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54852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9"/>
                </a:lnTo>
                <a:lnTo>
                  <a:pt x="247435" y="78652"/>
                </a:lnTo>
                <a:lnTo>
                  <a:pt x="257556" y="128778"/>
                </a:lnTo>
                <a:lnTo>
                  <a:pt x="247435" y="178903"/>
                </a:lnTo>
                <a:lnTo>
                  <a:pt x="219837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02808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8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52615" y="5158740"/>
            <a:ext cx="257810" cy="259079"/>
          </a:xfrm>
          <a:custGeom>
            <a:avLst/>
            <a:gdLst/>
            <a:ahLst/>
            <a:cxnLst/>
            <a:rect l="l" t="t" r="r" b="b"/>
            <a:pathLst>
              <a:path w="257809" h="259079">
                <a:moveTo>
                  <a:pt x="128778" y="0"/>
                </a:moveTo>
                <a:lnTo>
                  <a:pt x="178903" y="10185"/>
                </a:lnTo>
                <a:lnTo>
                  <a:pt x="219837" y="37957"/>
                </a:lnTo>
                <a:lnTo>
                  <a:pt x="247435" y="79134"/>
                </a:lnTo>
                <a:lnTo>
                  <a:pt x="257556" y="129540"/>
                </a:lnTo>
                <a:lnTo>
                  <a:pt x="247435" y="179945"/>
                </a:lnTo>
                <a:lnTo>
                  <a:pt x="219837" y="221122"/>
                </a:lnTo>
                <a:lnTo>
                  <a:pt x="178903" y="248894"/>
                </a:lnTo>
                <a:lnTo>
                  <a:pt x="128778" y="259080"/>
                </a:lnTo>
                <a:lnTo>
                  <a:pt x="78652" y="248894"/>
                </a:lnTo>
                <a:lnTo>
                  <a:pt x="37719" y="221122"/>
                </a:lnTo>
                <a:lnTo>
                  <a:pt x="10120" y="179945"/>
                </a:lnTo>
                <a:lnTo>
                  <a:pt x="0" y="129540"/>
                </a:lnTo>
                <a:lnTo>
                  <a:pt x="10120" y="79134"/>
                </a:lnTo>
                <a:lnTo>
                  <a:pt x="37719" y="37957"/>
                </a:lnTo>
                <a:lnTo>
                  <a:pt x="78652" y="10185"/>
                </a:lnTo>
                <a:lnTo>
                  <a:pt x="12877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28944" y="5158740"/>
            <a:ext cx="257810" cy="259079"/>
          </a:xfrm>
          <a:custGeom>
            <a:avLst/>
            <a:gdLst/>
            <a:ahLst/>
            <a:cxnLst/>
            <a:rect l="l" t="t" r="r" b="b"/>
            <a:pathLst>
              <a:path w="257810" h="259079">
                <a:moveTo>
                  <a:pt x="128777" y="0"/>
                </a:moveTo>
                <a:lnTo>
                  <a:pt x="178903" y="10185"/>
                </a:lnTo>
                <a:lnTo>
                  <a:pt x="219836" y="37957"/>
                </a:lnTo>
                <a:lnTo>
                  <a:pt x="247435" y="79134"/>
                </a:lnTo>
                <a:lnTo>
                  <a:pt x="257555" y="129540"/>
                </a:lnTo>
                <a:lnTo>
                  <a:pt x="247435" y="179945"/>
                </a:lnTo>
                <a:lnTo>
                  <a:pt x="219836" y="221122"/>
                </a:lnTo>
                <a:lnTo>
                  <a:pt x="178903" y="248894"/>
                </a:lnTo>
                <a:lnTo>
                  <a:pt x="128777" y="259080"/>
                </a:lnTo>
                <a:lnTo>
                  <a:pt x="78652" y="248894"/>
                </a:lnTo>
                <a:lnTo>
                  <a:pt x="37718" y="221122"/>
                </a:lnTo>
                <a:lnTo>
                  <a:pt x="10120" y="179945"/>
                </a:lnTo>
                <a:lnTo>
                  <a:pt x="0" y="129540"/>
                </a:lnTo>
                <a:lnTo>
                  <a:pt x="10120" y="79134"/>
                </a:lnTo>
                <a:lnTo>
                  <a:pt x="37718" y="37957"/>
                </a:lnTo>
                <a:lnTo>
                  <a:pt x="78652" y="10185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835140" y="2767583"/>
            <a:ext cx="134111" cy="134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35140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1" y="134112"/>
                </a:lnTo>
                <a:lnTo>
                  <a:pt x="134111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54825" y="2902204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8165"/>
                </a:moveTo>
                <a:lnTo>
                  <a:pt x="37465" y="636524"/>
                </a:lnTo>
                <a:lnTo>
                  <a:pt x="71107" y="572008"/>
                </a:lnTo>
                <a:lnTo>
                  <a:pt x="51561" y="572008"/>
                </a:lnTo>
                <a:lnTo>
                  <a:pt x="25653" y="571626"/>
                </a:lnTo>
                <a:lnTo>
                  <a:pt x="25876" y="558630"/>
                </a:lnTo>
                <a:lnTo>
                  <a:pt x="0" y="558165"/>
                </a:lnTo>
                <a:close/>
              </a:path>
              <a:path w="78104" h="636904">
                <a:moveTo>
                  <a:pt x="25876" y="558630"/>
                </a:moveTo>
                <a:lnTo>
                  <a:pt x="25653" y="571626"/>
                </a:lnTo>
                <a:lnTo>
                  <a:pt x="51561" y="572008"/>
                </a:lnTo>
                <a:lnTo>
                  <a:pt x="51782" y="559097"/>
                </a:lnTo>
                <a:lnTo>
                  <a:pt x="25876" y="558630"/>
                </a:lnTo>
                <a:close/>
              </a:path>
              <a:path w="78104" h="636904">
                <a:moveTo>
                  <a:pt x="51782" y="559097"/>
                </a:moveTo>
                <a:lnTo>
                  <a:pt x="51561" y="572008"/>
                </a:lnTo>
                <a:lnTo>
                  <a:pt x="71107" y="572008"/>
                </a:lnTo>
                <a:lnTo>
                  <a:pt x="77597" y="559562"/>
                </a:lnTo>
                <a:lnTo>
                  <a:pt x="51782" y="559097"/>
                </a:lnTo>
                <a:close/>
              </a:path>
              <a:path w="78104" h="636904">
                <a:moveTo>
                  <a:pt x="35432" y="0"/>
                </a:moveTo>
                <a:lnTo>
                  <a:pt x="25876" y="558630"/>
                </a:lnTo>
                <a:lnTo>
                  <a:pt x="51782" y="559097"/>
                </a:lnTo>
                <a:lnTo>
                  <a:pt x="61341" y="508"/>
                </a:lnTo>
                <a:lnTo>
                  <a:pt x="3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537197" y="2895980"/>
            <a:ext cx="376555" cy="643255"/>
          </a:xfrm>
          <a:custGeom>
            <a:avLst/>
            <a:gdLst/>
            <a:ahLst/>
            <a:cxnLst/>
            <a:rect l="l" t="t" r="r" b="b"/>
            <a:pathLst>
              <a:path w="376554" h="643254">
                <a:moveTo>
                  <a:pt x="4952" y="556006"/>
                </a:moveTo>
                <a:lnTo>
                  <a:pt x="0" y="642747"/>
                </a:lnTo>
                <a:lnTo>
                  <a:pt x="72390" y="594741"/>
                </a:lnTo>
                <a:lnTo>
                  <a:pt x="69515" y="593090"/>
                </a:lnTo>
                <a:lnTo>
                  <a:pt x="43433" y="593090"/>
                </a:lnTo>
                <a:lnTo>
                  <a:pt x="20954" y="580136"/>
                </a:lnTo>
                <a:lnTo>
                  <a:pt x="27403" y="568901"/>
                </a:lnTo>
                <a:lnTo>
                  <a:pt x="4952" y="556006"/>
                </a:lnTo>
                <a:close/>
              </a:path>
              <a:path w="376554" h="643254">
                <a:moveTo>
                  <a:pt x="27403" y="568901"/>
                </a:moveTo>
                <a:lnTo>
                  <a:pt x="20954" y="580136"/>
                </a:lnTo>
                <a:lnTo>
                  <a:pt x="43433" y="593090"/>
                </a:lnTo>
                <a:lnTo>
                  <a:pt x="49900" y="581823"/>
                </a:lnTo>
                <a:lnTo>
                  <a:pt x="27403" y="568901"/>
                </a:lnTo>
                <a:close/>
              </a:path>
              <a:path w="376554" h="643254">
                <a:moveTo>
                  <a:pt x="49900" y="581823"/>
                </a:moveTo>
                <a:lnTo>
                  <a:pt x="43433" y="593090"/>
                </a:lnTo>
                <a:lnTo>
                  <a:pt x="69515" y="593090"/>
                </a:lnTo>
                <a:lnTo>
                  <a:pt x="49900" y="581823"/>
                </a:lnTo>
                <a:close/>
              </a:path>
              <a:path w="376554" h="643254">
                <a:moveTo>
                  <a:pt x="353949" y="0"/>
                </a:moveTo>
                <a:lnTo>
                  <a:pt x="27403" y="568901"/>
                </a:lnTo>
                <a:lnTo>
                  <a:pt x="49900" y="581823"/>
                </a:lnTo>
                <a:lnTo>
                  <a:pt x="376427" y="12954"/>
                </a:lnTo>
                <a:lnTo>
                  <a:pt x="353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85153" y="2892805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32385" y="565277"/>
                </a:moveTo>
                <a:lnTo>
                  <a:pt x="0" y="645922"/>
                </a:lnTo>
                <a:lnTo>
                  <a:pt x="83947" y="623443"/>
                </a:lnTo>
                <a:lnTo>
                  <a:pt x="74377" y="612648"/>
                </a:lnTo>
                <a:lnTo>
                  <a:pt x="57023" y="612648"/>
                </a:lnTo>
                <a:lnTo>
                  <a:pt x="39878" y="593344"/>
                </a:lnTo>
                <a:lnTo>
                  <a:pt x="49616" y="584715"/>
                </a:lnTo>
                <a:lnTo>
                  <a:pt x="32385" y="565277"/>
                </a:lnTo>
                <a:close/>
              </a:path>
              <a:path w="727075" h="646429">
                <a:moveTo>
                  <a:pt x="49616" y="584715"/>
                </a:moveTo>
                <a:lnTo>
                  <a:pt x="39878" y="593344"/>
                </a:lnTo>
                <a:lnTo>
                  <a:pt x="57023" y="612648"/>
                </a:lnTo>
                <a:lnTo>
                  <a:pt x="66743" y="604035"/>
                </a:lnTo>
                <a:lnTo>
                  <a:pt x="49616" y="584715"/>
                </a:lnTo>
                <a:close/>
              </a:path>
              <a:path w="727075" h="646429">
                <a:moveTo>
                  <a:pt x="66743" y="604035"/>
                </a:moveTo>
                <a:lnTo>
                  <a:pt x="57023" y="612648"/>
                </a:lnTo>
                <a:lnTo>
                  <a:pt x="74377" y="612648"/>
                </a:lnTo>
                <a:lnTo>
                  <a:pt x="66743" y="604035"/>
                </a:lnTo>
                <a:close/>
              </a:path>
              <a:path w="727075" h="646429">
                <a:moveTo>
                  <a:pt x="709549" y="0"/>
                </a:moveTo>
                <a:lnTo>
                  <a:pt x="49616" y="584715"/>
                </a:lnTo>
                <a:lnTo>
                  <a:pt x="66743" y="604035"/>
                </a:lnTo>
                <a:lnTo>
                  <a:pt x="726694" y="19304"/>
                </a:lnTo>
                <a:lnTo>
                  <a:pt x="709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31585" y="2891282"/>
            <a:ext cx="1078230" cy="647700"/>
          </a:xfrm>
          <a:custGeom>
            <a:avLst/>
            <a:gdLst/>
            <a:ahLst/>
            <a:cxnLst/>
            <a:rect l="l" t="t" r="r" b="b"/>
            <a:pathLst>
              <a:path w="1078229" h="647700">
                <a:moveTo>
                  <a:pt x="46989" y="574420"/>
                </a:moveTo>
                <a:lnTo>
                  <a:pt x="0" y="647445"/>
                </a:lnTo>
                <a:lnTo>
                  <a:pt x="86613" y="641222"/>
                </a:lnTo>
                <a:lnTo>
                  <a:pt x="77272" y="625475"/>
                </a:lnTo>
                <a:lnTo>
                  <a:pt x="62356" y="625475"/>
                </a:lnTo>
                <a:lnTo>
                  <a:pt x="49022" y="603250"/>
                </a:lnTo>
                <a:lnTo>
                  <a:pt x="60164" y="596631"/>
                </a:lnTo>
                <a:lnTo>
                  <a:pt x="46989" y="574420"/>
                </a:lnTo>
                <a:close/>
              </a:path>
              <a:path w="1078229" h="647700">
                <a:moveTo>
                  <a:pt x="60164" y="596631"/>
                </a:moveTo>
                <a:lnTo>
                  <a:pt x="49022" y="603250"/>
                </a:lnTo>
                <a:lnTo>
                  <a:pt x="62356" y="625475"/>
                </a:lnTo>
                <a:lnTo>
                  <a:pt x="73386" y="618923"/>
                </a:lnTo>
                <a:lnTo>
                  <a:pt x="60164" y="596631"/>
                </a:lnTo>
                <a:close/>
              </a:path>
              <a:path w="1078229" h="647700">
                <a:moveTo>
                  <a:pt x="73386" y="618923"/>
                </a:moveTo>
                <a:lnTo>
                  <a:pt x="62356" y="625475"/>
                </a:lnTo>
                <a:lnTo>
                  <a:pt x="77272" y="625475"/>
                </a:lnTo>
                <a:lnTo>
                  <a:pt x="73386" y="618923"/>
                </a:lnTo>
                <a:close/>
              </a:path>
              <a:path w="1078229" h="647700">
                <a:moveTo>
                  <a:pt x="1064514" y="0"/>
                </a:moveTo>
                <a:lnTo>
                  <a:pt x="60164" y="596631"/>
                </a:lnTo>
                <a:lnTo>
                  <a:pt x="73386" y="618923"/>
                </a:lnTo>
                <a:lnTo>
                  <a:pt x="1077721" y="22351"/>
                </a:lnTo>
                <a:lnTo>
                  <a:pt x="10645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15227" y="4687061"/>
            <a:ext cx="96520" cy="473075"/>
          </a:xfrm>
          <a:custGeom>
            <a:avLst/>
            <a:gdLst/>
            <a:ahLst/>
            <a:cxnLst/>
            <a:rect l="l" t="t" r="r" b="b"/>
            <a:pathLst>
              <a:path w="96520" h="473075">
                <a:moveTo>
                  <a:pt x="44893" y="396877"/>
                </a:moveTo>
                <a:lnTo>
                  <a:pt x="19176" y="399795"/>
                </a:lnTo>
                <a:lnTo>
                  <a:pt x="66675" y="472567"/>
                </a:lnTo>
                <a:lnTo>
                  <a:pt x="89588" y="409701"/>
                </a:lnTo>
                <a:lnTo>
                  <a:pt x="46354" y="409701"/>
                </a:lnTo>
                <a:lnTo>
                  <a:pt x="44893" y="396877"/>
                </a:lnTo>
                <a:close/>
              </a:path>
              <a:path w="96520" h="473075">
                <a:moveTo>
                  <a:pt x="70670" y="393952"/>
                </a:moveTo>
                <a:lnTo>
                  <a:pt x="44893" y="396877"/>
                </a:lnTo>
                <a:lnTo>
                  <a:pt x="46354" y="409701"/>
                </a:lnTo>
                <a:lnTo>
                  <a:pt x="72136" y="406781"/>
                </a:lnTo>
                <a:lnTo>
                  <a:pt x="70670" y="393952"/>
                </a:lnTo>
                <a:close/>
              </a:path>
              <a:path w="96520" h="473075">
                <a:moveTo>
                  <a:pt x="96393" y="391032"/>
                </a:moveTo>
                <a:lnTo>
                  <a:pt x="70670" y="393952"/>
                </a:lnTo>
                <a:lnTo>
                  <a:pt x="72136" y="406781"/>
                </a:lnTo>
                <a:lnTo>
                  <a:pt x="46354" y="409701"/>
                </a:lnTo>
                <a:lnTo>
                  <a:pt x="89588" y="409701"/>
                </a:lnTo>
                <a:lnTo>
                  <a:pt x="96393" y="391032"/>
                </a:lnTo>
                <a:close/>
              </a:path>
              <a:path w="96520" h="473075">
                <a:moveTo>
                  <a:pt x="25653" y="0"/>
                </a:moveTo>
                <a:lnTo>
                  <a:pt x="0" y="3048"/>
                </a:lnTo>
                <a:lnTo>
                  <a:pt x="44893" y="396877"/>
                </a:lnTo>
                <a:lnTo>
                  <a:pt x="70670" y="393952"/>
                </a:lnTo>
                <a:lnTo>
                  <a:pt x="25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582918" y="4681092"/>
            <a:ext cx="342900" cy="478790"/>
          </a:xfrm>
          <a:custGeom>
            <a:avLst/>
            <a:gdLst/>
            <a:ahLst/>
            <a:cxnLst/>
            <a:rect l="l" t="t" r="r" b="b"/>
            <a:pathLst>
              <a:path w="342900" h="478789">
                <a:moveTo>
                  <a:pt x="12953" y="392683"/>
                </a:moveTo>
                <a:lnTo>
                  <a:pt x="0" y="478535"/>
                </a:lnTo>
                <a:lnTo>
                  <a:pt x="76580" y="437387"/>
                </a:lnTo>
                <a:lnTo>
                  <a:pt x="70435" y="433069"/>
                </a:lnTo>
                <a:lnTo>
                  <a:pt x="47878" y="433069"/>
                </a:lnTo>
                <a:lnTo>
                  <a:pt x="26670" y="418210"/>
                </a:lnTo>
                <a:lnTo>
                  <a:pt x="34160" y="407583"/>
                </a:lnTo>
                <a:lnTo>
                  <a:pt x="12953" y="392683"/>
                </a:lnTo>
                <a:close/>
              </a:path>
              <a:path w="342900" h="478789">
                <a:moveTo>
                  <a:pt x="34160" y="407583"/>
                </a:moveTo>
                <a:lnTo>
                  <a:pt x="26670" y="418210"/>
                </a:lnTo>
                <a:lnTo>
                  <a:pt x="47878" y="433069"/>
                </a:lnTo>
                <a:lnTo>
                  <a:pt x="55351" y="422471"/>
                </a:lnTo>
                <a:lnTo>
                  <a:pt x="34160" y="407583"/>
                </a:lnTo>
                <a:close/>
              </a:path>
              <a:path w="342900" h="478789">
                <a:moveTo>
                  <a:pt x="55351" y="422471"/>
                </a:moveTo>
                <a:lnTo>
                  <a:pt x="47878" y="433069"/>
                </a:lnTo>
                <a:lnTo>
                  <a:pt x="70435" y="433069"/>
                </a:lnTo>
                <a:lnTo>
                  <a:pt x="55351" y="422471"/>
                </a:lnTo>
                <a:close/>
              </a:path>
              <a:path w="342900" h="478789">
                <a:moveTo>
                  <a:pt x="321436" y="0"/>
                </a:moveTo>
                <a:lnTo>
                  <a:pt x="34160" y="407583"/>
                </a:lnTo>
                <a:lnTo>
                  <a:pt x="55351" y="422471"/>
                </a:lnTo>
                <a:lnTo>
                  <a:pt x="342646" y="14985"/>
                </a:lnTo>
                <a:lnTo>
                  <a:pt x="321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7721" y="4677664"/>
            <a:ext cx="741045" cy="481965"/>
          </a:xfrm>
          <a:custGeom>
            <a:avLst/>
            <a:gdLst/>
            <a:ahLst/>
            <a:cxnLst/>
            <a:rect l="l" t="t" r="r" b="b"/>
            <a:pathLst>
              <a:path w="741045" h="481964">
                <a:moveTo>
                  <a:pt x="44450" y="407288"/>
                </a:moveTo>
                <a:lnTo>
                  <a:pt x="0" y="481965"/>
                </a:lnTo>
                <a:lnTo>
                  <a:pt x="86360" y="472694"/>
                </a:lnTo>
                <a:lnTo>
                  <a:pt x="76920" y="457962"/>
                </a:lnTo>
                <a:lnTo>
                  <a:pt x="61467" y="457962"/>
                </a:lnTo>
                <a:lnTo>
                  <a:pt x="47498" y="436118"/>
                </a:lnTo>
                <a:lnTo>
                  <a:pt x="58427" y="429101"/>
                </a:lnTo>
                <a:lnTo>
                  <a:pt x="44450" y="407288"/>
                </a:lnTo>
                <a:close/>
              </a:path>
              <a:path w="741045" h="481964">
                <a:moveTo>
                  <a:pt x="58427" y="429101"/>
                </a:moveTo>
                <a:lnTo>
                  <a:pt x="47498" y="436118"/>
                </a:lnTo>
                <a:lnTo>
                  <a:pt x="61467" y="457962"/>
                </a:lnTo>
                <a:lnTo>
                  <a:pt x="72416" y="450933"/>
                </a:lnTo>
                <a:lnTo>
                  <a:pt x="58427" y="429101"/>
                </a:lnTo>
                <a:close/>
              </a:path>
              <a:path w="741045" h="481964">
                <a:moveTo>
                  <a:pt x="72416" y="450933"/>
                </a:moveTo>
                <a:lnTo>
                  <a:pt x="61467" y="457962"/>
                </a:lnTo>
                <a:lnTo>
                  <a:pt x="76920" y="457962"/>
                </a:lnTo>
                <a:lnTo>
                  <a:pt x="72416" y="450933"/>
                </a:lnTo>
                <a:close/>
              </a:path>
              <a:path w="741045" h="481964">
                <a:moveTo>
                  <a:pt x="726821" y="0"/>
                </a:moveTo>
                <a:lnTo>
                  <a:pt x="58427" y="429101"/>
                </a:lnTo>
                <a:lnTo>
                  <a:pt x="72416" y="450933"/>
                </a:lnTo>
                <a:lnTo>
                  <a:pt x="740791" y="21843"/>
                </a:lnTo>
                <a:lnTo>
                  <a:pt x="726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157721" y="4680839"/>
            <a:ext cx="363220" cy="478790"/>
          </a:xfrm>
          <a:custGeom>
            <a:avLst/>
            <a:gdLst/>
            <a:ahLst/>
            <a:cxnLst/>
            <a:rect l="l" t="t" r="r" b="b"/>
            <a:pathLst>
              <a:path w="363220" h="478789">
                <a:moveTo>
                  <a:pt x="15366" y="393319"/>
                </a:moveTo>
                <a:lnTo>
                  <a:pt x="0" y="478790"/>
                </a:lnTo>
                <a:lnTo>
                  <a:pt x="77724" y="439928"/>
                </a:lnTo>
                <a:lnTo>
                  <a:pt x="70757" y="434721"/>
                </a:lnTo>
                <a:lnTo>
                  <a:pt x="49149" y="434721"/>
                </a:lnTo>
                <a:lnTo>
                  <a:pt x="28448" y="419227"/>
                </a:lnTo>
                <a:lnTo>
                  <a:pt x="36184" y="408879"/>
                </a:lnTo>
                <a:lnTo>
                  <a:pt x="15366" y="393319"/>
                </a:lnTo>
                <a:close/>
              </a:path>
              <a:path w="363220" h="478789">
                <a:moveTo>
                  <a:pt x="36184" y="408879"/>
                </a:moveTo>
                <a:lnTo>
                  <a:pt x="28448" y="419227"/>
                </a:lnTo>
                <a:lnTo>
                  <a:pt x="49149" y="434721"/>
                </a:lnTo>
                <a:lnTo>
                  <a:pt x="56897" y="424361"/>
                </a:lnTo>
                <a:lnTo>
                  <a:pt x="36184" y="408879"/>
                </a:lnTo>
                <a:close/>
              </a:path>
              <a:path w="363220" h="478789">
                <a:moveTo>
                  <a:pt x="56897" y="424361"/>
                </a:moveTo>
                <a:lnTo>
                  <a:pt x="49149" y="434721"/>
                </a:lnTo>
                <a:lnTo>
                  <a:pt x="70757" y="434721"/>
                </a:lnTo>
                <a:lnTo>
                  <a:pt x="56897" y="424361"/>
                </a:lnTo>
                <a:close/>
              </a:path>
              <a:path w="363220" h="478789">
                <a:moveTo>
                  <a:pt x="341883" y="0"/>
                </a:moveTo>
                <a:lnTo>
                  <a:pt x="36184" y="408879"/>
                </a:lnTo>
                <a:lnTo>
                  <a:pt x="56897" y="424361"/>
                </a:lnTo>
                <a:lnTo>
                  <a:pt x="362711" y="15493"/>
                </a:lnTo>
                <a:lnTo>
                  <a:pt x="341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75247" y="4680203"/>
            <a:ext cx="407670" cy="479425"/>
          </a:xfrm>
          <a:custGeom>
            <a:avLst/>
            <a:gdLst/>
            <a:ahLst/>
            <a:cxnLst/>
            <a:rect l="l" t="t" r="r" b="b"/>
            <a:pathLst>
              <a:path w="407670" h="479425">
                <a:moveTo>
                  <a:pt x="347288" y="428425"/>
                </a:moveTo>
                <a:lnTo>
                  <a:pt x="327532" y="445135"/>
                </a:lnTo>
                <a:lnTo>
                  <a:pt x="407288" y="479425"/>
                </a:lnTo>
                <a:lnTo>
                  <a:pt x="397326" y="438277"/>
                </a:lnTo>
                <a:lnTo>
                  <a:pt x="355600" y="438277"/>
                </a:lnTo>
                <a:lnTo>
                  <a:pt x="347288" y="428425"/>
                </a:lnTo>
                <a:close/>
              </a:path>
              <a:path w="407670" h="479425">
                <a:moveTo>
                  <a:pt x="367042" y="411716"/>
                </a:moveTo>
                <a:lnTo>
                  <a:pt x="347288" y="428425"/>
                </a:lnTo>
                <a:lnTo>
                  <a:pt x="355600" y="438277"/>
                </a:lnTo>
                <a:lnTo>
                  <a:pt x="375411" y="421640"/>
                </a:lnTo>
                <a:lnTo>
                  <a:pt x="367042" y="411716"/>
                </a:lnTo>
                <a:close/>
              </a:path>
              <a:path w="407670" h="479425">
                <a:moveTo>
                  <a:pt x="386842" y="394970"/>
                </a:moveTo>
                <a:lnTo>
                  <a:pt x="367042" y="411716"/>
                </a:lnTo>
                <a:lnTo>
                  <a:pt x="375411" y="421640"/>
                </a:lnTo>
                <a:lnTo>
                  <a:pt x="355600" y="438277"/>
                </a:lnTo>
                <a:lnTo>
                  <a:pt x="397326" y="438277"/>
                </a:lnTo>
                <a:lnTo>
                  <a:pt x="386842" y="394970"/>
                </a:lnTo>
                <a:close/>
              </a:path>
              <a:path w="407670" h="479425">
                <a:moveTo>
                  <a:pt x="19812" y="0"/>
                </a:moveTo>
                <a:lnTo>
                  <a:pt x="0" y="16764"/>
                </a:lnTo>
                <a:lnTo>
                  <a:pt x="347288" y="428425"/>
                </a:lnTo>
                <a:lnTo>
                  <a:pt x="367042" y="41171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23304" y="4687823"/>
            <a:ext cx="78105" cy="471805"/>
          </a:xfrm>
          <a:custGeom>
            <a:avLst/>
            <a:gdLst/>
            <a:ahLst/>
            <a:cxnLst/>
            <a:rect l="l" t="t" r="r" b="b"/>
            <a:pathLst>
              <a:path w="78104" h="471804">
                <a:moveTo>
                  <a:pt x="0" y="392049"/>
                </a:moveTo>
                <a:lnTo>
                  <a:pt x="34417" y="471805"/>
                </a:lnTo>
                <a:lnTo>
                  <a:pt x="71043" y="407924"/>
                </a:lnTo>
                <a:lnTo>
                  <a:pt x="51054" y="407924"/>
                </a:lnTo>
                <a:lnTo>
                  <a:pt x="25146" y="406400"/>
                </a:lnTo>
                <a:lnTo>
                  <a:pt x="25873" y="393531"/>
                </a:lnTo>
                <a:lnTo>
                  <a:pt x="0" y="392049"/>
                </a:lnTo>
                <a:close/>
              </a:path>
              <a:path w="78104" h="471804">
                <a:moveTo>
                  <a:pt x="25873" y="393531"/>
                </a:moveTo>
                <a:lnTo>
                  <a:pt x="25146" y="406400"/>
                </a:lnTo>
                <a:lnTo>
                  <a:pt x="51054" y="407924"/>
                </a:lnTo>
                <a:lnTo>
                  <a:pt x="51784" y="395015"/>
                </a:lnTo>
                <a:lnTo>
                  <a:pt x="25873" y="393531"/>
                </a:lnTo>
                <a:close/>
              </a:path>
              <a:path w="78104" h="471804">
                <a:moveTo>
                  <a:pt x="51784" y="395015"/>
                </a:moveTo>
                <a:lnTo>
                  <a:pt x="51054" y="407924"/>
                </a:lnTo>
                <a:lnTo>
                  <a:pt x="71043" y="407924"/>
                </a:lnTo>
                <a:lnTo>
                  <a:pt x="77597" y="396494"/>
                </a:lnTo>
                <a:lnTo>
                  <a:pt x="51784" y="395015"/>
                </a:lnTo>
                <a:close/>
              </a:path>
              <a:path w="78104" h="471804">
                <a:moveTo>
                  <a:pt x="48133" y="0"/>
                </a:moveTo>
                <a:lnTo>
                  <a:pt x="25873" y="393531"/>
                </a:lnTo>
                <a:lnTo>
                  <a:pt x="51784" y="395015"/>
                </a:lnTo>
                <a:lnTo>
                  <a:pt x="74041" y="1524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38316" y="4677664"/>
            <a:ext cx="743585" cy="481965"/>
          </a:xfrm>
          <a:custGeom>
            <a:avLst/>
            <a:gdLst/>
            <a:ahLst/>
            <a:cxnLst/>
            <a:rect l="l" t="t" r="r" b="b"/>
            <a:pathLst>
              <a:path w="743584" h="481964">
                <a:moveTo>
                  <a:pt x="670930" y="450969"/>
                </a:moveTo>
                <a:lnTo>
                  <a:pt x="656971" y="472821"/>
                </a:lnTo>
                <a:lnTo>
                  <a:pt x="743331" y="481965"/>
                </a:lnTo>
                <a:lnTo>
                  <a:pt x="728978" y="457962"/>
                </a:lnTo>
                <a:lnTo>
                  <a:pt x="681863" y="457962"/>
                </a:lnTo>
                <a:lnTo>
                  <a:pt x="670930" y="450969"/>
                </a:lnTo>
                <a:close/>
              </a:path>
              <a:path w="743584" h="481964">
                <a:moveTo>
                  <a:pt x="684796" y="429264"/>
                </a:moveTo>
                <a:lnTo>
                  <a:pt x="670930" y="450969"/>
                </a:lnTo>
                <a:lnTo>
                  <a:pt x="681863" y="457962"/>
                </a:lnTo>
                <a:lnTo>
                  <a:pt x="695706" y="436244"/>
                </a:lnTo>
                <a:lnTo>
                  <a:pt x="684796" y="429264"/>
                </a:lnTo>
                <a:close/>
              </a:path>
              <a:path w="743584" h="481964">
                <a:moveTo>
                  <a:pt x="698754" y="407416"/>
                </a:moveTo>
                <a:lnTo>
                  <a:pt x="684796" y="429264"/>
                </a:lnTo>
                <a:lnTo>
                  <a:pt x="695706" y="436244"/>
                </a:lnTo>
                <a:lnTo>
                  <a:pt x="681863" y="457962"/>
                </a:lnTo>
                <a:lnTo>
                  <a:pt x="728978" y="457962"/>
                </a:lnTo>
                <a:lnTo>
                  <a:pt x="698754" y="407416"/>
                </a:lnTo>
                <a:close/>
              </a:path>
              <a:path w="743584" h="481964">
                <a:moveTo>
                  <a:pt x="13970" y="0"/>
                </a:moveTo>
                <a:lnTo>
                  <a:pt x="0" y="21843"/>
                </a:lnTo>
                <a:lnTo>
                  <a:pt x="670930" y="450969"/>
                </a:lnTo>
                <a:lnTo>
                  <a:pt x="684796" y="42926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0917" y="4681220"/>
            <a:ext cx="337185" cy="478790"/>
          </a:xfrm>
          <a:custGeom>
            <a:avLst/>
            <a:gdLst/>
            <a:ahLst/>
            <a:cxnLst/>
            <a:rect l="l" t="t" r="r" b="b"/>
            <a:pathLst>
              <a:path w="337185" h="478789">
                <a:moveTo>
                  <a:pt x="282037" y="421885"/>
                </a:moveTo>
                <a:lnTo>
                  <a:pt x="260731" y="436625"/>
                </a:lnTo>
                <a:lnTo>
                  <a:pt x="336931" y="478408"/>
                </a:lnTo>
                <a:lnTo>
                  <a:pt x="330362" y="432561"/>
                </a:lnTo>
                <a:lnTo>
                  <a:pt x="289433" y="432561"/>
                </a:lnTo>
                <a:lnTo>
                  <a:pt x="282037" y="421885"/>
                </a:lnTo>
                <a:close/>
              </a:path>
              <a:path w="337185" h="478789">
                <a:moveTo>
                  <a:pt x="303359" y="407133"/>
                </a:moveTo>
                <a:lnTo>
                  <a:pt x="282037" y="421885"/>
                </a:lnTo>
                <a:lnTo>
                  <a:pt x="289433" y="432561"/>
                </a:lnTo>
                <a:lnTo>
                  <a:pt x="310769" y="417829"/>
                </a:lnTo>
                <a:lnTo>
                  <a:pt x="303359" y="407133"/>
                </a:lnTo>
                <a:close/>
              </a:path>
              <a:path w="337185" h="478789">
                <a:moveTo>
                  <a:pt x="324612" y="392429"/>
                </a:moveTo>
                <a:lnTo>
                  <a:pt x="303359" y="407133"/>
                </a:lnTo>
                <a:lnTo>
                  <a:pt x="310769" y="417829"/>
                </a:lnTo>
                <a:lnTo>
                  <a:pt x="289433" y="432561"/>
                </a:lnTo>
                <a:lnTo>
                  <a:pt x="330362" y="432561"/>
                </a:lnTo>
                <a:lnTo>
                  <a:pt x="324612" y="392429"/>
                </a:lnTo>
                <a:close/>
              </a:path>
              <a:path w="337185" h="478789">
                <a:moveTo>
                  <a:pt x="21336" y="0"/>
                </a:moveTo>
                <a:lnTo>
                  <a:pt x="0" y="14731"/>
                </a:lnTo>
                <a:lnTo>
                  <a:pt x="282037" y="421885"/>
                </a:lnTo>
                <a:lnTo>
                  <a:pt x="303359" y="407133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477253" y="2828925"/>
            <a:ext cx="415290" cy="710565"/>
          </a:xfrm>
          <a:custGeom>
            <a:avLst/>
            <a:gdLst/>
            <a:ahLst/>
            <a:cxnLst/>
            <a:rect l="l" t="t" r="r" b="b"/>
            <a:pathLst>
              <a:path w="415290" h="710564">
                <a:moveTo>
                  <a:pt x="365260" y="649134"/>
                </a:moveTo>
                <a:lnTo>
                  <a:pt x="342773" y="662051"/>
                </a:lnTo>
                <a:lnTo>
                  <a:pt x="415163" y="710057"/>
                </a:lnTo>
                <a:lnTo>
                  <a:pt x="412327" y="660400"/>
                </a:lnTo>
                <a:lnTo>
                  <a:pt x="371728" y="660400"/>
                </a:lnTo>
                <a:lnTo>
                  <a:pt x="365260" y="649134"/>
                </a:lnTo>
                <a:close/>
              </a:path>
              <a:path w="415290" h="710564">
                <a:moveTo>
                  <a:pt x="387756" y="636213"/>
                </a:moveTo>
                <a:lnTo>
                  <a:pt x="365260" y="649134"/>
                </a:lnTo>
                <a:lnTo>
                  <a:pt x="371728" y="660400"/>
                </a:lnTo>
                <a:lnTo>
                  <a:pt x="394207" y="647446"/>
                </a:lnTo>
                <a:lnTo>
                  <a:pt x="387756" y="636213"/>
                </a:lnTo>
                <a:close/>
              </a:path>
              <a:path w="415290" h="710564">
                <a:moveTo>
                  <a:pt x="410210" y="623315"/>
                </a:moveTo>
                <a:lnTo>
                  <a:pt x="387756" y="636213"/>
                </a:lnTo>
                <a:lnTo>
                  <a:pt x="394207" y="647446"/>
                </a:lnTo>
                <a:lnTo>
                  <a:pt x="371728" y="660400"/>
                </a:lnTo>
                <a:lnTo>
                  <a:pt x="412327" y="660400"/>
                </a:lnTo>
                <a:lnTo>
                  <a:pt x="410210" y="623315"/>
                </a:lnTo>
                <a:close/>
              </a:path>
              <a:path w="415290" h="710564">
                <a:moveTo>
                  <a:pt x="22351" y="0"/>
                </a:moveTo>
                <a:lnTo>
                  <a:pt x="0" y="12953"/>
                </a:lnTo>
                <a:lnTo>
                  <a:pt x="365260" y="649134"/>
                </a:lnTo>
                <a:lnTo>
                  <a:pt x="387756" y="636213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500495" y="2902076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7911"/>
                </a:moveTo>
                <a:lnTo>
                  <a:pt x="36702" y="636651"/>
                </a:lnTo>
                <a:lnTo>
                  <a:pt x="71193" y="572262"/>
                </a:lnTo>
                <a:lnTo>
                  <a:pt x="51434" y="572262"/>
                </a:lnTo>
                <a:lnTo>
                  <a:pt x="25526" y="571626"/>
                </a:lnTo>
                <a:lnTo>
                  <a:pt x="25885" y="558630"/>
                </a:lnTo>
                <a:lnTo>
                  <a:pt x="0" y="557911"/>
                </a:lnTo>
                <a:close/>
              </a:path>
              <a:path w="78104" h="636904">
                <a:moveTo>
                  <a:pt x="25885" y="558630"/>
                </a:moveTo>
                <a:lnTo>
                  <a:pt x="25526" y="571626"/>
                </a:lnTo>
                <a:lnTo>
                  <a:pt x="51434" y="572262"/>
                </a:lnTo>
                <a:lnTo>
                  <a:pt x="51790" y="559349"/>
                </a:lnTo>
                <a:lnTo>
                  <a:pt x="25885" y="558630"/>
                </a:lnTo>
                <a:close/>
              </a:path>
              <a:path w="78104" h="636904">
                <a:moveTo>
                  <a:pt x="51790" y="559349"/>
                </a:moveTo>
                <a:lnTo>
                  <a:pt x="51434" y="572262"/>
                </a:lnTo>
                <a:lnTo>
                  <a:pt x="71193" y="572262"/>
                </a:lnTo>
                <a:lnTo>
                  <a:pt x="77724" y="560070"/>
                </a:lnTo>
                <a:lnTo>
                  <a:pt x="51790" y="559349"/>
                </a:lnTo>
                <a:close/>
              </a:path>
              <a:path w="78104" h="636904">
                <a:moveTo>
                  <a:pt x="41275" y="0"/>
                </a:moveTo>
                <a:lnTo>
                  <a:pt x="25885" y="558630"/>
                </a:lnTo>
                <a:lnTo>
                  <a:pt x="51790" y="559349"/>
                </a:lnTo>
                <a:lnTo>
                  <a:pt x="67182" y="762"/>
                </a:lnTo>
                <a:lnTo>
                  <a:pt x="41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85153" y="2895980"/>
            <a:ext cx="381635" cy="643255"/>
          </a:xfrm>
          <a:custGeom>
            <a:avLst/>
            <a:gdLst/>
            <a:ahLst/>
            <a:cxnLst/>
            <a:rect l="l" t="t" r="r" b="b"/>
            <a:pathLst>
              <a:path w="381634" h="643254">
                <a:moveTo>
                  <a:pt x="5587" y="556006"/>
                </a:moveTo>
                <a:lnTo>
                  <a:pt x="0" y="642747"/>
                </a:lnTo>
                <a:lnTo>
                  <a:pt x="72644" y="595122"/>
                </a:lnTo>
                <a:lnTo>
                  <a:pt x="69596" y="593344"/>
                </a:lnTo>
                <a:lnTo>
                  <a:pt x="43815" y="593344"/>
                </a:lnTo>
                <a:lnTo>
                  <a:pt x="21336" y="580263"/>
                </a:lnTo>
                <a:lnTo>
                  <a:pt x="27887" y="569014"/>
                </a:lnTo>
                <a:lnTo>
                  <a:pt x="5587" y="556006"/>
                </a:lnTo>
                <a:close/>
              </a:path>
              <a:path w="381634" h="643254">
                <a:moveTo>
                  <a:pt x="27887" y="569014"/>
                </a:moveTo>
                <a:lnTo>
                  <a:pt x="21336" y="580263"/>
                </a:lnTo>
                <a:lnTo>
                  <a:pt x="43815" y="593344"/>
                </a:lnTo>
                <a:lnTo>
                  <a:pt x="50349" y="582117"/>
                </a:lnTo>
                <a:lnTo>
                  <a:pt x="27887" y="569014"/>
                </a:lnTo>
                <a:close/>
              </a:path>
              <a:path w="381634" h="643254">
                <a:moveTo>
                  <a:pt x="50349" y="582117"/>
                </a:moveTo>
                <a:lnTo>
                  <a:pt x="43815" y="593344"/>
                </a:lnTo>
                <a:lnTo>
                  <a:pt x="69596" y="593344"/>
                </a:lnTo>
                <a:lnTo>
                  <a:pt x="50349" y="582117"/>
                </a:lnTo>
                <a:close/>
              </a:path>
              <a:path w="381634" h="643254">
                <a:moveTo>
                  <a:pt x="359282" y="0"/>
                </a:moveTo>
                <a:lnTo>
                  <a:pt x="27887" y="569014"/>
                </a:lnTo>
                <a:lnTo>
                  <a:pt x="50349" y="582117"/>
                </a:lnTo>
                <a:lnTo>
                  <a:pt x="381635" y="12954"/>
                </a:lnTo>
                <a:lnTo>
                  <a:pt x="359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831585" y="2892679"/>
            <a:ext cx="732155" cy="646430"/>
          </a:xfrm>
          <a:custGeom>
            <a:avLst/>
            <a:gdLst/>
            <a:ahLst/>
            <a:cxnLst/>
            <a:rect l="l" t="t" r="r" b="b"/>
            <a:pathLst>
              <a:path w="732154" h="646429">
                <a:moveTo>
                  <a:pt x="32638" y="565531"/>
                </a:moveTo>
                <a:lnTo>
                  <a:pt x="0" y="646049"/>
                </a:lnTo>
                <a:lnTo>
                  <a:pt x="84074" y="623951"/>
                </a:lnTo>
                <a:lnTo>
                  <a:pt x="74457" y="613029"/>
                </a:lnTo>
                <a:lnTo>
                  <a:pt x="57150" y="613029"/>
                </a:lnTo>
                <a:lnTo>
                  <a:pt x="40131" y="593598"/>
                </a:lnTo>
                <a:lnTo>
                  <a:pt x="49834" y="585062"/>
                </a:lnTo>
                <a:lnTo>
                  <a:pt x="32638" y="565531"/>
                </a:lnTo>
                <a:close/>
              </a:path>
              <a:path w="732154" h="646429">
                <a:moveTo>
                  <a:pt x="49834" y="585062"/>
                </a:moveTo>
                <a:lnTo>
                  <a:pt x="40131" y="593598"/>
                </a:lnTo>
                <a:lnTo>
                  <a:pt x="57150" y="613029"/>
                </a:lnTo>
                <a:lnTo>
                  <a:pt x="66905" y="604450"/>
                </a:lnTo>
                <a:lnTo>
                  <a:pt x="49834" y="585062"/>
                </a:lnTo>
                <a:close/>
              </a:path>
              <a:path w="732154" h="646429">
                <a:moveTo>
                  <a:pt x="66905" y="604450"/>
                </a:moveTo>
                <a:lnTo>
                  <a:pt x="57150" y="613029"/>
                </a:lnTo>
                <a:lnTo>
                  <a:pt x="74457" y="613029"/>
                </a:lnTo>
                <a:lnTo>
                  <a:pt x="66905" y="604450"/>
                </a:lnTo>
                <a:close/>
              </a:path>
              <a:path w="732154" h="646429">
                <a:moveTo>
                  <a:pt x="714883" y="0"/>
                </a:moveTo>
                <a:lnTo>
                  <a:pt x="49834" y="585062"/>
                </a:lnTo>
                <a:lnTo>
                  <a:pt x="66905" y="604450"/>
                </a:lnTo>
                <a:lnTo>
                  <a:pt x="732028" y="19558"/>
                </a:lnTo>
                <a:lnTo>
                  <a:pt x="714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487667" y="2767583"/>
            <a:ext cx="134112" cy="1341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487667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2" y="134112"/>
                </a:lnTo>
                <a:lnTo>
                  <a:pt x="134112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0276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5" y="128777"/>
                </a:lnTo>
                <a:lnTo>
                  <a:pt x="247435" y="178903"/>
                </a:lnTo>
                <a:lnTo>
                  <a:pt x="219836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425184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8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073140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19571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8"/>
                </a:lnTo>
                <a:lnTo>
                  <a:pt x="247435" y="78652"/>
                </a:lnTo>
                <a:lnTo>
                  <a:pt x="257555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8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105144" y="2767583"/>
            <a:ext cx="135636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105144" y="2767583"/>
            <a:ext cx="135890" cy="134620"/>
          </a:xfrm>
          <a:custGeom>
            <a:avLst/>
            <a:gdLst/>
            <a:ahLst/>
            <a:cxnLst/>
            <a:rect l="l" t="t" r="r" b="b"/>
            <a:pathLst>
              <a:path w="135889" h="134619">
                <a:moveTo>
                  <a:pt x="0" y="134112"/>
                </a:moveTo>
                <a:lnTo>
                  <a:pt x="135636" y="134112"/>
                </a:lnTo>
                <a:lnTo>
                  <a:pt x="135636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62244" y="2767583"/>
            <a:ext cx="134112" cy="134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62244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2" y="134112"/>
                </a:lnTo>
                <a:lnTo>
                  <a:pt x="134112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92470" y="2902457"/>
            <a:ext cx="78105" cy="636270"/>
          </a:xfrm>
          <a:custGeom>
            <a:avLst/>
            <a:gdLst/>
            <a:ahLst/>
            <a:cxnLst/>
            <a:rect l="l" t="t" r="r" b="b"/>
            <a:pathLst>
              <a:path w="78104" h="636270">
                <a:moveTo>
                  <a:pt x="25879" y="558630"/>
                </a:moveTo>
                <a:lnTo>
                  <a:pt x="0" y="558672"/>
                </a:lnTo>
                <a:lnTo>
                  <a:pt x="38988" y="636269"/>
                </a:lnTo>
                <a:lnTo>
                  <a:pt x="71268" y="571500"/>
                </a:lnTo>
                <a:lnTo>
                  <a:pt x="25907" y="571500"/>
                </a:lnTo>
                <a:lnTo>
                  <a:pt x="25879" y="558630"/>
                </a:lnTo>
                <a:close/>
              </a:path>
              <a:path w="78104" h="636270">
                <a:moveTo>
                  <a:pt x="51787" y="558588"/>
                </a:moveTo>
                <a:lnTo>
                  <a:pt x="25879" y="558630"/>
                </a:lnTo>
                <a:lnTo>
                  <a:pt x="25907" y="571500"/>
                </a:lnTo>
                <a:lnTo>
                  <a:pt x="51815" y="571500"/>
                </a:lnTo>
                <a:lnTo>
                  <a:pt x="51787" y="558588"/>
                </a:lnTo>
                <a:close/>
              </a:path>
              <a:path w="78104" h="636270">
                <a:moveTo>
                  <a:pt x="77724" y="558545"/>
                </a:moveTo>
                <a:lnTo>
                  <a:pt x="51787" y="558588"/>
                </a:lnTo>
                <a:lnTo>
                  <a:pt x="51815" y="571500"/>
                </a:lnTo>
                <a:lnTo>
                  <a:pt x="71268" y="571500"/>
                </a:lnTo>
                <a:lnTo>
                  <a:pt x="77724" y="558545"/>
                </a:lnTo>
                <a:close/>
              </a:path>
              <a:path w="78104" h="636270">
                <a:moveTo>
                  <a:pt x="50545" y="0"/>
                </a:moveTo>
                <a:lnTo>
                  <a:pt x="24637" y="0"/>
                </a:lnTo>
                <a:lnTo>
                  <a:pt x="25879" y="558630"/>
                </a:lnTo>
                <a:lnTo>
                  <a:pt x="51787" y="558588"/>
                </a:lnTo>
                <a:lnTo>
                  <a:pt x="50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831585" y="2896361"/>
            <a:ext cx="353695" cy="642620"/>
          </a:xfrm>
          <a:custGeom>
            <a:avLst/>
            <a:gdLst/>
            <a:ahLst/>
            <a:cxnLst/>
            <a:rect l="l" t="t" r="r" b="b"/>
            <a:pathLst>
              <a:path w="353695" h="642620">
                <a:moveTo>
                  <a:pt x="2539" y="555498"/>
                </a:moveTo>
                <a:lnTo>
                  <a:pt x="0" y="642365"/>
                </a:lnTo>
                <a:lnTo>
                  <a:pt x="70992" y="592327"/>
                </a:lnTo>
                <a:lnTo>
                  <a:pt x="69340" y="591438"/>
                </a:lnTo>
                <a:lnTo>
                  <a:pt x="42037" y="591438"/>
                </a:lnTo>
                <a:lnTo>
                  <a:pt x="19303" y="579247"/>
                </a:lnTo>
                <a:lnTo>
                  <a:pt x="25444" y="567821"/>
                </a:lnTo>
                <a:lnTo>
                  <a:pt x="2539" y="555498"/>
                </a:lnTo>
                <a:close/>
              </a:path>
              <a:path w="353695" h="642620">
                <a:moveTo>
                  <a:pt x="25444" y="567821"/>
                </a:moveTo>
                <a:lnTo>
                  <a:pt x="19303" y="579247"/>
                </a:lnTo>
                <a:lnTo>
                  <a:pt x="42037" y="591438"/>
                </a:lnTo>
                <a:lnTo>
                  <a:pt x="48162" y="580044"/>
                </a:lnTo>
                <a:lnTo>
                  <a:pt x="25444" y="567821"/>
                </a:lnTo>
                <a:close/>
              </a:path>
              <a:path w="353695" h="642620">
                <a:moveTo>
                  <a:pt x="48162" y="580044"/>
                </a:moveTo>
                <a:lnTo>
                  <a:pt x="42037" y="591438"/>
                </a:lnTo>
                <a:lnTo>
                  <a:pt x="69340" y="591438"/>
                </a:lnTo>
                <a:lnTo>
                  <a:pt x="48162" y="580044"/>
                </a:lnTo>
                <a:close/>
              </a:path>
              <a:path w="353695" h="642620">
                <a:moveTo>
                  <a:pt x="330580" y="0"/>
                </a:moveTo>
                <a:lnTo>
                  <a:pt x="25444" y="567821"/>
                </a:lnTo>
                <a:lnTo>
                  <a:pt x="48162" y="580044"/>
                </a:lnTo>
                <a:lnTo>
                  <a:pt x="353440" y="12191"/>
                </a:lnTo>
                <a:lnTo>
                  <a:pt x="330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818759" y="2896107"/>
            <a:ext cx="365760" cy="642620"/>
          </a:xfrm>
          <a:custGeom>
            <a:avLst/>
            <a:gdLst/>
            <a:ahLst/>
            <a:cxnLst/>
            <a:rect l="l" t="t" r="r" b="b"/>
            <a:pathLst>
              <a:path w="365760" h="642620">
                <a:moveTo>
                  <a:pt x="316535" y="581019"/>
                </a:moveTo>
                <a:lnTo>
                  <a:pt x="293877" y="593597"/>
                </a:lnTo>
                <a:lnTo>
                  <a:pt x="365632" y="642619"/>
                </a:lnTo>
                <a:lnTo>
                  <a:pt x="363423" y="592327"/>
                </a:lnTo>
                <a:lnTo>
                  <a:pt x="322833" y="592327"/>
                </a:lnTo>
                <a:lnTo>
                  <a:pt x="316535" y="581019"/>
                </a:lnTo>
                <a:close/>
              </a:path>
              <a:path w="365760" h="642620">
                <a:moveTo>
                  <a:pt x="339152" y="568464"/>
                </a:moveTo>
                <a:lnTo>
                  <a:pt x="316535" y="581019"/>
                </a:lnTo>
                <a:lnTo>
                  <a:pt x="322833" y="592327"/>
                </a:lnTo>
                <a:lnTo>
                  <a:pt x="345439" y="579754"/>
                </a:lnTo>
                <a:lnTo>
                  <a:pt x="339152" y="568464"/>
                </a:lnTo>
                <a:close/>
              </a:path>
              <a:path w="365760" h="642620">
                <a:moveTo>
                  <a:pt x="361823" y="555878"/>
                </a:moveTo>
                <a:lnTo>
                  <a:pt x="339152" y="568464"/>
                </a:lnTo>
                <a:lnTo>
                  <a:pt x="345439" y="579754"/>
                </a:lnTo>
                <a:lnTo>
                  <a:pt x="322833" y="592327"/>
                </a:lnTo>
                <a:lnTo>
                  <a:pt x="363423" y="592327"/>
                </a:lnTo>
                <a:lnTo>
                  <a:pt x="361823" y="555878"/>
                </a:lnTo>
                <a:close/>
              </a:path>
              <a:path w="365760" h="642620">
                <a:moveTo>
                  <a:pt x="22605" y="0"/>
                </a:moveTo>
                <a:lnTo>
                  <a:pt x="0" y="12700"/>
                </a:lnTo>
                <a:lnTo>
                  <a:pt x="316535" y="581019"/>
                </a:lnTo>
                <a:lnTo>
                  <a:pt x="339152" y="568464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821426" y="2892805"/>
            <a:ext cx="716280" cy="646430"/>
          </a:xfrm>
          <a:custGeom>
            <a:avLst/>
            <a:gdLst/>
            <a:ahLst/>
            <a:cxnLst/>
            <a:rect l="l" t="t" r="r" b="b"/>
            <a:pathLst>
              <a:path w="716279" h="646429">
                <a:moveTo>
                  <a:pt x="649482" y="603588"/>
                </a:moveTo>
                <a:lnTo>
                  <a:pt x="632206" y="622808"/>
                </a:lnTo>
                <a:lnTo>
                  <a:pt x="715899" y="645922"/>
                </a:lnTo>
                <a:lnTo>
                  <a:pt x="702690" y="612267"/>
                </a:lnTo>
                <a:lnTo>
                  <a:pt x="659129" y="612267"/>
                </a:lnTo>
                <a:lnTo>
                  <a:pt x="649482" y="603588"/>
                </a:lnTo>
                <a:close/>
              </a:path>
              <a:path w="716279" h="646429">
                <a:moveTo>
                  <a:pt x="666799" y="584324"/>
                </a:moveTo>
                <a:lnTo>
                  <a:pt x="649482" y="603588"/>
                </a:lnTo>
                <a:lnTo>
                  <a:pt x="659129" y="612267"/>
                </a:lnTo>
                <a:lnTo>
                  <a:pt x="676401" y="592963"/>
                </a:lnTo>
                <a:lnTo>
                  <a:pt x="666799" y="584324"/>
                </a:lnTo>
                <a:close/>
              </a:path>
              <a:path w="716279" h="646429">
                <a:moveTo>
                  <a:pt x="684149" y="565023"/>
                </a:moveTo>
                <a:lnTo>
                  <a:pt x="666799" y="584324"/>
                </a:lnTo>
                <a:lnTo>
                  <a:pt x="676401" y="592963"/>
                </a:lnTo>
                <a:lnTo>
                  <a:pt x="659129" y="612267"/>
                </a:lnTo>
                <a:lnTo>
                  <a:pt x="702690" y="612267"/>
                </a:lnTo>
                <a:lnTo>
                  <a:pt x="684149" y="565023"/>
                </a:lnTo>
                <a:close/>
              </a:path>
              <a:path w="716279" h="646429">
                <a:moveTo>
                  <a:pt x="17272" y="0"/>
                </a:moveTo>
                <a:lnTo>
                  <a:pt x="0" y="19304"/>
                </a:lnTo>
                <a:lnTo>
                  <a:pt x="649482" y="603588"/>
                </a:lnTo>
                <a:lnTo>
                  <a:pt x="666799" y="58432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823458" y="2891408"/>
            <a:ext cx="1068705" cy="647700"/>
          </a:xfrm>
          <a:custGeom>
            <a:avLst/>
            <a:gdLst/>
            <a:ahLst/>
            <a:cxnLst/>
            <a:rect l="l" t="t" r="r" b="b"/>
            <a:pathLst>
              <a:path w="1068704" h="647700">
                <a:moveTo>
                  <a:pt x="994832" y="618420"/>
                </a:moveTo>
                <a:lnTo>
                  <a:pt x="981456" y="640714"/>
                </a:lnTo>
                <a:lnTo>
                  <a:pt x="1068196" y="647318"/>
                </a:lnTo>
                <a:lnTo>
                  <a:pt x="1054022" y="625093"/>
                </a:lnTo>
                <a:lnTo>
                  <a:pt x="1005966" y="625093"/>
                </a:lnTo>
                <a:lnTo>
                  <a:pt x="994832" y="618420"/>
                </a:lnTo>
                <a:close/>
              </a:path>
              <a:path w="1068704" h="647700">
                <a:moveTo>
                  <a:pt x="1008111" y="596289"/>
                </a:moveTo>
                <a:lnTo>
                  <a:pt x="994832" y="618420"/>
                </a:lnTo>
                <a:lnTo>
                  <a:pt x="1005966" y="625093"/>
                </a:lnTo>
                <a:lnTo>
                  <a:pt x="1019301" y="602995"/>
                </a:lnTo>
                <a:lnTo>
                  <a:pt x="1008111" y="596289"/>
                </a:lnTo>
                <a:close/>
              </a:path>
              <a:path w="1068704" h="647700">
                <a:moveTo>
                  <a:pt x="1021461" y="574039"/>
                </a:moveTo>
                <a:lnTo>
                  <a:pt x="1008111" y="596289"/>
                </a:lnTo>
                <a:lnTo>
                  <a:pt x="1019301" y="602995"/>
                </a:lnTo>
                <a:lnTo>
                  <a:pt x="1005966" y="625093"/>
                </a:lnTo>
                <a:lnTo>
                  <a:pt x="1054022" y="625093"/>
                </a:lnTo>
                <a:lnTo>
                  <a:pt x="1021461" y="574039"/>
                </a:lnTo>
                <a:close/>
              </a:path>
              <a:path w="1068704" h="647700">
                <a:moveTo>
                  <a:pt x="13207" y="0"/>
                </a:moveTo>
                <a:lnTo>
                  <a:pt x="0" y="22098"/>
                </a:lnTo>
                <a:lnTo>
                  <a:pt x="994832" y="618420"/>
                </a:lnTo>
                <a:lnTo>
                  <a:pt x="1008111" y="596289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163183" y="2895980"/>
            <a:ext cx="375285" cy="643255"/>
          </a:xfrm>
          <a:custGeom>
            <a:avLst/>
            <a:gdLst/>
            <a:ahLst/>
            <a:cxnLst/>
            <a:rect l="l" t="t" r="r" b="b"/>
            <a:pathLst>
              <a:path w="375284" h="643254">
                <a:moveTo>
                  <a:pt x="325324" y="581773"/>
                </a:moveTo>
                <a:lnTo>
                  <a:pt x="302894" y="594614"/>
                </a:lnTo>
                <a:lnTo>
                  <a:pt x="375158" y="642747"/>
                </a:lnTo>
                <a:lnTo>
                  <a:pt x="372388" y="592963"/>
                </a:lnTo>
                <a:lnTo>
                  <a:pt x="331724" y="592963"/>
                </a:lnTo>
                <a:lnTo>
                  <a:pt x="325324" y="581773"/>
                </a:lnTo>
                <a:close/>
              </a:path>
              <a:path w="375284" h="643254">
                <a:moveTo>
                  <a:pt x="347881" y="568858"/>
                </a:moveTo>
                <a:lnTo>
                  <a:pt x="325324" y="581773"/>
                </a:lnTo>
                <a:lnTo>
                  <a:pt x="331724" y="592963"/>
                </a:lnTo>
                <a:lnTo>
                  <a:pt x="354330" y="580136"/>
                </a:lnTo>
                <a:lnTo>
                  <a:pt x="347881" y="568858"/>
                </a:lnTo>
                <a:close/>
              </a:path>
              <a:path w="375284" h="643254">
                <a:moveTo>
                  <a:pt x="370332" y="556006"/>
                </a:moveTo>
                <a:lnTo>
                  <a:pt x="347881" y="568858"/>
                </a:lnTo>
                <a:lnTo>
                  <a:pt x="354330" y="580136"/>
                </a:lnTo>
                <a:lnTo>
                  <a:pt x="331724" y="592963"/>
                </a:lnTo>
                <a:lnTo>
                  <a:pt x="372388" y="592963"/>
                </a:lnTo>
                <a:lnTo>
                  <a:pt x="370332" y="556006"/>
                </a:lnTo>
                <a:close/>
              </a:path>
              <a:path w="375284" h="643254">
                <a:moveTo>
                  <a:pt x="22605" y="0"/>
                </a:moveTo>
                <a:lnTo>
                  <a:pt x="0" y="12954"/>
                </a:lnTo>
                <a:lnTo>
                  <a:pt x="325324" y="581773"/>
                </a:lnTo>
                <a:lnTo>
                  <a:pt x="347881" y="568858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65850" y="2892805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659950" y="604035"/>
                </a:moveTo>
                <a:lnTo>
                  <a:pt x="642747" y="623443"/>
                </a:lnTo>
                <a:lnTo>
                  <a:pt x="726694" y="645922"/>
                </a:lnTo>
                <a:lnTo>
                  <a:pt x="713331" y="612648"/>
                </a:lnTo>
                <a:lnTo>
                  <a:pt x="669671" y="612648"/>
                </a:lnTo>
                <a:lnTo>
                  <a:pt x="659950" y="604035"/>
                </a:lnTo>
                <a:close/>
              </a:path>
              <a:path w="727075" h="646429">
                <a:moveTo>
                  <a:pt x="677078" y="584714"/>
                </a:moveTo>
                <a:lnTo>
                  <a:pt x="659950" y="604035"/>
                </a:lnTo>
                <a:lnTo>
                  <a:pt x="669671" y="612648"/>
                </a:lnTo>
                <a:lnTo>
                  <a:pt x="686816" y="593344"/>
                </a:lnTo>
                <a:lnTo>
                  <a:pt x="677078" y="584714"/>
                </a:lnTo>
                <a:close/>
              </a:path>
              <a:path w="727075" h="646429">
                <a:moveTo>
                  <a:pt x="694308" y="565277"/>
                </a:moveTo>
                <a:lnTo>
                  <a:pt x="677078" y="584714"/>
                </a:lnTo>
                <a:lnTo>
                  <a:pt x="686816" y="593344"/>
                </a:lnTo>
                <a:lnTo>
                  <a:pt x="669671" y="612648"/>
                </a:lnTo>
                <a:lnTo>
                  <a:pt x="713331" y="612648"/>
                </a:lnTo>
                <a:lnTo>
                  <a:pt x="694308" y="565277"/>
                </a:lnTo>
                <a:close/>
              </a:path>
              <a:path w="727075" h="646429">
                <a:moveTo>
                  <a:pt x="17272" y="0"/>
                </a:moveTo>
                <a:lnTo>
                  <a:pt x="0" y="19304"/>
                </a:lnTo>
                <a:lnTo>
                  <a:pt x="659950" y="604035"/>
                </a:lnTo>
                <a:lnTo>
                  <a:pt x="677078" y="58471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854825" y="3796791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8164"/>
                </a:moveTo>
                <a:lnTo>
                  <a:pt x="37465" y="636523"/>
                </a:lnTo>
                <a:lnTo>
                  <a:pt x="71107" y="572007"/>
                </a:lnTo>
                <a:lnTo>
                  <a:pt x="51561" y="572007"/>
                </a:lnTo>
                <a:lnTo>
                  <a:pt x="25653" y="571626"/>
                </a:lnTo>
                <a:lnTo>
                  <a:pt x="25876" y="558630"/>
                </a:lnTo>
                <a:lnTo>
                  <a:pt x="0" y="558164"/>
                </a:lnTo>
                <a:close/>
              </a:path>
              <a:path w="78104" h="636904">
                <a:moveTo>
                  <a:pt x="25876" y="558630"/>
                </a:moveTo>
                <a:lnTo>
                  <a:pt x="25653" y="571626"/>
                </a:lnTo>
                <a:lnTo>
                  <a:pt x="51561" y="572007"/>
                </a:lnTo>
                <a:lnTo>
                  <a:pt x="51782" y="559097"/>
                </a:lnTo>
                <a:lnTo>
                  <a:pt x="25876" y="558630"/>
                </a:lnTo>
                <a:close/>
              </a:path>
              <a:path w="78104" h="636904">
                <a:moveTo>
                  <a:pt x="51782" y="559097"/>
                </a:moveTo>
                <a:lnTo>
                  <a:pt x="51561" y="572007"/>
                </a:lnTo>
                <a:lnTo>
                  <a:pt x="71107" y="572007"/>
                </a:lnTo>
                <a:lnTo>
                  <a:pt x="77597" y="559561"/>
                </a:lnTo>
                <a:lnTo>
                  <a:pt x="51782" y="559097"/>
                </a:lnTo>
                <a:close/>
              </a:path>
              <a:path w="78104" h="636904">
                <a:moveTo>
                  <a:pt x="35432" y="0"/>
                </a:moveTo>
                <a:lnTo>
                  <a:pt x="25876" y="558630"/>
                </a:lnTo>
                <a:lnTo>
                  <a:pt x="51782" y="559097"/>
                </a:lnTo>
                <a:lnTo>
                  <a:pt x="61341" y="507"/>
                </a:lnTo>
                <a:lnTo>
                  <a:pt x="3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537197" y="3790569"/>
            <a:ext cx="376555" cy="643255"/>
          </a:xfrm>
          <a:custGeom>
            <a:avLst/>
            <a:gdLst/>
            <a:ahLst/>
            <a:cxnLst/>
            <a:rect l="l" t="t" r="r" b="b"/>
            <a:pathLst>
              <a:path w="376554" h="643254">
                <a:moveTo>
                  <a:pt x="4952" y="556005"/>
                </a:moveTo>
                <a:lnTo>
                  <a:pt x="0" y="642746"/>
                </a:lnTo>
                <a:lnTo>
                  <a:pt x="72390" y="594740"/>
                </a:lnTo>
                <a:lnTo>
                  <a:pt x="69515" y="593089"/>
                </a:lnTo>
                <a:lnTo>
                  <a:pt x="43433" y="593089"/>
                </a:lnTo>
                <a:lnTo>
                  <a:pt x="20954" y="580135"/>
                </a:lnTo>
                <a:lnTo>
                  <a:pt x="27403" y="568901"/>
                </a:lnTo>
                <a:lnTo>
                  <a:pt x="4952" y="556005"/>
                </a:lnTo>
                <a:close/>
              </a:path>
              <a:path w="376554" h="643254">
                <a:moveTo>
                  <a:pt x="27403" y="568901"/>
                </a:moveTo>
                <a:lnTo>
                  <a:pt x="20954" y="580135"/>
                </a:lnTo>
                <a:lnTo>
                  <a:pt x="43433" y="593089"/>
                </a:lnTo>
                <a:lnTo>
                  <a:pt x="49900" y="581823"/>
                </a:lnTo>
                <a:lnTo>
                  <a:pt x="27403" y="568901"/>
                </a:lnTo>
                <a:close/>
              </a:path>
              <a:path w="376554" h="643254">
                <a:moveTo>
                  <a:pt x="49900" y="581823"/>
                </a:moveTo>
                <a:lnTo>
                  <a:pt x="43433" y="593089"/>
                </a:lnTo>
                <a:lnTo>
                  <a:pt x="69515" y="593089"/>
                </a:lnTo>
                <a:lnTo>
                  <a:pt x="49900" y="581823"/>
                </a:lnTo>
                <a:close/>
              </a:path>
              <a:path w="376554" h="643254">
                <a:moveTo>
                  <a:pt x="353949" y="0"/>
                </a:moveTo>
                <a:lnTo>
                  <a:pt x="27403" y="568901"/>
                </a:lnTo>
                <a:lnTo>
                  <a:pt x="49900" y="581823"/>
                </a:lnTo>
                <a:lnTo>
                  <a:pt x="376427" y="12953"/>
                </a:lnTo>
                <a:lnTo>
                  <a:pt x="353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185153" y="3787394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32385" y="565276"/>
                </a:moveTo>
                <a:lnTo>
                  <a:pt x="0" y="645921"/>
                </a:lnTo>
                <a:lnTo>
                  <a:pt x="83947" y="623442"/>
                </a:lnTo>
                <a:lnTo>
                  <a:pt x="74377" y="612647"/>
                </a:lnTo>
                <a:lnTo>
                  <a:pt x="57023" y="612647"/>
                </a:lnTo>
                <a:lnTo>
                  <a:pt x="39878" y="593343"/>
                </a:lnTo>
                <a:lnTo>
                  <a:pt x="49616" y="584715"/>
                </a:lnTo>
                <a:lnTo>
                  <a:pt x="32385" y="565276"/>
                </a:lnTo>
                <a:close/>
              </a:path>
              <a:path w="727075" h="646429">
                <a:moveTo>
                  <a:pt x="49616" y="584715"/>
                </a:moveTo>
                <a:lnTo>
                  <a:pt x="39878" y="593343"/>
                </a:lnTo>
                <a:lnTo>
                  <a:pt x="57023" y="612647"/>
                </a:lnTo>
                <a:lnTo>
                  <a:pt x="66743" y="604035"/>
                </a:lnTo>
                <a:lnTo>
                  <a:pt x="49616" y="584715"/>
                </a:lnTo>
                <a:close/>
              </a:path>
              <a:path w="727075" h="646429">
                <a:moveTo>
                  <a:pt x="66743" y="604035"/>
                </a:moveTo>
                <a:lnTo>
                  <a:pt x="57023" y="612647"/>
                </a:lnTo>
                <a:lnTo>
                  <a:pt x="74377" y="612647"/>
                </a:lnTo>
                <a:lnTo>
                  <a:pt x="66743" y="604035"/>
                </a:lnTo>
                <a:close/>
              </a:path>
              <a:path w="727075" h="646429">
                <a:moveTo>
                  <a:pt x="709549" y="0"/>
                </a:moveTo>
                <a:lnTo>
                  <a:pt x="49616" y="584715"/>
                </a:lnTo>
                <a:lnTo>
                  <a:pt x="66743" y="604035"/>
                </a:lnTo>
                <a:lnTo>
                  <a:pt x="726694" y="19303"/>
                </a:lnTo>
                <a:lnTo>
                  <a:pt x="709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831585" y="3785870"/>
            <a:ext cx="1078230" cy="647700"/>
          </a:xfrm>
          <a:custGeom>
            <a:avLst/>
            <a:gdLst/>
            <a:ahLst/>
            <a:cxnLst/>
            <a:rect l="l" t="t" r="r" b="b"/>
            <a:pathLst>
              <a:path w="1078229" h="647700">
                <a:moveTo>
                  <a:pt x="46989" y="574420"/>
                </a:moveTo>
                <a:lnTo>
                  <a:pt x="0" y="647445"/>
                </a:lnTo>
                <a:lnTo>
                  <a:pt x="86613" y="641222"/>
                </a:lnTo>
                <a:lnTo>
                  <a:pt x="77272" y="625474"/>
                </a:lnTo>
                <a:lnTo>
                  <a:pt x="62356" y="625474"/>
                </a:lnTo>
                <a:lnTo>
                  <a:pt x="49022" y="603249"/>
                </a:lnTo>
                <a:lnTo>
                  <a:pt x="60164" y="596631"/>
                </a:lnTo>
                <a:lnTo>
                  <a:pt x="46989" y="574420"/>
                </a:lnTo>
                <a:close/>
              </a:path>
              <a:path w="1078229" h="647700">
                <a:moveTo>
                  <a:pt x="60164" y="596631"/>
                </a:moveTo>
                <a:lnTo>
                  <a:pt x="49022" y="603249"/>
                </a:lnTo>
                <a:lnTo>
                  <a:pt x="62356" y="625474"/>
                </a:lnTo>
                <a:lnTo>
                  <a:pt x="73386" y="618923"/>
                </a:lnTo>
                <a:lnTo>
                  <a:pt x="60164" y="596631"/>
                </a:lnTo>
                <a:close/>
              </a:path>
              <a:path w="1078229" h="647700">
                <a:moveTo>
                  <a:pt x="73386" y="618923"/>
                </a:moveTo>
                <a:lnTo>
                  <a:pt x="62356" y="625474"/>
                </a:lnTo>
                <a:lnTo>
                  <a:pt x="77272" y="625474"/>
                </a:lnTo>
                <a:lnTo>
                  <a:pt x="73386" y="618923"/>
                </a:lnTo>
                <a:close/>
              </a:path>
              <a:path w="1078229" h="647700">
                <a:moveTo>
                  <a:pt x="1064514" y="0"/>
                </a:moveTo>
                <a:lnTo>
                  <a:pt x="60164" y="596631"/>
                </a:lnTo>
                <a:lnTo>
                  <a:pt x="73386" y="618923"/>
                </a:lnTo>
                <a:lnTo>
                  <a:pt x="1077721" y="22351"/>
                </a:lnTo>
                <a:lnTo>
                  <a:pt x="10645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500495" y="3796665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7911"/>
                </a:moveTo>
                <a:lnTo>
                  <a:pt x="36702" y="636651"/>
                </a:lnTo>
                <a:lnTo>
                  <a:pt x="71193" y="572262"/>
                </a:lnTo>
                <a:lnTo>
                  <a:pt x="51434" y="572262"/>
                </a:lnTo>
                <a:lnTo>
                  <a:pt x="25526" y="571627"/>
                </a:lnTo>
                <a:lnTo>
                  <a:pt x="25885" y="558630"/>
                </a:lnTo>
                <a:lnTo>
                  <a:pt x="0" y="557911"/>
                </a:lnTo>
                <a:close/>
              </a:path>
              <a:path w="78104" h="636904">
                <a:moveTo>
                  <a:pt x="25885" y="558630"/>
                </a:moveTo>
                <a:lnTo>
                  <a:pt x="25526" y="571627"/>
                </a:lnTo>
                <a:lnTo>
                  <a:pt x="51434" y="572262"/>
                </a:lnTo>
                <a:lnTo>
                  <a:pt x="51790" y="559349"/>
                </a:lnTo>
                <a:lnTo>
                  <a:pt x="25885" y="558630"/>
                </a:lnTo>
                <a:close/>
              </a:path>
              <a:path w="78104" h="636904">
                <a:moveTo>
                  <a:pt x="51790" y="559349"/>
                </a:moveTo>
                <a:lnTo>
                  <a:pt x="51434" y="572262"/>
                </a:lnTo>
                <a:lnTo>
                  <a:pt x="71193" y="572262"/>
                </a:lnTo>
                <a:lnTo>
                  <a:pt x="77724" y="560070"/>
                </a:lnTo>
                <a:lnTo>
                  <a:pt x="51790" y="559349"/>
                </a:lnTo>
                <a:close/>
              </a:path>
              <a:path w="78104" h="636904">
                <a:moveTo>
                  <a:pt x="41275" y="0"/>
                </a:moveTo>
                <a:lnTo>
                  <a:pt x="25885" y="558630"/>
                </a:lnTo>
                <a:lnTo>
                  <a:pt x="51790" y="559349"/>
                </a:lnTo>
                <a:lnTo>
                  <a:pt x="67182" y="762"/>
                </a:lnTo>
                <a:lnTo>
                  <a:pt x="41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185153" y="3790569"/>
            <a:ext cx="381635" cy="643255"/>
          </a:xfrm>
          <a:custGeom>
            <a:avLst/>
            <a:gdLst/>
            <a:ahLst/>
            <a:cxnLst/>
            <a:rect l="l" t="t" r="r" b="b"/>
            <a:pathLst>
              <a:path w="381634" h="643254">
                <a:moveTo>
                  <a:pt x="5587" y="556005"/>
                </a:moveTo>
                <a:lnTo>
                  <a:pt x="0" y="642746"/>
                </a:lnTo>
                <a:lnTo>
                  <a:pt x="72644" y="595121"/>
                </a:lnTo>
                <a:lnTo>
                  <a:pt x="69596" y="593343"/>
                </a:lnTo>
                <a:lnTo>
                  <a:pt x="43815" y="593343"/>
                </a:lnTo>
                <a:lnTo>
                  <a:pt x="21336" y="580262"/>
                </a:lnTo>
                <a:lnTo>
                  <a:pt x="27887" y="569014"/>
                </a:lnTo>
                <a:lnTo>
                  <a:pt x="5587" y="556005"/>
                </a:lnTo>
                <a:close/>
              </a:path>
              <a:path w="381634" h="643254">
                <a:moveTo>
                  <a:pt x="27887" y="569014"/>
                </a:moveTo>
                <a:lnTo>
                  <a:pt x="21336" y="580262"/>
                </a:lnTo>
                <a:lnTo>
                  <a:pt x="43815" y="593343"/>
                </a:lnTo>
                <a:lnTo>
                  <a:pt x="50349" y="582117"/>
                </a:lnTo>
                <a:lnTo>
                  <a:pt x="27887" y="569014"/>
                </a:lnTo>
                <a:close/>
              </a:path>
              <a:path w="381634" h="643254">
                <a:moveTo>
                  <a:pt x="50349" y="582117"/>
                </a:moveTo>
                <a:lnTo>
                  <a:pt x="43815" y="593343"/>
                </a:lnTo>
                <a:lnTo>
                  <a:pt x="69596" y="593343"/>
                </a:lnTo>
                <a:lnTo>
                  <a:pt x="50349" y="582117"/>
                </a:lnTo>
                <a:close/>
              </a:path>
              <a:path w="381634" h="643254">
                <a:moveTo>
                  <a:pt x="359282" y="0"/>
                </a:moveTo>
                <a:lnTo>
                  <a:pt x="27887" y="569014"/>
                </a:lnTo>
                <a:lnTo>
                  <a:pt x="50349" y="582117"/>
                </a:lnTo>
                <a:lnTo>
                  <a:pt x="381635" y="12953"/>
                </a:lnTo>
                <a:lnTo>
                  <a:pt x="359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831585" y="3787266"/>
            <a:ext cx="732155" cy="646430"/>
          </a:xfrm>
          <a:custGeom>
            <a:avLst/>
            <a:gdLst/>
            <a:ahLst/>
            <a:cxnLst/>
            <a:rect l="l" t="t" r="r" b="b"/>
            <a:pathLst>
              <a:path w="732154" h="646429">
                <a:moveTo>
                  <a:pt x="32638" y="565530"/>
                </a:moveTo>
                <a:lnTo>
                  <a:pt x="0" y="646048"/>
                </a:lnTo>
                <a:lnTo>
                  <a:pt x="84074" y="623950"/>
                </a:lnTo>
                <a:lnTo>
                  <a:pt x="74457" y="613028"/>
                </a:lnTo>
                <a:lnTo>
                  <a:pt x="57150" y="613028"/>
                </a:lnTo>
                <a:lnTo>
                  <a:pt x="40131" y="593597"/>
                </a:lnTo>
                <a:lnTo>
                  <a:pt x="49834" y="585062"/>
                </a:lnTo>
                <a:lnTo>
                  <a:pt x="32638" y="565530"/>
                </a:lnTo>
                <a:close/>
              </a:path>
              <a:path w="732154" h="646429">
                <a:moveTo>
                  <a:pt x="49834" y="585062"/>
                </a:moveTo>
                <a:lnTo>
                  <a:pt x="40131" y="593597"/>
                </a:lnTo>
                <a:lnTo>
                  <a:pt x="57150" y="613028"/>
                </a:lnTo>
                <a:lnTo>
                  <a:pt x="66905" y="604450"/>
                </a:lnTo>
                <a:lnTo>
                  <a:pt x="49834" y="585062"/>
                </a:lnTo>
                <a:close/>
              </a:path>
              <a:path w="732154" h="646429">
                <a:moveTo>
                  <a:pt x="66905" y="604450"/>
                </a:moveTo>
                <a:lnTo>
                  <a:pt x="57150" y="613028"/>
                </a:lnTo>
                <a:lnTo>
                  <a:pt x="74457" y="613028"/>
                </a:lnTo>
                <a:lnTo>
                  <a:pt x="66905" y="604450"/>
                </a:lnTo>
                <a:close/>
              </a:path>
              <a:path w="732154" h="646429">
                <a:moveTo>
                  <a:pt x="714883" y="0"/>
                </a:moveTo>
                <a:lnTo>
                  <a:pt x="49834" y="585062"/>
                </a:lnTo>
                <a:lnTo>
                  <a:pt x="66905" y="604450"/>
                </a:lnTo>
                <a:lnTo>
                  <a:pt x="732028" y="19557"/>
                </a:lnTo>
                <a:lnTo>
                  <a:pt x="714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792470" y="3797046"/>
            <a:ext cx="78105" cy="636270"/>
          </a:xfrm>
          <a:custGeom>
            <a:avLst/>
            <a:gdLst/>
            <a:ahLst/>
            <a:cxnLst/>
            <a:rect l="l" t="t" r="r" b="b"/>
            <a:pathLst>
              <a:path w="78104" h="636270">
                <a:moveTo>
                  <a:pt x="25879" y="558630"/>
                </a:moveTo>
                <a:lnTo>
                  <a:pt x="0" y="558672"/>
                </a:lnTo>
                <a:lnTo>
                  <a:pt x="38988" y="636269"/>
                </a:lnTo>
                <a:lnTo>
                  <a:pt x="71268" y="571499"/>
                </a:lnTo>
                <a:lnTo>
                  <a:pt x="25907" y="571499"/>
                </a:lnTo>
                <a:lnTo>
                  <a:pt x="25879" y="558630"/>
                </a:lnTo>
                <a:close/>
              </a:path>
              <a:path w="78104" h="636270">
                <a:moveTo>
                  <a:pt x="51787" y="558588"/>
                </a:moveTo>
                <a:lnTo>
                  <a:pt x="25879" y="558630"/>
                </a:lnTo>
                <a:lnTo>
                  <a:pt x="25907" y="571499"/>
                </a:lnTo>
                <a:lnTo>
                  <a:pt x="51815" y="571499"/>
                </a:lnTo>
                <a:lnTo>
                  <a:pt x="51787" y="558588"/>
                </a:lnTo>
                <a:close/>
              </a:path>
              <a:path w="78104" h="636270">
                <a:moveTo>
                  <a:pt x="77724" y="558545"/>
                </a:moveTo>
                <a:lnTo>
                  <a:pt x="51787" y="558588"/>
                </a:lnTo>
                <a:lnTo>
                  <a:pt x="51815" y="571499"/>
                </a:lnTo>
                <a:lnTo>
                  <a:pt x="71268" y="571499"/>
                </a:lnTo>
                <a:lnTo>
                  <a:pt x="77724" y="558545"/>
                </a:lnTo>
                <a:close/>
              </a:path>
              <a:path w="78104" h="636270">
                <a:moveTo>
                  <a:pt x="50545" y="0"/>
                </a:moveTo>
                <a:lnTo>
                  <a:pt x="24637" y="0"/>
                </a:lnTo>
                <a:lnTo>
                  <a:pt x="25879" y="558630"/>
                </a:lnTo>
                <a:lnTo>
                  <a:pt x="51787" y="558588"/>
                </a:lnTo>
                <a:lnTo>
                  <a:pt x="50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831585" y="3790950"/>
            <a:ext cx="353695" cy="642620"/>
          </a:xfrm>
          <a:custGeom>
            <a:avLst/>
            <a:gdLst/>
            <a:ahLst/>
            <a:cxnLst/>
            <a:rect l="l" t="t" r="r" b="b"/>
            <a:pathLst>
              <a:path w="353695" h="642620">
                <a:moveTo>
                  <a:pt x="2539" y="555498"/>
                </a:moveTo>
                <a:lnTo>
                  <a:pt x="0" y="642366"/>
                </a:lnTo>
                <a:lnTo>
                  <a:pt x="70992" y="592327"/>
                </a:lnTo>
                <a:lnTo>
                  <a:pt x="69340" y="591438"/>
                </a:lnTo>
                <a:lnTo>
                  <a:pt x="42037" y="591438"/>
                </a:lnTo>
                <a:lnTo>
                  <a:pt x="19303" y="579247"/>
                </a:lnTo>
                <a:lnTo>
                  <a:pt x="25444" y="567821"/>
                </a:lnTo>
                <a:lnTo>
                  <a:pt x="2539" y="555498"/>
                </a:lnTo>
                <a:close/>
              </a:path>
              <a:path w="353695" h="642620">
                <a:moveTo>
                  <a:pt x="25444" y="567821"/>
                </a:moveTo>
                <a:lnTo>
                  <a:pt x="19303" y="579247"/>
                </a:lnTo>
                <a:lnTo>
                  <a:pt x="42037" y="591438"/>
                </a:lnTo>
                <a:lnTo>
                  <a:pt x="48162" y="580044"/>
                </a:lnTo>
                <a:lnTo>
                  <a:pt x="25444" y="567821"/>
                </a:lnTo>
                <a:close/>
              </a:path>
              <a:path w="353695" h="642620">
                <a:moveTo>
                  <a:pt x="48162" y="580044"/>
                </a:moveTo>
                <a:lnTo>
                  <a:pt x="42037" y="591438"/>
                </a:lnTo>
                <a:lnTo>
                  <a:pt x="69340" y="591438"/>
                </a:lnTo>
                <a:lnTo>
                  <a:pt x="48162" y="580044"/>
                </a:lnTo>
                <a:close/>
              </a:path>
              <a:path w="353695" h="642620">
                <a:moveTo>
                  <a:pt x="330580" y="0"/>
                </a:moveTo>
                <a:lnTo>
                  <a:pt x="25444" y="567821"/>
                </a:lnTo>
                <a:lnTo>
                  <a:pt x="48162" y="580044"/>
                </a:lnTo>
                <a:lnTo>
                  <a:pt x="353440" y="12192"/>
                </a:lnTo>
                <a:lnTo>
                  <a:pt x="330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818759" y="3790696"/>
            <a:ext cx="365760" cy="642620"/>
          </a:xfrm>
          <a:custGeom>
            <a:avLst/>
            <a:gdLst/>
            <a:ahLst/>
            <a:cxnLst/>
            <a:rect l="l" t="t" r="r" b="b"/>
            <a:pathLst>
              <a:path w="365760" h="642620">
                <a:moveTo>
                  <a:pt x="316535" y="581019"/>
                </a:moveTo>
                <a:lnTo>
                  <a:pt x="293877" y="593597"/>
                </a:lnTo>
                <a:lnTo>
                  <a:pt x="365632" y="642619"/>
                </a:lnTo>
                <a:lnTo>
                  <a:pt x="363423" y="592327"/>
                </a:lnTo>
                <a:lnTo>
                  <a:pt x="322833" y="592327"/>
                </a:lnTo>
                <a:lnTo>
                  <a:pt x="316535" y="581019"/>
                </a:lnTo>
                <a:close/>
              </a:path>
              <a:path w="365760" h="642620">
                <a:moveTo>
                  <a:pt x="339152" y="568464"/>
                </a:moveTo>
                <a:lnTo>
                  <a:pt x="316535" y="581019"/>
                </a:lnTo>
                <a:lnTo>
                  <a:pt x="322833" y="592327"/>
                </a:lnTo>
                <a:lnTo>
                  <a:pt x="345439" y="579754"/>
                </a:lnTo>
                <a:lnTo>
                  <a:pt x="339152" y="568464"/>
                </a:lnTo>
                <a:close/>
              </a:path>
              <a:path w="365760" h="642620">
                <a:moveTo>
                  <a:pt x="361823" y="555878"/>
                </a:moveTo>
                <a:lnTo>
                  <a:pt x="339152" y="568464"/>
                </a:lnTo>
                <a:lnTo>
                  <a:pt x="345439" y="579754"/>
                </a:lnTo>
                <a:lnTo>
                  <a:pt x="322833" y="592327"/>
                </a:lnTo>
                <a:lnTo>
                  <a:pt x="363423" y="592327"/>
                </a:lnTo>
                <a:lnTo>
                  <a:pt x="361823" y="555878"/>
                </a:lnTo>
                <a:close/>
              </a:path>
              <a:path w="365760" h="642620">
                <a:moveTo>
                  <a:pt x="22605" y="0"/>
                </a:moveTo>
                <a:lnTo>
                  <a:pt x="0" y="12699"/>
                </a:lnTo>
                <a:lnTo>
                  <a:pt x="316535" y="581019"/>
                </a:lnTo>
                <a:lnTo>
                  <a:pt x="339152" y="568464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821426" y="3787394"/>
            <a:ext cx="716280" cy="646430"/>
          </a:xfrm>
          <a:custGeom>
            <a:avLst/>
            <a:gdLst/>
            <a:ahLst/>
            <a:cxnLst/>
            <a:rect l="l" t="t" r="r" b="b"/>
            <a:pathLst>
              <a:path w="716279" h="646429">
                <a:moveTo>
                  <a:pt x="649482" y="603588"/>
                </a:moveTo>
                <a:lnTo>
                  <a:pt x="632206" y="622807"/>
                </a:lnTo>
                <a:lnTo>
                  <a:pt x="715899" y="645921"/>
                </a:lnTo>
                <a:lnTo>
                  <a:pt x="702690" y="612266"/>
                </a:lnTo>
                <a:lnTo>
                  <a:pt x="659129" y="612266"/>
                </a:lnTo>
                <a:lnTo>
                  <a:pt x="649482" y="603588"/>
                </a:lnTo>
                <a:close/>
              </a:path>
              <a:path w="716279" h="646429">
                <a:moveTo>
                  <a:pt x="666799" y="584324"/>
                </a:moveTo>
                <a:lnTo>
                  <a:pt x="649482" y="603588"/>
                </a:lnTo>
                <a:lnTo>
                  <a:pt x="659129" y="612266"/>
                </a:lnTo>
                <a:lnTo>
                  <a:pt x="676401" y="592962"/>
                </a:lnTo>
                <a:lnTo>
                  <a:pt x="666799" y="584324"/>
                </a:lnTo>
                <a:close/>
              </a:path>
              <a:path w="716279" h="646429">
                <a:moveTo>
                  <a:pt x="684149" y="565022"/>
                </a:moveTo>
                <a:lnTo>
                  <a:pt x="666799" y="584324"/>
                </a:lnTo>
                <a:lnTo>
                  <a:pt x="676401" y="592962"/>
                </a:lnTo>
                <a:lnTo>
                  <a:pt x="659129" y="612266"/>
                </a:lnTo>
                <a:lnTo>
                  <a:pt x="702690" y="612266"/>
                </a:lnTo>
                <a:lnTo>
                  <a:pt x="684149" y="565022"/>
                </a:lnTo>
                <a:close/>
              </a:path>
              <a:path w="716279" h="646429">
                <a:moveTo>
                  <a:pt x="17272" y="0"/>
                </a:moveTo>
                <a:lnTo>
                  <a:pt x="0" y="19303"/>
                </a:lnTo>
                <a:lnTo>
                  <a:pt x="649482" y="603588"/>
                </a:lnTo>
                <a:lnTo>
                  <a:pt x="666799" y="58432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823458" y="3785996"/>
            <a:ext cx="1068705" cy="647700"/>
          </a:xfrm>
          <a:custGeom>
            <a:avLst/>
            <a:gdLst/>
            <a:ahLst/>
            <a:cxnLst/>
            <a:rect l="l" t="t" r="r" b="b"/>
            <a:pathLst>
              <a:path w="1068704" h="647700">
                <a:moveTo>
                  <a:pt x="994832" y="618420"/>
                </a:moveTo>
                <a:lnTo>
                  <a:pt x="981456" y="640714"/>
                </a:lnTo>
                <a:lnTo>
                  <a:pt x="1068196" y="647319"/>
                </a:lnTo>
                <a:lnTo>
                  <a:pt x="1054022" y="625094"/>
                </a:lnTo>
                <a:lnTo>
                  <a:pt x="1005966" y="625094"/>
                </a:lnTo>
                <a:lnTo>
                  <a:pt x="994832" y="618420"/>
                </a:lnTo>
                <a:close/>
              </a:path>
              <a:path w="1068704" h="647700">
                <a:moveTo>
                  <a:pt x="1008111" y="596289"/>
                </a:moveTo>
                <a:lnTo>
                  <a:pt x="994832" y="618420"/>
                </a:lnTo>
                <a:lnTo>
                  <a:pt x="1005966" y="625094"/>
                </a:lnTo>
                <a:lnTo>
                  <a:pt x="1019301" y="602995"/>
                </a:lnTo>
                <a:lnTo>
                  <a:pt x="1008111" y="596289"/>
                </a:lnTo>
                <a:close/>
              </a:path>
              <a:path w="1068704" h="647700">
                <a:moveTo>
                  <a:pt x="1021461" y="574039"/>
                </a:moveTo>
                <a:lnTo>
                  <a:pt x="1008111" y="596289"/>
                </a:lnTo>
                <a:lnTo>
                  <a:pt x="1019301" y="602995"/>
                </a:lnTo>
                <a:lnTo>
                  <a:pt x="1005966" y="625094"/>
                </a:lnTo>
                <a:lnTo>
                  <a:pt x="1054022" y="625094"/>
                </a:lnTo>
                <a:lnTo>
                  <a:pt x="1021461" y="574039"/>
                </a:lnTo>
                <a:close/>
              </a:path>
              <a:path w="1068704" h="647700">
                <a:moveTo>
                  <a:pt x="13207" y="0"/>
                </a:moveTo>
                <a:lnTo>
                  <a:pt x="0" y="22097"/>
                </a:lnTo>
                <a:lnTo>
                  <a:pt x="994832" y="618420"/>
                </a:lnTo>
                <a:lnTo>
                  <a:pt x="1008111" y="596289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63183" y="3790569"/>
            <a:ext cx="375285" cy="643255"/>
          </a:xfrm>
          <a:custGeom>
            <a:avLst/>
            <a:gdLst/>
            <a:ahLst/>
            <a:cxnLst/>
            <a:rect l="l" t="t" r="r" b="b"/>
            <a:pathLst>
              <a:path w="375284" h="643254">
                <a:moveTo>
                  <a:pt x="325324" y="581773"/>
                </a:moveTo>
                <a:lnTo>
                  <a:pt x="302894" y="594613"/>
                </a:lnTo>
                <a:lnTo>
                  <a:pt x="375158" y="642746"/>
                </a:lnTo>
                <a:lnTo>
                  <a:pt x="372388" y="592962"/>
                </a:lnTo>
                <a:lnTo>
                  <a:pt x="331724" y="592962"/>
                </a:lnTo>
                <a:lnTo>
                  <a:pt x="325324" y="581773"/>
                </a:lnTo>
                <a:close/>
              </a:path>
              <a:path w="375284" h="643254">
                <a:moveTo>
                  <a:pt x="347881" y="568858"/>
                </a:moveTo>
                <a:lnTo>
                  <a:pt x="325324" y="581773"/>
                </a:lnTo>
                <a:lnTo>
                  <a:pt x="331724" y="592962"/>
                </a:lnTo>
                <a:lnTo>
                  <a:pt x="354330" y="580135"/>
                </a:lnTo>
                <a:lnTo>
                  <a:pt x="347881" y="568858"/>
                </a:lnTo>
                <a:close/>
              </a:path>
              <a:path w="375284" h="643254">
                <a:moveTo>
                  <a:pt x="370332" y="556005"/>
                </a:moveTo>
                <a:lnTo>
                  <a:pt x="347881" y="568858"/>
                </a:lnTo>
                <a:lnTo>
                  <a:pt x="354330" y="580135"/>
                </a:lnTo>
                <a:lnTo>
                  <a:pt x="331724" y="592962"/>
                </a:lnTo>
                <a:lnTo>
                  <a:pt x="372388" y="592962"/>
                </a:lnTo>
                <a:lnTo>
                  <a:pt x="370332" y="556005"/>
                </a:lnTo>
                <a:close/>
              </a:path>
              <a:path w="375284" h="643254">
                <a:moveTo>
                  <a:pt x="22605" y="0"/>
                </a:moveTo>
                <a:lnTo>
                  <a:pt x="0" y="12953"/>
                </a:lnTo>
                <a:lnTo>
                  <a:pt x="325324" y="581773"/>
                </a:lnTo>
                <a:lnTo>
                  <a:pt x="347881" y="568858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165850" y="3787394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659950" y="604035"/>
                </a:moveTo>
                <a:lnTo>
                  <a:pt x="642747" y="623442"/>
                </a:lnTo>
                <a:lnTo>
                  <a:pt x="726694" y="645921"/>
                </a:lnTo>
                <a:lnTo>
                  <a:pt x="713331" y="612647"/>
                </a:lnTo>
                <a:lnTo>
                  <a:pt x="669671" y="612647"/>
                </a:lnTo>
                <a:lnTo>
                  <a:pt x="659950" y="604035"/>
                </a:lnTo>
                <a:close/>
              </a:path>
              <a:path w="727075" h="646429">
                <a:moveTo>
                  <a:pt x="677078" y="584714"/>
                </a:moveTo>
                <a:lnTo>
                  <a:pt x="659950" y="604035"/>
                </a:lnTo>
                <a:lnTo>
                  <a:pt x="669671" y="612647"/>
                </a:lnTo>
                <a:lnTo>
                  <a:pt x="686816" y="593343"/>
                </a:lnTo>
                <a:lnTo>
                  <a:pt x="677078" y="584714"/>
                </a:lnTo>
                <a:close/>
              </a:path>
              <a:path w="727075" h="646429">
                <a:moveTo>
                  <a:pt x="694308" y="565276"/>
                </a:moveTo>
                <a:lnTo>
                  <a:pt x="677078" y="584714"/>
                </a:lnTo>
                <a:lnTo>
                  <a:pt x="686816" y="593343"/>
                </a:lnTo>
                <a:lnTo>
                  <a:pt x="669671" y="612647"/>
                </a:lnTo>
                <a:lnTo>
                  <a:pt x="713331" y="612647"/>
                </a:lnTo>
                <a:lnTo>
                  <a:pt x="694308" y="565276"/>
                </a:lnTo>
                <a:close/>
              </a:path>
              <a:path w="727075" h="646429">
                <a:moveTo>
                  <a:pt x="17272" y="0"/>
                </a:moveTo>
                <a:lnTo>
                  <a:pt x="0" y="19303"/>
                </a:lnTo>
                <a:lnTo>
                  <a:pt x="659950" y="604035"/>
                </a:lnTo>
                <a:lnTo>
                  <a:pt x="677078" y="58471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536435" y="5426202"/>
            <a:ext cx="77724" cy="2355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112764" y="5426202"/>
            <a:ext cx="77724" cy="2355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139560" y="2910077"/>
            <a:ext cx="78105" cy="629920"/>
          </a:xfrm>
          <a:custGeom>
            <a:avLst/>
            <a:gdLst/>
            <a:ahLst/>
            <a:cxnLst/>
            <a:rect l="l" t="t" r="r" b="b"/>
            <a:pathLst>
              <a:path w="78104" h="629920">
                <a:moveTo>
                  <a:pt x="25852" y="551942"/>
                </a:moveTo>
                <a:lnTo>
                  <a:pt x="0" y="552069"/>
                </a:lnTo>
                <a:lnTo>
                  <a:pt x="39115" y="629666"/>
                </a:lnTo>
                <a:lnTo>
                  <a:pt x="71184" y="564896"/>
                </a:lnTo>
                <a:lnTo>
                  <a:pt x="25908" y="564896"/>
                </a:lnTo>
                <a:lnTo>
                  <a:pt x="25852" y="551942"/>
                </a:lnTo>
                <a:close/>
              </a:path>
              <a:path w="78104" h="629920">
                <a:moveTo>
                  <a:pt x="51760" y="551815"/>
                </a:moveTo>
                <a:lnTo>
                  <a:pt x="25852" y="551942"/>
                </a:lnTo>
                <a:lnTo>
                  <a:pt x="25908" y="564896"/>
                </a:lnTo>
                <a:lnTo>
                  <a:pt x="51815" y="564769"/>
                </a:lnTo>
                <a:lnTo>
                  <a:pt x="51760" y="551815"/>
                </a:lnTo>
                <a:close/>
              </a:path>
              <a:path w="78104" h="629920">
                <a:moveTo>
                  <a:pt x="77724" y="551688"/>
                </a:moveTo>
                <a:lnTo>
                  <a:pt x="51760" y="551815"/>
                </a:lnTo>
                <a:lnTo>
                  <a:pt x="51815" y="564769"/>
                </a:lnTo>
                <a:lnTo>
                  <a:pt x="25908" y="564896"/>
                </a:lnTo>
                <a:lnTo>
                  <a:pt x="71184" y="564896"/>
                </a:lnTo>
                <a:lnTo>
                  <a:pt x="77724" y="551688"/>
                </a:lnTo>
                <a:close/>
              </a:path>
              <a:path w="78104" h="629920">
                <a:moveTo>
                  <a:pt x="49402" y="0"/>
                </a:moveTo>
                <a:lnTo>
                  <a:pt x="23494" y="0"/>
                </a:lnTo>
                <a:lnTo>
                  <a:pt x="25852" y="551942"/>
                </a:lnTo>
                <a:lnTo>
                  <a:pt x="51760" y="551815"/>
                </a:lnTo>
                <a:lnTo>
                  <a:pt x="494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145657" y="3815334"/>
            <a:ext cx="78105" cy="629920"/>
          </a:xfrm>
          <a:custGeom>
            <a:avLst/>
            <a:gdLst/>
            <a:ahLst/>
            <a:cxnLst/>
            <a:rect l="l" t="t" r="r" b="b"/>
            <a:pathLst>
              <a:path w="78104" h="629920">
                <a:moveTo>
                  <a:pt x="25852" y="551942"/>
                </a:moveTo>
                <a:lnTo>
                  <a:pt x="0" y="552069"/>
                </a:lnTo>
                <a:lnTo>
                  <a:pt x="39115" y="629666"/>
                </a:lnTo>
                <a:lnTo>
                  <a:pt x="71184" y="564896"/>
                </a:lnTo>
                <a:lnTo>
                  <a:pt x="25907" y="564896"/>
                </a:lnTo>
                <a:lnTo>
                  <a:pt x="25852" y="551942"/>
                </a:lnTo>
                <a:close/>
              </a:path>
              <a:path w="78104" h="629920">
                <a:moveTo>
                  <a:pt x="51760" y="551815"/>
                </a:moveTo>
                <a:lnTo>
                  <a:pt x="25852" y="551942"/>
                </a:lnTo>
                <a:lnTo>
                  <a:pt x="25907" y="564896"/>
                </a:lnTo>
                <a:lnTo>
                  <a:pt x="51815" y="564769"/>
                </a:lnTo>
                <a:lnTo>
                  <a:pt x="51760" y="551815"/>
                </a:lnTo>
                <a:close/>
              </a:path>
              <a:path w="78104" h="629920">
                <a:moveTo>
                  <a:pt x="77723" y="551688"/>
                </a:moveTo>
                <a:lnTo>
                  <a:pt x="51760" y="551815"/>
                </a:lnTo>
                <a:lnTo>
                  <a:pt x="51815" y="564769"/>
                </a:lnTo>
                <a:lnTo>
                  <a:pt x="25907" y="564896"/>
                </a:lnTo>
                <a:lnTo>
                  <a:pt x="71184" y="564896"/>
                </a:lnTo>
                <a:lnTo>
                  <a:pt x="77723" y="551688"/>
                </a:lnTo>
                <a:close/>
              </a:path>
              <a:path w="78104" h="629920">
                <a:moveTo>
                  <a:pt x="49402" y="0"/>
                </a:moveTo>
                <a:lnTo>
                  <a:pt x="23494" y="0"/>
                </a:lnTo>
                <a:lnTo>
                  <a:pt x="25852" y="551942"/>
                </a:lnTo>
                <a:lnTo>
                  <a:pt x="51760" y="551815"/>
                </a:lnTo>
                <a:lnTo>
                  <a:pt x="494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526021" y="3790441"/>
            <a:ext cx="382905" cy="641350"/>
          </a:xfrm>
          <a:custGeom>
            <a:avLst/>
            <a:gdLst/>
            <a:ahLst/>
            <a:cxnLst/>
            <a:rect l="l" t="t" r="r" b="b"/>
            <a:pathLst>
              <a:path w="382904" h="641350">
                <a:moveTo>
                  <a:pt x="332505" y="580335"/>
                </a:moveTo>
                <a:lnTo>
                  <a:pt x="310133" y="593470"/>
                </a:lnTo>
                <a:lnTo>
                  <a:pt x="382904" y="640841"/>
                </a:lnTo>
                <a:lnTo>
                  <a:pt x="379658" y="591565"/>
                </a:lnTo>
                <a:lnTo>
                  <a:pt x="339089" y="591565"/>
                </a:lnTo>
                <a:lnTo>
                  <a:pt x="332505" y="580335"/>
                </a:lnTo>
                <a:close/>
              </a:path>
              <a:path w="382904" h="641350">
                <a:moveTo>
                  <a:pt x="354840" y="567222"/>
                </a:moveTo>
                <a:lnTo>
                  <a:pt x="332505" y="580335"/>
                </a:lnTo>
                <a:lnTo>
                  <a:pt x="339089" y="591565"/>
                </a:lnTo>
                <a:lnTo>
                  <a:pt x="361442" y="578484"/>
                </a:lnTo>
                <a:lnTo>
                  <a:pt x="354840" y="567222"/>
                </a:lnTo>
                <a:close/>
              </a:path>
              <a:path w="382904" h="641350">
                <a:moveTo>
                  <a:pt x="377189" y="554100"/>
                </a:moveTo>
                <a:lnTo>
                  <a:pt x="354840" y="567222"/>
                </a:lnTo>
                <a:lnTo>
                  <a:pt x="361442" y="578484"/>
                </a:lnTo>
                <a:lnTo>
                  <a:pt x="339089" y="591565"/>
                </a:lnTo>
                <a:lnTo>
                  <a:pt x="379658" y="591565"/>
                </a:lnTo>
                <a:lnTo>
                  <a:pt x="377189" y="554100"/>
                </a:lnTo>
                <a:close/>
              </a:path>
              <a:path w="382904" h="641350">
                <a:moveTo>
                  <a:pt x="22351" y="0"/>
                </a:moveTo>
                <a:lnTo>
                  <a:pt x="0" y="13207"/>
                </a:lnTo>
                <a:lnTo>
                  <a:pt x="332505" y="580335"/>
                </a:lnTo>
                <a:lnTo>
                  <a:pt x="354840" y="567222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 txBox="1"/>
          <p:nvPr/>
        </p:nvSpPr>
        <p:spPr>
          <a:xfrm>
            <a:off x="7442707" y="3358133"/>
            <a:ext cx="104013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所有权重乘以</a:t>
            </a:r>
            <a:r>
              <a:rPr sz="2400" dirty="0" smtClean="0">
                <a:latin typeface="Calibri"/>
                <a:cs typeface="Calibri"/>
              </a:rPr>
              <a:t>  </a:t>
            </a:r>
            <a:r>
              <a:rPr sz="2400" spc="-5" dirty="0">
                <a:latin typeface="Calibri"/>
                <a:cs typeface="Calibri"/>
              </a:rPr>
              <a:t>(1-p)%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275070" y="6179921"/>
            <a:ext cx="186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5484495" y="2253107"/>
            <a:ext cx="878840" cy="467359"/>
          </a:xfrm>
          <a:custGeom>
            <a:avLst/>
            <a:gdLst/>
            <a:ahLst/>
            <a:cxnLst/>
            <a:rect l="l" t="t" r="r" b="b"/>
            <a:pathLst>
              <a:path w="878839" h="467360">
                <a:moveTo>
                  <a:pt x="768249" y="431452"/>
                </a:moveTo>
                <a:lnTo>
                  <a:pt x="750696" y="465327"/>
                </a:lnTo>
                <a:lnTo>
                  <a:pt x="878458" y="467105"/>
                </a:lnTo>
                <a:lnTo>
                  <a:pt x="858853" y="440181"/>
                </a:lnTo>
                <a:lnTo>
                  <a:pt x="785113" y="440181"/>
                </a:lnTo>
                <a:lnTo>
                  <a:pt x="768249" y="431452"/>
                </a:lnTo>
                <a:close/>
              </a:path>
              <a:path w="878839" h="467360">
                <a:moveTo>
                  <a:pt x="785758" y="397661"/>
                </a:moveTo>
                <a:lnTo>
                  <a:pt x="768249" y="431452"/>
                </a:lnTo>
                <a:lnTo>
                  <a:pt x="785113" y="440181"/>
                </a:lnTo>
                <a:lnTo>
                  <a:pt x="802639" y="406400"/>
                </a:lnTo>
                <a:lnTo>
                  <a:pt x="785758" y="397661"/>
                </a:lnTo>
                <a:close/>
              </a:path>
              <a:path w="878839" h="467360">
                <a:moveTo>
                  <a:pt x="803275" y="363854"/>
                </a:moveTo>
                <a:lnTo>
                  <a:pt x="785758" y="397661"/>
                </a:lnTo>
                <a:lnTo>
                  <a:pt x="802639" y="406400"/>
                </a:lnTo>
                <a:lnTo>
                  <a:pt x="785113" y="440181"/>
                </a:lnTo>
                <a:lnTo>
                  <a:pt x="858853" y="440181"/>
                </a:lnTo>
                <a:lnTo>
                  <a:pt x="803275" y="363854"/>
                </a:lnTo>
                <a:close/>
              </a:path>
              <a:path w="878839" h="467360">
                <a:moveTo>
                  <a:pt x="17525" y="0"/>
                </a:moveTo>
                <a:lnTo>
                  <a:pt x="0" y="33781"/>
                </a:lnTo>
                <a:lnTo>
                  <a:pt x="768249" y="431452"/>
                </a:lnTo>
                <a:lnTo>
                  <a:pt x="785758" y="397661"/>
                </a:lnTo>
                <a:lnTo>
                  <a:pt x="175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312408" y="5769102"/>
            <a:ext cx="114300" cy="453390"/>
          </a:xfrm>
          <a:custGeom>
            <a:avLst/>
            <a:gdLst/>
            <a:ahLst/>
            <a:cxnLst/>
            <a:rect l="l" t="t" r="r" b="b"/>
            <a:pathLst>
              <a:path w="114300" h="453389">
                <a:moveTo>
                  <a:pt x="38100" y="338836"/>
                </a:moveTo>
                <a:lnTo>
                  <a:pt x="0" y="338836"/>
                </a:lnTo>
                <a:lnTo>
                  <a:pt x="57150" y="453136"/>
                </a:lnTo>
                <a:lnTo>
                  <a:pt x="104775" y="357886"/>
                </a:lnTo>
                <a:lnTo>
                  <a:pt x="38100" y="357886"/>
                </a:lnTo>
                <a:lnTo>
                  <a:pt x="38100" y="338836"/>
                </a:lnTo>
                <a:close/>
              </a:path>
              <a:path w="114300" h="453389">
                <a:moveTo>
                  <a:pt x="76200" y="0"/>
                </a:moveTo>
                <a:lnTo>
                  <a:pt x="38100" y="0"/>
                </a:lnTo>
                <a:lnTo>
                  <a:pt x="38100" y="357886"/>
                </a:lnTo>
                <a:lnTo>
                  <a:pt x="76200" y="357886"/>
                </a:lnTo>
                <a:lnTo>
                  <a:pt x="76200" y="0"/>
                </a:lnTo>
                <a:close/>
              </a:path>
              <a:path w="114300" h="453389">
                <a:moveTo>
                  <a:pt x="114300" y="338836"/>
                </a:moveTo>
                <a:lnTo>
                  <a:pt x="76200" y="338836"/>
                </a:lnTo>
                <a:lnTo>
                  <a:pt x="76200" y="357886"/>
                </a:lnTo>
                <a:lnTo>
                  <a:pt x="104775" y="357886"/>
                </a:lnTo>
                <a:lnTo>
                  <a:pt x="114300" y="3388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4857369" y="5968390"/>
            <a:ext cx="734060" cy="829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205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?????</a:t>
            </a:r>
            <a:endParaRPr sz="2400">
              <a:latin typeface="Calibri"/>
              <a:cs typeface="Calibri"/>
            </a:endParaRPr>
          </a:p>
          <a:p>
            <a:pPr marR="78105" algn="ctr">
              <a:lnSpc>
                <a:spcPts val="4125"/>
              </a:lnSpc>
            </a:pP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≈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603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人类的大脑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990600" y="2779776"/>
            <a:ext cx="5579363" cy="3526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1044" y="1941576"/>
            <a:ext cx="1674876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2620" y="3410711"/>
            <a:ext cx="2478024" cy="1487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0471" y="1951060"/>
            <a:ext cx="1546225" cy="584835"/>
          </a:xfrm>
          <a:custGeom>
            <a:avLst/>
            <a:gdLst/>
            <a:ahLst/>
            <a:cxnLst/>
            <a:rect l="l" t="t" r="r" b="b"/>
            <a:pathLst>
              <a:path w="1546225" h="584835">
                <a:moveTo>
                  <a:pt x="0" y="206668"/>
                </a:moveTo>
                <a:lnTo>
                  <a:pt x="28828" y="584493"/>
                </a:lnTo>
                <a:lnTo>
                  <a:pt x="446913" y="550330"/>
                </a:lnTo>
                <a:lnTo>
                  <a:pt x="335152" y="464351"/>
                </a:lnTo>
                <a:lnTo>
                  <a:pt x="376855" y="429866"/>
                </a:lnTo>
                <a:lnTo>
                  <a:pt x="419344" y="397500"/>
                </a:lnTo>
                <a:lnTo>
                  <a:pt x="462540" y="367261"/>
                </a:lnTo>
                <a:lnTo>
                  <a:pt x="506367" y="339158"/>
                </a:lnTo>
                <a:lnTo>
                  <a:pt x="550747" y="313201"/>
                </a:lnTo>
                <a:lnTo>
                  <a:pt x="589480" y="292647"/>
                </a:lnTo>
                <a:lnTo>
                  <a:pt x="111760" y="292647"/>
                </a:lnTo>
                <a:lnTo>
                  <a:pt x="0" y="206668"/>
                </a:lnTo>
                <a:close/>
              </a:path>
              <a:path w="1546225" h="584835">
                <a:moveTo>
                  <a:pt x="1342141" y="171767"/>
                </a:moveTo>
                <a:lnTo>
                  <a:pt x="1053281" y="171767"/>
                </a:lnTo>
                <a:lnTo>
                  <a:pt x="1098256" y="172237"/>
                </a:lnTo>
                <a:lnTo>
                  <a:pt x="1142777" y="174967"/>
                </a:lnTo>
                <a:lnTo>
                  <a:pt x="1186767" y="179965"/>
                </a:lnTo>
                <a:lnTo>
                  <a:pt x="1230147" y="187240"/>
                </a:lnTo>
                <a:lnTo>
                  <a:pt x="1272841" y="196800"/>
                </a:lnTo>
                <a:lnTo>
                  <a:pt x="1314771" y="208655"/>
                </a:lnTo>
                <a:lnTo>
                  <a:pt x="1355860" y="222813"/>
                </a:lnTo>
                <a:lnTo>
                  <a:pt x="1396030" y="239284"/>
                </a:lnTo>
                <a:lnTo>
                  <a:pt x="1435203" y="258075"/>
                </a:lnTo>
                <a:lnTo>
                  <a:pt x="1473303" y="279196"/>
                </a:lnTo>
                <a:lnTo>
                  <a:pt x="1510251" y="302655"/>
                </a:lnTo>
                <a:lnTo>
                  <a:pt x="1545971" y="328461"/>
                </a:lnTo>
                <a:lnTo>
                  <a:pt x="1342141" y="171767"/>
                </a:lnTo>
                <a:close/>
              </a:path>
              <a:path w="1546225" h="584835">
                <a:moveTo>
                  <a:pt x="829771" y="0"/>
                </a:moveTo>
                <a:lnTo>
                  <a:pt x="784422" y="1780"/>
                </a:lnTo>
                <a:lnTo>
                  <a:pt x="738774" y="5802"/>
                </a:lnTo>
                <a:lnTo>
                  <a:pt x="692906" y="12057"/>
                </a:lnTo>
                <a:lnTo>
                  <a:pt x="646893" y="20537"/>
                </a:lnTo>
                <a:lnTo>
                  <a:pt x="600815" y="31232"/>
                </a:lnTo>
                <a:lnTo>
                  <a:pt x="554748" y="44135"/>
                </a:lnTo>
                <a:lnTo>
                  <a:pt x="508770" y="59235"/>
                </a:lnTo>
                <a:lnTo>
                  <a:pt x="462959" y="76526"/>
                </a:lnTo>
                <a:lnTo>
                  <a:pt x="417391" y="95998"/>
                </a:lnTo>
                <a:lnTo>
                  <a:pt x="372145" y="117642"/>
                </a:lnTo>
                <a:lnTo>
                  <a:pt x="327298" y="141451"/>
                </a:lnTo>
                <a:lnTo>
                  <a:pt x="282927" y="167414"/>
                </a:lnTo>
                <a:lnTo>
                  <a:pt x="239110" y="195524"/>
                </a:lnTo>
                <a:lnTo>
                  <a:pt x="195925" y="225772"/>
                </a:lnTo>
                <a:lnTo>
                  <a:pt x="153449" y="258149"/>
                </a:lnTo>
                <a:lnTo>
                  <a:pt x="111760" y="292647"/>
                </a:lnTo>
                <a:lnTo>
                  <a:pt x="589480" y="292647"/>
                </a:lnTo>
                <a:lnTo>
                  <a:pt x="595603" y="289398"/>
                </a:lnTo>
                <a:lnTo>
                  <a:pt x="640857" y="267757"/>
                </a:lnTo>
                <a:lnTo>
                  <a:pt x="686432" y="248289"/>
                </a:lnTo>
                <a:lnTo>
                  <a:pt x="732250" y="231000"/>
                </a:lnTo>
                <a:lnTo>
                  <a:pt x="778234" y="215901"/>
                </a:lnTo>
                <a:lnTo>
                  <a:pt x="824307" y="202999"/>
                </a:lnTo>
                <a:lnTo>
                  <a:pt x="870390" y="192304"/>
                </a:lnTo>
                <a:lnTo>
                  <a:pt x="916406" y="183825"/>
                </a:lnTo>
                <a:lnTo>
                  <a:pt x="962278" y="177570"/>
                </a:lnTo>
                <a:lnTo>
                  <a:pt x="1007929" y="173547"/>
                </a:lnTo>
                <a:lnTo>
                  <a:pt x="1053281" y="171767"/>
                </a:lnTo>
                <a:lnTo>
                  <a:pt x="1342141" y="171767"/>
                </a:lnTo>
                <a:lnTo>
                  <a:pt x="1322451" y="156630"/>
                </a:lnTo>
                <a:lnTo>
                  <a:pt x="1286731" y="130837"/>
                </a:lnTo>
                <a:lnTo>
                  <a:pt x="1249783" y="107388"/>
                </a:lnTo>
                <a:lnTo>
                  <a:pt x="1211683" y="86277"/>
                </a:lnTo>
                <a:lnTo>
                  <a:pt x="1172510" y="67493"/>
                </a:lnTo>
                <a:lnTo>
                  <a:pt x="1132341" y="51029"/>
                </a:lnTo>
                <a:lnTo>
                  <a:pt x="1091253" y="36876"/>
                </a:lnTo>
                <a:lnTo>
                  <a:pt x="1049323" y="25025"/>
                </a:lnTo>
                <a:lnTo>
                  <a:pt x="1006630" y="15467"/>
                </a:lnTo>
                <a:lnTo>
                  <a:pt x="963251" y="8195"/>
                </a:lnTo>
                <a:lnTo>
                  <a:pt x="919263" y="3198"/>
                </a:lnTo>
                <a:lnTo>
                  <a:pt x="874744" y="469"/>
                </a:lnTo>
                <a:lnTo>
                  <a:pt x="82977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53783" y="2204466"/>
            <a:ext cx="499745" cy="1521460"/>
          </a:xfrm>
          <a:custGeom>
            <a:avLst/>
            <a:gdLst/>
            <a:ahLst/>
            <a:cxnLst/>
            <a:rect l="l" t="t" r="r" b="b"/>
            <a:pathLst>
              <a:path w="499745" h="1521460">
                <a:moveTo>
                  <a:pt x="72517" y="0"/>
                </a:moveTo>
                <a:lnTo>
                  <a:pt x="100193" y="33328"/>
                </a:lnTo>
                <a:lnTo>
                  <a:pt x="125831" y="68052"/>
                </a:lnTo>
                <a:lnTo>
                  <a:pt x="149433" y="104097"/>
                </a:lnTo>
                <a:lnTo>
                  <a:pt x="171003" y="141389"/>
                </a:lnTo>
                <a:lnTo>
                  <a:pt x="190547" y="179855"/>
                </a:lnTo>
                <a:lnTo>
                  <a:pt x="208066" y="219419"/>
                </a:lnTo>
                <a:lnTo>
                  <a:pt x="223566" y="260009"/>
                </a:lnTo>
                <a:lnTo>
                  <a:pt x="237050" y="301550"/>
                </a:lnTo>
                <a:lnTo>
                  <a:pt x="248523" y="343968"/>
                </a:lnTo>
                <a:lnTo>
                  <a:pt x="257988" y="387189"/>
                </a:lnTo>
                <a:lnTo>
                  <a:pt x="265449" y="431139"/>
                </a:lnTo>
                <a:lnTo>
                  <a:pt x="270911" y="475744"/>
                </a:lnTo>
                <a:lnTo>
                  <a:pt x="274377" y="520930"/>
                </a:lnTo>
                <a:lnTo>
                  <a:pt x="275851" y="566624"/>
                </a:lnTo>
                <a:lnTo>
                  <a:pt x="275337" y="612750"/>
                </a:lnTo>
                <a:lnTo>
                  <a:pt x="272839" y="659235"/>
                </a:lnTo>
                <a:lnTo>
                  <a:pt x="268361" y="706005"/>
                </a:lnTo>
                <a:lnTo>
                  <a:pt x="261907" y="752986"/>
                </a:lnTo>
                <a:lnTo>
                  <a:pt x="253481" y="800103"/>
                </a:lnTo>
                <a:lnTo>
                  <a:pt x="243088" y="847284"/>
                </a:lnTo>
                <a:lnTo>
                  <a:pt x="230730" y="894453"/>
                </a:lnTo>
                <a:lnTo>
                  <a:pt x="216412" y="941538"/>
                </a:lnTo>
                <a:lnTo>
                  <a:pt x="200138" y="988463"/>
                </a:lnTo>
                <a:lnTo>
                  <a:pt x="181911" y="1035154"/>
                </a:lnTo>
                <a:lnTo>
                  <a:pt x="161737" y="1081539"/>
                </a:lnTo>
                <a:lnTo>
                  <a:pt x="139618" y="1127542"/>
                </a:lnTo>
                <a:lnTo>
                  <a:pt x="115559" y="1173090"/>
                </a:lnTo>
                <a:lnTo>
                  <a:pt x="89564" y="1218108"/>
                </a:lnTo>
                <a:lnTo>
                  <a:pt x="61636" y="1262523"/>
                </a:lnTo>
                <a:lnTo>
                  <a:pt x="31780" y="1306261"/>
                </a:lnTo>
                <a:lnTo>
                  <a:pt x="0" y="1349248"/>
                </a:lnTo>
                <a:lnTo>
                  <a:pt x="223520" y="1521079"/>
                </a:lnTo>
                <a:lnTo>
                  <a:pt x="255094" y="1478390"/>
                </a:lnTo>
                <a:lnTo>
                  <a:pt x="284742" y="1435018"/>
                </a:lnTo>
                <a:lnTo>
                  <a:pt x="312467" y="1391033"/>
                </a:lnTo>
                <a:lnTo>
                  <a:pt x="338268" y="1346503"/>
                </a:lnTo>
                <a:lnTo>
                  <a:pt x="362149" y="1301499"/>
                </a:lnTo>
                <a:lnTo>
                  <a:pt x="384110" y="1256089"/>
                </a:lnTo>
                <a:lnTo>
                  <a:pt x="404153" y="1210343"/>
                </a:lnTo>
                <a:lnTo>
                  <a:pt x="422279" y="1164331"/>
                </a:lnTo>
                <a:lnTo>
                  <a:pt x="438491" y="1118121"/>
                </a:lnTo>
                <a:lnTo>
                  <a:pt x="452788" y="1071784"/>
                </a:lnTo>
                <a:lnTo>
                  <a:pt x="465174" y="1025389"/>
                </a:lnTo>
                <a:lnTo>
                  <a:pt x="475648" y="979006"/>
                </a:lnTo>
                <a:lnTo>
                  <a:pt x="484214" y="932703"/>
                </a:lnTo>
                <a:lnTo>
                  <a:pt x="490872" y="886550"/>
                </a:lnTo>
                <a:lnTo>
                  <a:pt x="495623" y="840617"/>
                </a:lnTo>
                <a:lnTo>
                  <a:pt x="498470" y="794973"/>
                </a:lnTo>
                <a:lnTo>
                  <a:pt x="499414" y="749688"/>
                </a:lnTo>
                <a:lnTo>
                  <a:pt x="498456" y="704831"/>
                </a:lnTo>
                <a:lnTo>
                  <a:pt x="495598" y="660471"/>
                </a:lnTo>
                <a:lnTo>
                  <a:pt x="490842" y="616679"/>
                </a:lnTo>
                <a:lnTo>
                  <a:pt x="484188" y="573522"/>
                </a:lnTo>
                <a:lnTo>
                  <a:pt x="475638" y="531072"/>
                </a:lnTo>
                <a:lnTo>
                  <a:pt x="465194" y="489397"/>
                </a:lnTo>
                <a:lnTo>
                  <a:pt x="452857" y="448567"/>
                </a:lnTo>
                <a:lnTo>
                  <a:pt x="438629" y="408651"/>
                </a:lnTo>
                <a:lnTo>
                  <a:pt x="422511" y="369719"/>
                </a:lnTo>
                <a:lnTo>
                  <a:pt x="404505" y="331840"/>
                </a:lnTo>
                <a:lnTo>
                  <a:pt x="384612" y="295083"/>
                </a:lnTo>
                <a:lnTo>
                  <a:pt x="362834" y="259519"/>
                </a:lnTo>
                <a:lnTo>
                  <a:pt x="339172" y="225216"/>
                </a:lnTo>
                <a:lnTo>
                  <a:pt x="313628" y="192245"/>
                </a:lnTo>
                <a:lnTo>
                  <a:pt x="286203" y="160673"/>
                </a:lnTo>
                <a:lnTo>
                  <a:pt x="256899" y="130572"/>
                </a:lnTo>
                <a:lnTo>
                  <a:pt x="225717" y="102010"/>
                </a:lnTo>
                <a:lnTo>
                  <a:pt x="192659" y="75057"/>
                </a:lnTo>
                <a:lnTo>
                  <a:pt x="134493" y="34671"/>
                </a:lnTo>
                <a:lnTo>
                  <a:pt x="103969" y="16621"/>
                </a:lnTo>
                <a:lnTo>
                  <a:pt x="72517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0471" y="1951060"/>
            <a:ext cx="1852930" cy="1774825"/>
          </a:xfrm>
          <a:custGeom>
            <a:avLst/>
            <a:gdLst/>
            <a:ahLst/>
            <a:cxnLst/>
            <a:rect l="l" t="t" r="r" b="b"/>
            <a:pathLst>
              <a:path w="1852929" h="1774825">
                <a:moveTo>
                  <a:pt x="1425828" y="253404"/>
                </a:moveTo>
                <a:lnTo>
                  <a:pt x="1453505" y="286733"/>
                </a:lnTo>
                <a:lnTo>
                  <a:pt x="1479143" y="321457"/>
                </a:lnTo>
                <a:lnTo>
                  <a:pt x="1502745" y="357502"/>
                </a:lnTo>
                <a:lnTo>
                  <a:pt x="1524315" y="394794"/>
                </a:lnTo>
                <a:lnTo>
                  <a:pt x="1543859" y="433260"/>
                </a:lnTo>
                <a:lnTo>
                  <a:pt x="1561378" y="472824"/>
                </a:lnTo>
                <a:lnTo>
                  <a:pt x="1576878" y="513414"/>
                </a:lnTo>
                <a:lnTo>
                  <a:pt x="1590362" y="554955"/>
                </a:lnTo>
                <a:lnTo>
                  <a:pt x="1601835" y="597373"/>
                </a:lnTo>
                <a:lnTo>
                  <a:pt x="1611300" y="640594"/>
                </a:lnTo>
                <a:lnTo>
                  <a:pt x="1618761" y="684544"/>
                </a:lnTo>
                <a:lnTo>
                  <a:pt x="1624223" y="729149"/>
                </a:lnTo>
                <a:lnTo>
                  <a:pt x="1627689" y="774335"/>
                </a:lnTo>
                <a:lnTo>
                  <a:pt x="1629163" y="820029"/>
                </a:lnTo>
                <a:lnTo>
                  <a:pt x="1628649" y="866155"/>
                </a:lnTo>
                <a:lnTo>
                  <a:pt x="1626151" y="912640"/>
                </a:lnTo>
                <a:lnTo>
                  <a:pt x="1621673" y="959410"/>
                </a:lnTo>
                <a:lnTo>
                  <a:pt x="1615219" y="1006391"/>
                </a:lnTo>
                <a:lnTo>
                  <a:pt x="1606793" y="1053508"/>
                </a:lnTo>
                <a:lnTo>
                  <a:pt x="1596400" y="1100689"/>
                </a:lnTo>
                <a:lnTo>
                  <a:pt x="1584042" y="1147858"/>
                </a:lnTo>
                <a:lnTo>
                  <a:pt x="1569724" y="1194943"/>
                </a:lnTo>
                <a:lnTo>
                  <a:pt x="1553450" y="1241868"/>
                </a:lnTo>
                <a:lnTo>
                  <a:pt x="1535223" y="1288559"/>
                </a:lnTo>
                <a:lnTo>
                  <a:pt x="1515049" y="1334944"/>
                </a:lnTo>
                <a:lnTo>
                  <a:pt x="1492930" y="1380947"/>
                </a:lnTo>
                <a:lnTo>
                  <a:pt x="1468871" y="1426495"/>
                </a:lnTo>
                <a:lnTo>
                  <a:pt x="1442876" y="1471513"/>
                </a:lnTo>
                <a:lnTo>
                  <a:pt x="1414948" y="1515928"/>
                </a:lnTo>
                <a:lnTo>
                  <a:pt x="1385092" y="1559666"/>
                </a:lnTo>
                <a:lnTo>
                  <a:pt x="1353311" y="1602652"/>
                </a:lnTo>
                <a:lnTo>
                  <a:pt x="1576831" y="1774483"/>
                </a:lnTo>
                <a:lnTo>
                  <a:pt x="1608406" y="1731795"/>
                </a:lnTo>
                <a:lnTo>
                  <a:pt x="1638054" y="1688423"/>
                </a:lnTo>
                <a:lnTo>
                  <a:pt x="1665779" y="1644438"/>
                </a:lnTo>
                <a:lnTo>
                  <a:pt x="1691580" y="1599908"/>
                </a:lnTo>
                <a:lnTo>
                  <a:pt x="1715461" y="1554904"/>
                </a:lnTo>
                <a:lnTo>
                  <a:pt x="1737422" y="1509494"/>
                </a:lnTo>
                <a:lnTo>
                  <a:pt x="1757465" y="1463748"/>
                </a:lnTo>
                <a:lnTo>
                  <a:pt x="1775591" y="1417736"/>
                </a:lnTo>
                <a:lnTo>
                  <a:pt x="1791803" y="1371526"/>
                </a:lnTo>
                <a:lnTo>
                  <a:pt x="1806100" y="1325189"/>
                </a:lnTo>
                <a:lnTo>
                  <a:pt x="1818486" y="1278794"/>
                </a:lnTo>
                <a:lnTo>
                  <a:pt x="1828960" y="1232411"/>
                </a:lnTo>
                <a:lnTo>
                  <a:pt x="1837526" y="1186108"/>
                </a:lnTo>
                <a:lnTo>
                  <a:pt x="1844184" y="1139955"/>
                </a:lnTo>
                <a:lnTo>
                  <a:pt x="1848935" y="1094022"/>
                </a:lnTo>
                <a:lnTo>
                  <a:pt x="1851782" y="1048378"/>
                </a:lnTo>
                <a:lnTo>
                  <a:pt x="1852726" y="1003093"/>
                </a:lnTo>
                <a:lnTo>
                  <a:pt x="1851768" y="958236"/>
                </a:lnTo>
                <a:lnTo>
                  <a:pt x="1848910" y="913876"/>
                </a:lnTo>
                <a:lnTo>
                  <a:pt x="1844154" y="870084"/>
                </a:lnTo>
                <a:lnTo>
                  <a:pt x="1837500" y="826927"/>
                </a:lnTo>
                <a:lnTo>
                  <a:pt x="1828950" y="784477"/>
                </a:lnTo>
                <a:lnTo>
                  <a:pt x="1818506" y="742802"/>
                </a:lnTo>
                <a:lnTo>
                  <a:pt x="1806169" y="701972"/>
                </a:lnTo>
                <a:lnTo>
                  <a:pt x="1791941" y="662056"/>
                </a:lnTo>
                <a:lnTo>
                  <a:pt x="1775823" y="623124"/>
                </a:lnTo>
                <a:lnTo>
                  <a:pt x="1757817" y="585245"/>
                </a:lnTo>
                <a:lnTo>
                  <a:pt x="1737924" y="548488"/>
                </a:lnTo>
                <a:lnTo>
                  <a:pt x="1716146" y="512924"/>
                </a:lnTo>
                <a:lnTo>
                  <a:pt x="1692484" y="478621"/>
                </a:lnTo>
                <a:lnTo>
                  <a:pt x="1666940" y="445650"/>
                </a:lnTo>
                <a:lnTo>
                  <a:pt x="1639515" y="414078"/>
                </a:lnTo>
                <a:lnTo>
                  <a:pt x="1610211" y="383977"/>
                </a:lnTo>
                <a:lnTo>
                  <a:pt x="1579029" y="355415"/>
                </a:lnTo>
                <a:lnTo>
                  <a:pt x="1545971" y="328461"/>
                </a:lnTo>
                <a:lnTo>
                  <a:pt x="1322451" y="156630"/>
                </a:lnTo>
                <a:lnTo>
                  <a:pt x="1286731" y="130837"/>
                </a:lnTo>
                <a:lnTo>
                  <a:pt x="1249783" y="107388"/>
                </a:lnTo>
                <a:lnTo>
                  <a:pt x="1211683" y="86277"/>
                </a:lnTo>
                <a:lnTo>
                  <a:pt x="1172510" y="67493"/>
                </a:lnTo>
                <a:lnTo>
                  <a:pt x="1132341" y="51029"/>
                </a:lnTo>
                <a:lnTo>
                  <a:pt x="1091253" y="36876"/>
                </a:lnTo>
                <a:lnTo>
                  <a:pt x="1049323" y="25025"/>
                </a:lnTo>
                <a:lnTo>
                  <a:pt x="1006630" y="15467"/>
                </a:lnTo>
                <a:lnTo>
                  <a:pt x="963251" y="8195"/>
                </a:lnTo>
                <a:lnTo>
                  <a:pt x="919263" y="3198"/>
                </a:lnTo>
                <a:lnTo>
                  <a:pt x="874744" y="469"/>
                </a:lnTo>
                <a:lnTo>
                  <a:pt x="829771" y="0"/>
                </a:lnTo>
                <a:lnTo>
                  <a:pt x="784422" y="1780"/>
                </a:lnTo>
                <a:lnTo>
                  <a:pt x="738774" y="5802"/>
                </a:lnTo>
                <a:lnTo>
                  <a:pt x="692906" y="12057"/>
                </a:lnTo>
                <a:lnTo>
                  <a:pt x="646893" y="20537"/>
                </a:lnTo>
                <a:lnTo>
                  <a:pt x="600815" y="31232"/>
                </a:lnTo>
                <a:lnTo>
                  <a:pt x="554748" y="44135"/>
                </a:lnTo>
                <a:lnTo>
                  <a:pt x="508770" y="59235"/>
                </a:lnTo>
                <a:lnTo>
                  <a:pt x="462959" y="76526"/>
                </a:lnTo>
                <a:lnTo>
                  <a:pt x="417391" y="95998"/>
                </a:lnTo>
                <a:lnTo>
                  <a:pt x="372145" y="117642"/>
                </a:lnTo>
                <a:lnTo>
                  <a:pt x="327298" y="141451"/>
                </a:lnTo>
                <a:lnTo>
                  <a:pt x="282927" y="167414"/>
                </a:lnTo>
                <a:lnTo>
                  <a:pt x="239110" y="195524"/>
                </a:lnTo>
                <a:lnTo>
                  <a:pt x="195925" y="225772"/>
                </a:lnTo>
                <a:lnTo>
                  <a:pt x="153449" y="258149"/>
                </a:lnTo>
                <a:lnTo>
                  <a:pt x="111760" y="292647"/>
                </a:lnTo>
                <a:lnTo>
                  <a:pt x="0" y="206668"/>
                </a:lnTo>
                <a:lnTo>
                  <a:pt x="28828" y="584493"/>
                </a:lnTo>
                <a:lnTo>
                  <a:pt x="446913" y="550330"/>
                </a:lnTo>
                <a:lnTo>
                  <a:pt x="335152" y="464351"/>
                </a:lnTo>
                <a:lnTo>
                  <a:pt x="376855" y="429866"/>
                </a:lnTo>
                <a:lnTo>
                  <a:pt x="419344" y="397500"/>
                </a:lnTo>
                <a:lnTo>
                  <a:pt x="462540" y="367261"/>
                </a:lnTo>
                <a:lnTo>
                  <a:pt x="506367" y="339158"/>
                </a:lnTo>
                <a:lnTo>
                  <a:pt x="550747" y="313201"/>
                </a:lnTo>
                <a:lnTo>
                  <a:pt x="595603" y="289398"/>
                </a:lnTo>
                <a:lnTo>
                  <a:pt x="640857" y="267757"/>
                </a:lnTo>
                <a:lnTo>
                  <a:pt x="686432" y="248289"/>
                </a:lnTo>
                <a:lnTo>
                  <a:pt x="732250" y="231000"/>
                </a:lnTo>
                <a:lnTo>
                  <a:pt x="778234" y="215901"/>
                </a:lnTo>
                <a:lnTo>
                  <a:pt x="824307" y="202999"/>
                </a:lnTo>
                <a:lnTo>
                  <a:pt x="870390" y="192304"/>
                </a:lnTo>
                <a:lnTo>
                  <a:pt x="916406" y="183825"/>
                </a:lnTo>
                <a:lnTo>
                  <a:pt x="962278" y="177570"/>
                </a:lnTo>
                <a:lnTo>
                  <a:pt x="1007929" y="173547"/>
                </a:lnTo>
                <a:lnTo>
                  <a:pt x="1053281" y="171767"/>
                </a:lnTo>
                <a:lnTo>
                  <a:pt x="1098256" y="172237"/>
                </a:lnTo>
                <a:lnTo>
                  <a:pt x="1142777" y="174967"/>
                </a:lnTo>
                <a:lnTo>
                  <a:pt x="1186767" y="179965"/>
                </a:lnTo>
                <a:lnTo>
                  <a:pt x="1230147" y="187240"/>
                </a:lnTo>
                <a:lnTo>
                  <a:pt x="1272841" y="196800"/>
                </a:lnTo>
                <a:lnTo>
                  <a:pt x="1314771" y="208655"/>
                </a:lnTo>
                <a:lnTo>
                  <a:pt x="1355860" y="222813"/>
                </a:lnTo>
                <a:lnTo>
                  <a:pt x="1396030" y="239284"/>
                </a:lnTo>
                <a:lnTo>
                  <a:pt x="1435203" y="258075"/>
                </a:lnTo>
                <a:lnTo>
                  <a:pt x="1473303" y="279196"/>
                </a:lnTo>
                <a:lnTo>
                  <a:pt x="1510251" y="302655"/>
                </a:lnTo>
                <a:lnTo>
                  <a:pt x="1545971" y="328461"/>
                </a:lnTo>
              </a:path>
            </a:pathLst>
          </a:custGeom>
          <a:ln w="12699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0481" y="4768088"/>
            <a:ext cx="425450" cy="1287145"/>
          </a:xfrm>
          <a:custGeom>
            <a:avLst/>
            <a:gdLst/>
            <a:ahLst/>
            <a:cxnLst/>
            <a:rect l="l" t="t" r="r" b="b"/>
            <a:pathLst>
              <a:path w="425450" h="1287145">
                <a:moveTo>
                  <a:pt x="363003" y="287909"/>
                </a:moveTo>
                <a:lnTo>
                  <a:pt x="100711" y="287909"/>
                </a:lnTo>
                <a:lnTo>
                  <a:pt x="124895" y="340432"/>
                </a:lnTo>
                <a:lnTo>
                  <a:pt x="146404" y="392936"/>
                </a:lnTo>
                <a:lnTo>
                  <a:pt x="165248" y="445305"/>
                </a:lnTo>
                <a:lnTo>
                  <a:pt x="181439" y="497424"/>
                </a:lnTo>
                <a:lnTo>
                  <a:pt x="194988" y="549177"/>
                </a:lnTo>
                <a:lnTo>
                  <a:pt x="205908" y="600450"/>
                </a:lnTo>
                <a:lnTo>
                  <a:pt x="214209" y="651127"/>
                </a:lnTo>
                <a:lnTo>
                  <a:pt x="219903" y="701093"/>
                </a:lnTo>
                <a:lnTo>
                  <a:pt x="223002" y="750233"/>
                </a:lnTo>
                <a:lnTo>
                  <a:pt x="223517" y="798433"/>
                </a:lnTo>
                <a:lnTo>
                  <a:pt x="221461" y="845575"/>
                </a:lnTo>
                <a:lnTo>
                  <a:pt x="216844" y="891546"/>
                </a:lnTo>
                <a:lnTo>
                  <a:pt x="209678" y="936231"/>
                </a:lnTo>
                <a:lnTo>
                  <a:pt x="199974" y="979513"/>
                </a:lnTo>
                <a:lnTo>
                  <a:pt x="187746" y="1021279"/>
                </a:lnTo>
                <a:lnTo>
                  <a:pt x="173003" y="1061412"/>
                </a:lnTo>
                <a:lnTo>
                  <a:pt x="155757" y="1099798"/>
                </a:lnTo>
                <a:lnTo>
                  <a:pt x="136021" y="1136321"/>
                </a:lnTo>
                <a:lnTo>
                  <a:pt x="113805" y="1170866"/>
                </a:lnTo>
                <a:lnTo>
                  <a:pt x="89122" y="1203319"/>
                </a:lnTo>
                <a:lnTo>
                  <a:pt x="61982" y="1233563"/>
                </a:lnTo>
                <a:lnTo>
                  <a:pt x="32398" y="1261484"/>
                </a:lnTo>
                <a:lnTo>
                  <a:pt x="381" y="1286967"/>
                </a:lnTo>
                <a:lnTo>
                  <a:pt x="201929" y="1140066"/>
                </a:lnTo>
                <a:lnTo>
                  <a:pt x="233947" y="1114583"/>
                </a:lnTo>
                <a:lnTo>
                  <a:pt x="263531" y="1086661"/>
                </a:lnTo>
                <a:lnTo>
                  <a:pt x="290671" y="1056416"/>
                </a:lnTo>
                <a:lnTo>
                  <a:pt x="315354" y="1023963"/>
                </a:lnTo>
                <a:lnTo>
                  <a:pt x="337570" y="989417"/>
                </a:lnTo>
                <a:lnTo>
                  <a:pt x="357306" y="952893"/>
                </a:lnTo>
                <a:lnTo>
                  <a:pt x="374552" y="914506"/>
                </a:lnTo>
                <a:lnTo>
                  <a:pt x="389295" y="874373"/>
                </a:lnTo>
                <a:lnTo>
                  <a:pt x="401523" y="832607"/>
                </a:lnTo>
                <a:lnTo>
                  <a:pt x="411227" y="789325"/>
                </a:lnTo>
                <a:lnTo>
                  <a:pt x="418393" y="744642"/>
                </a:lnTo>
                <a:lnTo>
                  <a:pt x="423010" y="698672"/>
                </a:lnTo>
                <a:lnTo>
                  <a:pt x="425066" y="651532"/>
                </a:lnTo>
                <a:lnTo>
                  <a:pt x="424551" y="603336"/>
                </a:lnTo>
                <a:lnTo>
                  <a:pt x="421452" y="554200"/>
                </a:lnTo>
                <a:lnTo>
                  <a:pt x="415758" y="504239"/>
                </a:lnTo>
                <a:lnTo>
                  <a:pt x="407457" y="453568"/>
                </a:lnTo>
                <a:lnTo>
                  <a:pt x="396537" y="402303"/>
                </a:lnTo>
                <a:lnTo>
                  <a:pt x="382988" y="350559"/>
                </a:lnTo>
                <a:lnTo>
                  <a:pt x="366797" y="298451"/>
                </a:lnTo>
                <a:lnTo>
                  <a:pt x="363003" y="287909"/>
                </a:lnTo>
                <a:close/>
              </a:path>
              <a:path w="425450" h="1287145">
                <a:moveTo>
                  <a:pt x="72390" y="0"/>
                </a:moveTo>
                <a:lnTo>
                  <a:pt x="0" y="361442"/>
                </a:lnTo>
                <a:lnTo>
                  <a:pt x="100711" y="287909"/>
                </a:lnTo>
                <a:lnTo>
                  <a:pt x="363003" y="287909"/>
                </a:lnTo>
                <a:lnTo>
                  <a:pt x="347953" y="246094"/>
                </a:lnTo>
                <a:lnTo>
                  <a:pt x="326444" y="193605"/>
                </a:lnTo>
                <a:lnTo>
                  <a:pt x="302260" y="141097"/>
                </a:lnTo>
                <a:lnTo>
                  <a:pt x="403098" y="67563"/>
                </a:lnTo>
                <a:lnTo>
                  <a:pt x="723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4434" y="5509259"/>
            <a:ext cx="1237615" cy="643255"/>
          </a:xfrm>
          <a:custGeom>
            <a:avLst/>
            <a:gdLst/>
            <a:ahLst/>
            <a:cxnLst/>
            <a:rect l="l" t="t" r="r" b="b"/>
            <a:pathLst>
              <a:path w="1237615" h="643254">
                <a:moveTo>
                  <a:pt x="201549" y="0"/>
                </a:moveTo>
                <a:lnTo>
                  <a:pt x="0" y="146888"/>
                </a:lnTo>
                <a:lnTo>
                  <a:pt x="34224" y="191992"/>
                </a:lnTo>
                <a:lnTo>
                  <a:pt x="69700" y="235161"/>
                </a:lnTo>
                <a:lnTo>
                  <a:pt x="106329" y="276360"/>
                </a:lnTo>
                <a:lnTo>
                  <a:pt x="144015" y="315555"/>
                </a:lnTo>
                <a:lnTo>
                  <a:pt x="182661" y="352713"/>
                </a:lnTo>
                <a:lnTo>
                  <a:pt x="222170" y="387800"/>
                </a:lnTo>
                <a:lnTo>
                  <a:pt x="262446" y="420783"/>
                </a:lnTo>
                <a:lnTo>
                  <a:pt x="303391" y="451628"/>
                </a:lnTo>
                <a:lnTo>
                  <a:pt x="344908" y="480300"/>
                </a:lnTo>
                <a:lnTo>
                  <a:pt x="386902" y="506767"/>
                </a:lnTo>
                <a:lnTo>
                  <a:pt x="429275" y="530995"/>
                </a:lnTo>
                <a:lnTo>
                  <a:pt x="471930" y="552950"/>
                </a:lnTo>
                <a:lnTo>
                  <a:pt x="514771" y="572599"/>
                </a:lnTo>
                <a:lnTo>
                  <a:pt x="557700" y="589907"/>
                </a:lnTo>
                <a:lnTo>
                  <a:pt x="600620" y="604841"/>
                </a:lnTo>
                <a:lnTo>
                  <a:pt x="643436" y="617367"/>
                </a:lnTo>
                <a:lnTo>
                  <a:pt x="686050" y="627453"/>
                </a:lnTo>
                <a:lnTo>
                  <a:pt x="728366" y="635063"/>
                </a:lnTo>
                <a:lnTo>
                  <a:pt x="770285" y="640164"/>
                </a:lnTo>
                <a:lnTo>
                  <a:pt x="811713" y="642724"/>
                </a:lnTo>
                <a:lnTo>
                  <a:pt x="852551" y="642707"/>
                </a:lnTo>
                <a:lnTo>
                  <a:pt x="892703" y="640080"/>
                </a:lnTo>
                <a:lnTo>
                  <a:pt x="932073" y="634810"/>
                </a:lnTo>
                <a:lnTo>
                  <a:pt x="970563" y="626864"/>
                </a:lnTo>
                <a:lnTo>
                  <a:pt x="1008076" y="616206"/>
                </a:lnTo>
                <a:lnTo>
                  <a:pt x="1044516" y="602804"/>
                </a:lnTo>
                <a:lnTo>
                  <a:pt x="1079786" y="586624"/>
                </a:lnTo>
                <a:lnTo>
                  <a:pt x="1113789" y="567632"/>
                </a:lnTo>
                <a:lnTo>
                  <a:pt x="1146429" y="545795"/>
                </a:lnTo>
                <a:lnTo>
                  <a:pt x="1194577" y="505606"/>
                </a:lnTo>
                <a:lnTo>
                  <a:pt x="1204068" y="495969"/>
                </a:lnTo>
                <a:lnTo>
                  <a:pt x="1043588" y="495969"/>
                </a:lnTo>
                <a:lnTo>
                  <a:pt x="1002649" y="495364"/>
                </a:lnTo>
                <a:lnTo>
                  <a:pt x="961207" y="492198"/>
                </a:lnTo>
                <a:lnTo>
                  <a:pt x="919355" y="486511"/>
                </a:lnTo>
                <a:lnTo>
                  <a:pt x="877185" y="478345"/>
                </a:lnTo>
                <a:lnTo>
                  <a:pt x="834790" y="467740"/>
                </a:lnTo>
                <a:lnTo>
                  <a:pt x="792263" y="454738"/>
                </a:lnTo>
                <a:lnTo>
                  <a:pt x="749697" y="439381"/>
                </a:lnTo>
                <a:lnTo>
                  <a:pt x="707183" y="421708"/>
                </a:lnTo>
                <a:lnTo>
                  <a:pt x="664816" y="401761"/>
                </a:lnTo>
                <a:lnTo>
                  <a:pt x="622687" y="379582"/>
                </a:lnTo>
                <a:lnTo>
                  <a:pt x="580890" y="355210"/>
                </a:lnTo>
                <a:lnTo>
                  <a:pt x="539517" y="328689"/>
                </a:lnTo>
                <a:lnTo>
                  <a:pt x="498661" y="300057"/>
                </a:lnTo>
                <a:lnTo>
                  <a:pt x="458414" y="269358"/>
                </a:lnTo>
                <a:lnTo>
                  <a:pt x="418870" y="236631"/>
                </a:lnTo>
                <a:lnTo>
                  <a:pt x="380121" y="201918"/>
                </a:lnTo>
                <a:lnTo>
                  <a:pt x="342260" y="165260"/>
                </a:lnTo>
                <a:lnTo>
                  <a:pt x="305379" y="126698"/>
                </a:lnTo>
                <a:lnTo>
                  <a:pt x="269572" y="86273"/>
                </a:lnTo>
                <a:lnTo>
                  <a:pt x="234931" y="44027"/>
                </a:lnTo>
                <a:lnTo>
                  <a:pt x="201549" y="0"/>
                </a:lnTo>
                <a:close/>
              </a:path>
              <a:path w="1237615" h="643254">
                <a:moveTo>
                  <a:pt x="1237488" y="459130"/>
                </a:moveTo>
                <a:lnTo>
                  <a:pt x="1200456" y="471950"/>
                </a:lnTo>
                <a:lnTo>
                  <a:pt x="1162457" y="482003"/>
                </a:lnTo>
                <a:lnTo>
                  <a:pt x="1123585" y="489329"/>
                </a:lnTo>
                <a:lnTo>
                  <a:pt x="1083930" y="493971"/>
                </a:lnTo>
                <a:lnTo>
                  <a:pt x="1043588" y="495969"/>
                </a:lnTo>
                <a:lnTo>
                  <a:pt x="1204068" y="495969"/>
                </a:lnTo>
                <a:lnTo>
                  <a:pt x="1216705" y="483137"/>
                </a:lnTo>
                <a:lnTo>
                  <a:pt x="1237488" y="45913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4434" y="4768088"/>
            <a:ext cx="1571625" cy="1384300"/>
          </a:xfrm>
          <a:custGeom>
            <a:avLst/>
            <a:gdLst/>
            <a:ahLst/>
            <a:cxnLst/>
            <a:rect l="l" t="t" r="r" b="b"/>
            <a:pathLst>
              <a:path w="1571625" h="1384300">
                <a:moveTo>
                  <a:pt x="1237488" y="1200302"/>
                </a:moveTo>
                <a:lnTo>
                  <a:pt x="1200456" y="1213122"/>
                </a:lnTo>
                <a:lnTo>
                  <a:pt x="1162457" y="1223175"/>
                </a:lnTo>
                <a:lnTo>
                  <a:pt x="1123585" y="1230501"/>
                </a:lnTo>
                <a:lnTo>
                  <a:pt x="1083930" y="1235143"/>
                </a:lnTo>
                <a:lnTo>
                  <a:pt x="1043588" y="1237141"/>
                </a:lnTo>
                <a:lnTo>
                  <a:pt x="1002649" y="1236536"/>
                </a:lnTo>
                <a:lnTo>
                  <a:pt x="961207" y="1233370"/>
                </a:lnTo>
                <a:lnTo>
                  <a:pt x="919355" y="1227683"/>
                </a:lnTo>
                <a:lnTo>
                  <a:pt x="877185" y="1219517"/>
                </a:lnTo>
                <a:lnTo>
                  <a:pt x="834790" y="1208912"/>
                </a:lnTo>
                <a:lnTo>
                  <a:pt x="792263" y="1195910"/>
                </a:lnTo>
                <a:lnTo>
                  <a:pt x="749697" y="1180553"/>
                </a:lnTo>
                <a:lnTo>
                  <a:pt x="707183" y="1162880"/>
                </a:lnTo>
                <a:lnTo>
                  <a:pt x="664816" y="1142933"/>
                </a:lnTo>
                <a:lnTo>
                  <a:pt x="622687" y="1120754"/>
                </a:lnTo>
                <a:lnTo>
                  <a:pt x="580890" y="1096382"/>
                </a:lnTo>
                <a:lnTo>
                  <a:pt x="539517" y="1069861"/>
                </a:lnTo>
                <a:lnTo>
                  <a:pt x="498661" y="1041229"/>
                </a:lnTo>
                <a:lnTo>
                  <a:pt x="458414" y="1010530"/>
                </a:lnTo>
                <a:lnTo>
                  <a:pt x="418870" y="977803"/>
                </a:lnTo>
                <a:lnTo>
                  <a:pt x="380121" y="943090"/>
                </a:lnTo>
                <a:lnTo>
                  <a:pt x="342260" y="906432"/>
                </a:lnTo>
                <a:lnTo>
                  <a:pt x="305379" y="867870"/>
                </a:lnTo>
                <a:lnTo>
                  <a:pt x="269572" y="827445"/>
                </a:lnTo>
                <a:lnTo>
                  <a:pt x="234931" y="785199"/>
                </a:lnTo>
                <a:lnTo>
                  <a:pt x="201549" y="741172"/>
                </a:lnTo>
                <a:lnTo>
                  <a:pt x="0" y="888060"/>
                </a:lnTo>
                <a:lnTo>
                  <a:pt x="34224" y="933164"/>
                </a:lnTo>
                <a:lnTo>
                  <a:pt x="69700" y="976333"/>
                </a:lnTo>
                <a:lnTo>
                  <a:pt x="106329" y="1017532"/>
                </a:lnTo>
                <a:lnTo>
                  <a:pt x="144015" y="1056727"/>
                </a:lnTo>
                <a:lnTo>
                  <a:pt x="182661" y="1093885"/>
                </a:lnTo>
                <a:lnTo>
                  <a:pt x="222170" y="1128972"/>
                </a:lnTo>
                <a:lnTo>
                  <a:pt x="262446" y="1161955"/>
                </a:lnTo>
                <a:lnTo>
                  <a:pt x="303391" y="1192800"/>
                </a:lnTo>
                <a:lnTo>
                  <a:pt x="344908" y="1221472"/>
                </a:lnTo>
                <a:lnTo>
                  <a:pt x="386902" y="1247939"/>
                </a:lnTo>
                <a:lnTo>
                  <a:pt x="429275" y="1272167"/>
                </a:lnTo>
                <a:lnTo>
                  <a:pt x="471930" y="1294122"/>
                </a:lnTo>
                <a:lnTo>
                  <a:pt x="514771" y="1313771"/>
                </a:lnTo>
                <a:lnTo>
                  <a:pt x="557700" y="1331079"/>
                </a:lnTo>
                <a:lnTo>
                  <a:pt x="600620" y="1346013"/>
                </a:lnTo>
                <a:lnTo>
                  <a:pt x="643436" y="1358539"/>
                </a:lnTo>
                <a:lnTo>
                  <a:pt x="686050" y="1368625"/>
                </a:lnTo>
                <a:lnTo>
                  <a:pt x="728366" y="1376235"/>
                </a:lnTo>
                <a:lnTo>
                  <a:pt x="770285" y="1381336"/>
                </a:lnTo>
                <a:lnTo>
                  <a:pt x="811713" y="1383896"/>
                </a:lnTo>
                <a:lnTo>
                  <a:pt x="852551" y="1383879"/>
                </a:lnTo>
                <a:lnTo>
                  <a:pt x="892703" y="1381252"/>
                </a:lnTo>
                <a:lnTo>
                  <a:pt x="932073" y="1375982"/>
                </a:lnTo>
                <a:lnTo>
                  <a:pt x="970563" y="1368036"/>
                </a:lnTo>
                <a:lnTo>
                  <a:pt x="1008076" y="1357378"/>
                </a:lnTo>
                <a:lnTo>
                  <a:pt x="1044516" y="1343976"/>
                </a:lnTo>
                <a:lnTo>
                  <a:pt x="1079786" y="1327796"/>
                </a:lnTo>
                <a:lnTo>
                  <a:pt x="1113789" y="1308804"/>
                </a:lnTo>
                <a:lnTo>
                  <a:pt x="1146429" y="1286967"/>
                </a:lnTo>
                <a:lnTo>
                  <a:pt x="1347977" y="1140066"/>
                </a:lnTo>
                <a:lnTo>
                  <a:pt x="1379995" y="1114583"/>
                </a:lnTo>
                <a:lnTo>
                  <a:pt x="1409579" y="1086661"/>
                </a:lnTo>
                <a:lnTo>
                  <a:pt x="1436719" y="1056416"/>
                </a:lnTo>
                <a:lnTo>
                  <a:pt x="1461402" y="1023963"/>
                </a:lnTo>
                <a:lnTo>
                  <a:pt x="1483618" y="989417"/>
                </a:lnTo>
                <a:lnTo>
                  <a:pt x="1503354" y="952893"/>
                </a:lnTo>
                <a:lnTo>
                  <a:pt x="1520600" y="914506"/>
                </a:lnTo>
                <a:lnTo>
                  <a:pt x="1535343" y="874373"/>
                </a:lnTo>
                <a:lnTo>
                  <a:pt x="1547571" y="832607"/>
                </a:lnTo>
                <a:lnTo>
                  <a:pt x="1557275" y="789325"/>
                </a:lnTo>
                <a:lnTo>
                  <a:pt x="1564441" y="744642"/>
                </a:lnTo>
                <a:lnTo>
                  <a:pt x="1569058" y="698672"/>
                </a:lnTo>
                <a:lnTo>
                  <a:pt x="1571114" y="651532"/>
                </a:lnTo>
                <a:lnTo>
                  <a:pt x="1570599" y="603336"/>
                </a:lnTo>
                <a:lnTo>
                  <a:pt x="1567500" y="554200"/>
                </a:lnTo>
                <a:lnTo>
                  <a:pt x="1561806" y="504239"/>
                </a:lnTo>
                <a:lnTo>
                  <a:pt x="1553505" y="453568"/>
                </a:lnTo>
                <a:lnTo>
                  <a:pt x="1542585" y="402303"/>
                </a:lnTo>
                <a:lnTo>
                  <a:pt x="1529036" y="350559"/>
                </a:lnTo>
                <a:lnTo>
                  <a:pt x="1512845" y="298451"/>
                </a:lnTo>
                <a:lnTo>
                  <a:pt x="1494001" y="246094"/>
                </a:lnTo>
                <a:lnTo>
                  <a:pt x="1472492" y="193605"/>
                </a:lnTo>
                <a:lnTo>
                  <a:pt x="1448308" y="141097"/>
                </a:lnTo>
                <a:lnTo>
                  <a:pt x="1549145" y="67563"/>
                </a:lnTo>
                <a:lnTo>
                  <a:pt x="1218438" y="0"/>
                </a:lnTo>
                <a:lnTo>
                  <a:pt x="1146047" y="361442"/>
                </a:lnTo>
                <a:lnTo>
                  <a:pt x="1246759" y="287909"/>
                </a:lnTo>
                <a:lnTo>
                  <a:pt x="1270943" y="340432"/>
                </a:lnTo>
                <a:lnTo>
                  <a:pt x="1292452" y="392936"/>
                </a:lnTo>
                <a:lnTo>
                  <a:pt x="1311296" y="445305"/>
                </a:lnTo>
                <a:lnTo>
                  <a:pt x="1327487" y="497424"/>
                </a:lnTo>
                <a:lnTo>
                  <a:pt x="1341036" y="549177"/>
                </a:lnTo>
                <a:lnTo>
                  <a:pt x="1351956" y="600450"/>
                </a:lnTo>
                <a:lnTo>
                  <a:pt x="1360257" y="651127"/>
                </a:lnTo>
                <a:lnTo>
                  <a:pt x="1365951" y="701093"/>
                </a:lnTo>
                <a:lnTo>
                  <a:pt x="1369050" y="750233"/>
                </a:lnTo>
                <a:lnTo>
                  <a:pt x="1369565" y="798433"/>
                </a:lnTo>
                <a:lnTo>
                  <a:pt x="1367509" y="845575"/>
                </a:lnTo>
                <a:lnTo>
                  <a:pt x="1362892" y="891546"/>
                </a:lnTo>
                <a:lnTo>
                  <a:pt x="1355726" y="936231"/>
                </a:lnTo>
                <a:lnTo>
                  <a:pt x="1346022" y="979513"/>
                </a:lnTo>
                <a:lnTo>
                  <a:pt x="1333794" y="1021279"/>
                </a:lnTo>
                <a:lnTo>
                  <a:pt x="1319051" y="1061412"/>
                </a:lnTo>
                <a:lnTo>
                  <a:pt x="1301805" y="1099798"/>
                </a:lnTo>
                <a:lnTo>
                  <a:pt x="1282069" y="1136321"/>
                </a:lnTo>
                <a:lnTo>
                  <a:pt x="1259853" y="1170866"/>
                </a:lnTo>
                <a:lnTo>
                  <a:pt x="1235170" y="1203319"/>
                </a:lnTo>
                <a:lnTo>
                  <a:pt x="1208030" y="1233563"/>
                </a:lnTo>
                <a:lnTo>
                  <a:pt x="1178446" y="1261484"/>
                </a:lnTo>
                <a:lnTo>
                  <a:pt x="1146429" y="1286967"/>
                </a:lnTo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68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在测试集上的效果好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296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在训练集上的效果好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早期停止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75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正则化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9283" y="5059679"/>
            <a:ext cx="3789045" cy="47513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34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29283" y="5059679"/>
            <a:ext cx="3789045" cy="652780"/>
          </a:xfrm>
          <a:custGeom>
            <a:avLst/>
            <a:gdLst/>
            <a:ahLst/>
            <a:cxnLst/>
            <a:rect l="l" t="t" r="r" b="b"/>
            <a:pathLst>
              <a:path w="3789045" h="652779">
                <a:moveTo>
                  <a:pt x="0" y="652272"/>
                </a:moveTo>
                <a:lnTo>
                  <a:pt x="3788664" y="652272"/>
                </a:lnTo>
                <a:lnTo>
                  <a:pt x="3788664" y="0"/>
                </a:lnTo>
                <a:lnTo>
                  <a:pt x="0" y="0"/>
                </a:lnTo>
                <a:lnTo>
                  <a:pt x="0" y="65227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99032" y="5672326"/>
            <a:ext cx="4541520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7111" y="5611366"/>
            <a:ext cx="4668012" cy="1246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8467" y="5711952"/>
            <a:ext cx="4422648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38097" y="5723331"/>
            <a:ext cx="414782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 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就是一个很好的例子</a:t>
            </a:r>
            <a:r>
              <a:rPr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!  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下</a:t>
            </a: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一节</a:t>
            </a:r>
            <a:r>
              <a:rPr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976" y="1793875"/>
            <a:ext cx="4940935" cy="1594667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-635" algn="ctr">
              <a:lnSpc>
                <a:spcPts val="5830"/>
              </a:lnSpc>
              <a:spcBef>
                <a:spcPts val="835"/>
              </a:spcBef>
            </a:pPr>
            <a:r>
              <a:rPr sz="5400" spc="-15" dirty="0"/>
              <a:t>Lecture </a:t>
            </a:r>
            <a:r>
              <a:rPr sz="5400" dirty="0"/>
              <a:t>III:  </a:t>
            </a:r>
            <a:r>
              <a:rPr lang="en-US" sz="5400" spc="-45" dirty="0">
                <a:solidFill>
                  <a:srgbClr val="0000FF"/>
                </a:solidFill>
              </a:rPr>
              <a:t/>
            </a:r>
            <a:br>
              <a:rPr lang="en-US" sz="5400" spc="-45" dirty="0">
                <a:solidFill>
                  <a:srgbClr val="0000FF"/>
                </a:solidFill>
              </a:rPr>
            </a:br>
            <a:r>
              <a:rPr lang="zh-CN" altLang="en-US" sz="5400" spc="-65" dirty="0" smtClean="0">
                <a:solidFill>
                  <a:srgbClr val="0000FF"/>
                </a:solidFill>
              </a:rPr>
              <a:t>神经网络的变体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6303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b="0" spc="-40" dirty="0" smtClean="0">
                <a:latin typeface="Calibri Light"/>
                <a:cs typeface="Calibri Light"/>
              </a:rPr>
              <a:t>神经网络的变体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3252" y="2604836"/>
            <a:ext cx="512785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zh-CN" altLang="en-US" sz="4800" spc="-15" dirty="0" smtClean="0">
                <a:solidFill>
                  <a:srgbClr val="FFFFFF"/>
                </a:solidFill>
                <a:latin typeface="Calibri"/>
                <a:cs typeface="Calibri"/>
              </a:rPr>
              <a:t>卷积神经网络</a:t>
            </a:r>
            <a:r>
              <a:rPr lang="en-US" altLang="zh-CN" sz="4800" spc="-5" dirty="0" smtClean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lang="en-US" altLang="zh-CN" sz="4800" spc="-5" dirty="0">
                <a:solidFill>
                  <a:srgbClr val="FFFFFF"/>
                </a:solidFill>
                <a:latin typeface="Calibri"/>
                <a:cs typeface="Calibri"/>
              </a:rPr>
              <a:t>CNN)</a:t>
            </a:r>
            <a:r>
              <a:rPr lang="en-US" altLang="zh-CN" sz="4800" dirty="0">
                <a:latin typeface="Calibri"/>
                <a:cs typeface="Calibri"/>
              </a:rPr>
              <a:t/>
            </a:r>
            <a:br>
              <a:rPr lang="en-US" altLang="zh-CN" sz="4800" dirty="0">
                <a:latin typeface="Calibri"/>
                <a:cs typeface="Calibri"/>
              </a:rPr>
            </a:br>
            <a:endParaRPr sz="4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7988" y="4628582"/>
            <a:ext cx="6530975" cy="7662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5280"/>
              </a:lnSpc>
              <a:spcBef>
                <a:spcPts val="675"/>
              </a:spcBef>
            </a:pPr>
            <a:r>
              <a:rPr lang="zh-CN" altLang="en-US" sz="4800" spc="-25" dirty="0" smtClean="0">
                <a:solidFill>
                  <a:srgbClr val="FFFFFF"/>
                </a:solidFill>
                <a:latin typeface="Calibri"/>
                <a:cs typeface="Calibri"/>
              </a:rPr>
              <a:t>循环神经网络</a:t>
            </a:r>
            <a:r>
              <a:rPr sz="4800" spc="-10" dirty="0" smtClean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RNN)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252" y="2156460"/>
            <a:ext cx="7397750" cy="1624965"/>
          </a:xfrm>
          <a:custGeom>
            <a:avLst/>
            <a:gdLst/>
            <a:ahLst/>
            <a:cxnLst/>
            <a:rect l="l" t="t" r="r" b="b"/>
            <a:pathLst>
              <a:path w="7397750" h="1624964">
                <a:moveTo>
                  <a:pt x="0" y="1624583"/>
                </a:moveTo>
                <a:lnTo>
                  <a:pt x="7397496" y="1624583"/>
                </a:lnTo>
                <a:lnTo>
                  <a:pt x="7397496" y="0"/>
                </a:lnTo>
                <a:lnTo>
                  <a:pt x="0" y="0"/>
                </a:lnTo>
                <a:lnTo>
                  <a:pt x="0" y="1624583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48756" y="2929127"/>
            <a:ext cx="3095244" cy="107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6000" y="2898648"/>
            <a:ext cx="3031236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0" y="2968751"/>
            <a:ext cx="2976372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00800" y="3011551"/>
            <a:ext cx="297688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110" marR="238125" indent="1828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广泛用于</a:t>
            </a:r>
            <a:endParaRPr lang="en-US" altLang="zh-CN" sz="2800" spc="-1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245110" marR="238125" indent="1828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图像处理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1" y="609676"/>
            <a:ext cx="671230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/>
              <a:t>为什么</a:t>
            </a: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CNN</a:t>
            </a:r>
            <a:r>
              <a:rPr spc="-5" dirty="0" smtClean="0"/>
              <a:t> </a:t>
            </a:r>
            <a:r>
              <a:rPr lang="zh-CN" altLang="en-US" spc="-35" dirty="0" smtClean="0"/>
              <a:t>用于图像识别</a:t>
            </a:r>
            <a:r>
              <a:rPr spc="-1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spc="-1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3780" y="2679192"/>
            <a:ext cx="688975" cy="26416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8" y="2641092"/>
                </a:lnTo>
                <a:lnTo>
                  <a:pt x="688848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0023" y="5204282"/>
            <a:ext cx="487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0867" y="26822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8244" y="27096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6823" y="342747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6823" y="34274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2920" y="2857500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12920" y="28575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18403" y="2692907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8403" y="26929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21452" y="3471671"/>
            <a:ext cx="573024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21452" y="347167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9259" y="4700015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9259" y="47000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74233" y="412648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5967" y="4824984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5967" y="48249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59833" y="4114546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542" y="1793189"/>
            <a:ext cx="6840855" cy="163826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当</a:t>
            </a:r>
            <a:r>
              <a:rPr lang="zh-CN" altLang="en-US" sz="2800" spc="-5" dirty="0" smtClean="0">
                <a:latin typeface="Calibri"/>
                <a:cs typeface="Calibri"/>
              </a:rPr>
              <a:t>处理图像时，全连接网络的第一层将会非常大</a:t>
            </a:r>
            <a:r>
              <a:rPr sz="2800" spc="-5" dirty="0" smtClean="0">
                <a:latin typeface="Calibri"/>
                <a:cs typeface="Calibri"/>
              </a:rPr>
              <a:t>……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R="145415" algn="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2957" y="4687646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3714" y="29428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5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3714" y="37338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4570" y="49560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85840" y="29817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5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5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5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5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4315" y="29728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09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09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09" h="787400">
                <a:moveTo>
                  <a:pt x="727583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09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1521" y="29772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84061" y="37538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4"/>
                </a:lnTo>
                <a:lnTo>
                  <a:pt x="696721" y="1185544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4"/>
                </a:lnTo>
                <a:lnTo>
                  <a:pt x="718946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6"/>
                </a:lnTo>
                <a:lnTo>
                  <a:pt x="696721" y="1185544"/>
                </a:lnTo>
                <a:lnTo>
                  <a:pt x="737395" y="1185544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72378" y="29817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59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59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59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1" y="56134"/>
                </a:lnTo>
                <a:close/>
              </a:path>
              <a:path w="772159" h="2011679">
                <a:moveTo>
                  <a:pt x="762889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73521" y="37604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40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40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40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40" h="1235075">
                <a:moveTo>
                  <a:pt x="764031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59121" y="2945638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4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4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48200" y="30190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4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70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644" y="30237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0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0" y="1876679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76521" y="2981705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1"/>
                </a:moveTo>
                <a:lnTo>
                  <a:pt x="782827" y="27051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1"/>
                </a:lnTo>
                <a:close/>
              </a:path>
              <a:path w="843279" h="606425">
                <a:moveTo>
                  <a:pt x="782827" y="27051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1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1"/>
                </a:lnTo>
                <a:lnTo>
                  <a:pt x="828694" y="27051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8200" y="3587750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3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39436" y="3593591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6978" y="2981705"/>
            <a:ext cx="751840" cy="1997710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4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8"/>
                </a:moveTo>
                <a:lnTo>
                  <a:pt x="707517" y="56388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8"/>
                </a:lnTo>
                <a:close/>
              </a:path>
              <a:path w="751839" h="1997710">
                <a:moveTo>
                  <a:pt x="707517" y="56388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7" y="56388"/>
                </a:lnTo>
                <a:close/>
              </a:path>
              <a:path w="751839" h="1997710">
                <a:moveTo>
                  <a:pt x="741934" y="0"/>
                </a:moveTo>
                <a:lnTo>
                  <a:pt x="678688" y="59563"/>
                </a:lnTo>
                <a:lnTo>
                  <a:pt x="703076" y="68512"/>
                </a:lnTo>
                <a:lnTo>
                  <a:pt x="707517" y="56388"/>
                </a:lnTo>
                <a:lnTo>
                  <a:pt x="748319" y="56388"/>
                </a:lnTo>
                <a:lnTo>
                  <a:pt x="741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78121" y="3760470"/>
            <a:ext cx="743585" cy="1221105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8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0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88915" y="4947030"/>
            <a:ext cx="720725" cy="78105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9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9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8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8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5938" y="3692652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3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95666" y="4939284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61554" y="2913888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4" y="0"/>
                </a:moveTo>
                <a:lnTo>
                  <a:pt x="580644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4" y="0"/>
                </a:lnTo>
                <a:close/>
              </a:path>
              <a:path w="658495" h="78105">
                <a:moveTo>
                  <a:pt x="580644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4" y="51815"/>
                </a:lnTo>
                <a:lnTo>
                  <a:pt x="580644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8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4071" y="2683764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34071" y="26837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37119" y="3444240"/>
            <a:ext cx="573024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7119" y="344424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43216" y="4690871"/>
            <a:ext cx="574548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43216" y="46908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562215" y="3426078"/>
            <a:ext cx="330200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96696" y="2740151"/>
            <a:ext cx="2340864" cy="24917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356615" y="0"/>
                </a:moveTo>
                <a:lnTo>
                  <a:pt x="356615" y="269367"/>
                </a:lnTo>
                <a:lnTo>
                  <a:pt x="0" y="269367"/>
                </a:lnTo>
                <a:lnTo>
                  <a:pt x="0" y="808101"/>
                </a:lnTo>
                <a:lnTo>
                  <a:pt x="356615" y="808101"/>
                </a:lnTo>
                <a:lnTo>
                  <a:pt x="356615" y="1077468"/>
                </a:lnTo>
                <a:lnTo>
                  <a:pt x="713231" y="538734"/>
                </a:lnTo>
                <a:lnTo>
                  <a:pt x="3566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0" y="269367"/>
                </a:moveTo>
                <a:lnTo>
                  <a:pt x="356615" y="269367"/>
                </a:lnTo>
                <a:lnTo>
                  <a:pt x="356615" y="0"/>
                </a:lnTo>
                <a:lnTo>
                  <a:pt x="713231" y="538734"/>
                </a:lnTo>
                <a:lnTo>
                  <a:pt x="356615" y="1077468"/>
                </a:lnTo>
                <a:lnTo>
                  <a:pt x="356615" y="808101"/>
                </a:lnTo>
                <a:lnTo>
                  <a:pt x="0" y="808101"/>
                </a:lnTo>
                <a:lnTo>
                  <a:pt x="0" y="26936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9999" y="3829557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09009" y="5316728"/>
            <a:ext cx="1640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spc="-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66715" y="5302707"/>
            <a:ext cx="641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34255" y="3892296"/>
            <a:ext cx="1595627" cy="640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70832" y="3829811"/>
            <a:ext cx="1450848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93691" y="3931920"/>
            <a:ext cx="1476756" cy="5227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93691" y="3942410"/>
            <a:ext cx="1477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 x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2775" spc="-7" baseline="2552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472183" y="5775959"/>
            <a:ext cx="6472427" cy="9494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44752" y="5730239"/>
            <a:ext cx="6594348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31619" y="5815584"/>
            <a:ext cx="6353556" cy="8321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531619" y="5830620"/>
            <a:ext cx="63538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 marR="153670" indent="-1079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可以</a:t>
            </a: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通过考虑图像识别的性质来简化全连接网络吗</a:t>
            </a: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1" y="609676"/>
            <a:ext cx="676462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/>
              <a:t>为什么</a:t>
            </a:r>
            <a:r>
              <a:rPr lang="en-US" altLang="zh-CN" spc="-5" dirty="0">
                <a:latin typeface="Times New Roman" pitchFamily="18" charset="0"/>
                <a:cs typeface="Times New Roman" pitchFamily="18" charset="0"/>
              </a:rPr>
              <a:t>CNN</a:t>
            </a:r>
            <a:r>
              <a:rPr lang="zh-CN" altLang="en-US" spc="-5" dirty="0"/>
              <a:t> </a:t>
            </a:r>
            <a:r>
              <a:rPr lang="zh-CN" altLang="en-US" spc="-35" dirty="0"/>
              <a:t>用于</a:t>
            </a:r>
            <a:r>
              <a:rPr lang="zh-CN" altLang="en-US" spc="-35" dirty="0" smtClean="0"/>
              <a:t>图像识别</a:t>
            </a:r>
            <a:r>
              <a:rPr lang="en-US" altLang="zh-CN" spc="-1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1104900" y="4692396"/>
            <a:ext cx="2485644" cy="1656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4988" y="4738115"/>
            <a:ext cx="1296924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6032" y="4709159"/>
            <a:ext cx="1355090" cy="1198245"/>
          </a:xfrm>
          <a:custGeom>
            <a:avLst/>
            <a:gdLst/>
            <a:ahLst/>
            <a:cxnLst/>
            <a:rect l="l" t="t" r="r" b="b"/>
            <a:pathLst>
              <a:path w="1355089" h="1198245">
                <a:moveTo>
                  <a:pt x="0" y="1197864"/>
                </a:moveTo>
                <a:lnTo>
                  <a:pt x="1354836" y="1197864"/>
                </a:lnTo>
                <a:lnTo>
                  <a:pt x="1354836" y="0"/>
                </a:lnTo>
                <a:lnTo>
                  <a:pt x="0" y="0"/>
                </a:lnTo>
                <a:lnTo>
                  <a:pt x="0" y="11978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97067" y="4746611"/>
            <a:ext cx="2132217" cy="1189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291" y="2703576"/>
            <a:ext cx="7519416" cy="1071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0372" y="2641092"/>
            <a:ext cx="7511796" cy="1292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1727" y="2362200"/>
            <a:ext cx="7400544" cy="1335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2322830" y="253999"/>
                </a:moveTo>
                <a:lnTo>
                  <a:pt x="100330" y="253999"/>
                </a:lnTo>
                <a:lnTo>
                  <a:pt x="61293" y="261884"/>
                </a:lnTo>
                <a:lnTo>
                  <a:pt x="29400" y="283386"/>
                </a:lnTo>
                <a:lnTo>
                  <a:pt x="7889" y="315277"/>
                </a:lnTo>
                <a:lnTo>
                  <a:pt x="0" y="354329"/>
                </a:lnTo>
                <a:lnTo>
                  <a:pt x="0" y="755649"/>
                </a:lnTo>
                <a:lnTo>
                  <a:pt x="7889" y="794702"/>
                </a:lnTo>
                <a:lnTo>
                  <a:pt x="29400" y="826593"/>
                </a:lnTo>
                <a:lnTo>
                  <a:pt x="61293" y="848095"/>
                </a:lnTo>
                <a:lnTo>
                  <a:pt x="100330" y="855979"/>
                </a:lnTo>
                <a:lnTo>
                  <a:pt x="2322830" y="855979"/>
                </a:lnTo>
                <a:lnTo>
                  <a:pt x="2361866" y="848095"/>
                </a:lnTo>
                <a:lnTo>
                  <a:pt x="2393759" y="826593"/>
                </a:lnTo>
                <a:lnTo>
                  <a:pt x="2415270" y="794702"/>
                </a:lnTo>
                <a:lnTo>
                  <a:pt x="2423160" y="755649"/>
                </a:lnTo>
                <a:lnTo>
                  <a:pt x="2423160" y="354329"/>
                </a:lnTo>
                <a:lnTo>
                  <a:pt x="2415270" y="315277"/>
                </a:lnTo>
                <a:lnTo>
                  <a:pt x="2393759" y="283386"/>
                </a:lnTo>
                <a:lnTo>
                  <a:pt x="2361866" y="261884"/>
                </a:lnTo>
                <a:lnTo>
                  <a:pt x="2322830" y="253999"/>
                </a:lnTo>
                <a:close/>
              </a:path>
              <a:path w="2423159" h="855979">
                <a:moveTo>
                  <a:pt x="816990" y="0"/>
                </a:moveTo>
                <a:lnTo>
                  <a:pt x="403860" y="253999"/>
                </a:lnTo>
                <a:lnTo>
                  <a:pt x="1009650" y="253999"/>
                </a:lnTo>
                <a:lnTo>
                  <a:pt x="8169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0" y="354329"/>
                </a:moveTo>
                <a:lnTo>
                  <a:pt x="7889" y="315277"/>
                </a:lnTo>
                <a:lnTo>
                  <a:pt x="29400" y="283386"/>
                </a:lnTo>
                <a:lnTo>
                  <a:pt x="61293" y="261884"/>
                </a:lnTo>
                <a:lnTo>
                  <a:pt x="100330" y="253999"/>
                </a:lnTo>
                <a:lnTo>
                  <a:pt x="403860" y="253999"/>
                </a:lnTo>
                <a:lnTo>
                  <a:pt x="816990" y="0"/>
                </a:lnTo>
                <a:lnTo>
                  <a:pt x="1009650" y="253999"/>
                </a:lnTo>
                <a:lnTo>
                  <a:pt x="2322830" y="253999"/>
                </a:lnTo>
                <a:lnTo>
                  <a:pt x="2361866" y="261884"/>
                </a:lnTo>
                <a:lnTo>
                  <a:pt x="2393759" y="283386"/>
                </a:lnTo>
                <a:lnTo>
                  <a:pt x="2415270" y="315277"/>
                </a:lnTo>
                <a:lnTo>
                  <a:pt x="2423160" y="354329"/>
                </a:lnTo>
                <a:lnTo>
                  <a:pt x="2423160" y="504824"/>
                </a:lnTo>
                <a:lnTo>
                  <a:pt x="2423160" y="755649"/>
                </a:lnTo>
                <a:lnTo>
                  <a:pt x="2415270" y="794702"/>
                </a:lnTo>
                <a:lnTo>
                  <a:pt x="2393759" y="826593"/>
                </a:lnTo>
                <a:lnTo>
                  <a:pt x="2361866" y="848095"/>
                </a:lnTo>
                <a:lnTo>
                  <a:pt x="2322830" y="855979"/>
                </a:lnTo>
                <a:lnTo>
                  <a:pt x="1009650" y="855979"/>
                </a:lnTo>
                <a:lnTo>
                  <a:pt x="403860" y="855979"/>
                </a:lnTo>
                <a:lnTo>
                  <a:pt x="100330" y="855979"/>
                </a:lnTo>
                <a:lnTo>
                  <a:pt x="61293" y="848095"/>
                </a:lnTo>
                <a:lnTo>
                  <a:pt x="29400" y="826593"/>
                </a:lnTo>
                <a:lnTo>
                  <a:pt x="7889" y="794702"/>
                </a:lnTo>
                <a:lnTo>
                  <a:pt x="0" y="755649"/>
                </a:lnTo>
                <a:lnTo>
                  <a:pt x="0" y="504824"/>
                </a:lnTo>
                <a:lnTo>
                  <a:pt x="0" y="354329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71284" y="5809589"/>
            <a:ext cx="2002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“beak”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3708" y="4738115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29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5663" y="4900040"/>
            <a:ext cx="2219325" cy="465455"/>
          </a:xfrm>
          <a:custGeom>
            <a:avLst/>
            <a:gdLst/>
            <a:ahLst/>
            <a:cxnLst/>
            <a:rect l="l" t="t" r="r" b="b"/>
            <a:pathLst>
              <a:path w="2219325" h="465454">
                <a:moveTo>
                  <a:pt x="2043089" y="407851"/>
                </a:moveTo>
                <a:lnTo>
                  <a:pt x="2033270" y="464946"/>
                </a:lnTo>
                <a:lnTo>
                  <a:pt x="2205767" y="412749"/>
                </a:lnTo>
                <a:lnTo>
                  <a:pt x="2071624" y="412749"/>
                </a:lnTo>
                <a:lnTo>
                  <a:pt x="2043089" y="407851"/>
                </a:lnTo>
                <a:close/>
              </a:path>
              <a:path w="2219325" h="465454">
                <a:moveTo>
                  <a:pt x="2052916" y="350709"/>
                </a:moveTo>
                <a:lnTo>
                  <a:pt x="2043089" y="407851"/>
                </a:lnTo>
                <a:lnTo>
                  <a:pt x="2071624" y="412749"/>
                </a:lnTo>
                <a:lnTo>
                  <a:pt x="2081402" y="355599"/>
                </a:lnTo>
                <a:lnTo>
                  <a:pt x="2052916" y="350709"/>
                </a:lnTo>
                <a:close/>
              </a:path>
              <a:path w="2219325" h="465454">
                <a:moveTo>
                  <a:pt x="2062734" y="293623"/>
                </a:moveTo>
                <a:lnTo>
                  <a:pt x="2052916" y="350709"/>
                </a:lnTo>
                <a:lnTo>
                  <a:pt x="2081402" y="355599"/>
                </a:lnTo>
                <a:lnTo>
                  <a:pt x="2071624" y="412749"/>
                </a:lnTo>
                <a:lnTo>
                  <a:pt x="2205767" y="412749"/>
                </a:lnTo>
                <a:lnTo>
                  <a:pt x="2219198" y="408685"/>
                </a:lnTo>
                <a:lnTo>
                  <a:pt x="2062734" y="293623"/>
                </a:lnTo>
                <a:close/>
              </a:path>
              <a:path w="2219325" h="465454">
                <a:moveTo>
                  <a:pt x="9906" y="0"/>
                </a:moveTo>
                <a:lnTo>
                  <a:pt x="0" y="57149"/>
                </a:lnTo>
                <a:lnTo>
                  <a:pt x="2043089" y="407851"/>
                </a:lnTo>
                <a:lnTo>
                  <a:pt x="2052916" y="350709"/>
                </a:lnTo>
                <a:lnTo>
                  <a:pt x="9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8300" y="3596640"/>
            <a:ext cx="7261859" cy="6416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6380" y="3535679"/>
            <a:ext cx="7467600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7735" y="3636264"/>
            <a:ext cx="7142988" cy="5242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707542" y="1793189"/>
            <a:ext cx="8030845" cy="1589538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83248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 smtClean="0">
                <a:latin typeface="Calibri"/>
                <a:cs typeface="Calibri"/>
              </a:rPr>
              <a:t>一些模式比整张图片小得多</a:t>
            </a:r>
            <a:endParaRPr sz="2800" dirty="0">
              <a:latin typeface="Calibri"/>
              <a:cs typeface="Calibri"/>
            </a:endParaRPr>
          </a:p>
          <a:p>
            <a:pPr marL="254635" marR="877569">
              <a:lnSpc>
                <a:spcPct val="100000"/>
              </a:lnSpc>
              <a:spcBef>
                <a:spcPts val="1120"/>
              </a:spcBef>
            </a:pPr>
            <a:endParaRPr lang="en-US" sz="28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254635" marR="877569">
              <a:lnSpc>
                <a:spcPct val="100000"/>
              </a:lnSpc>
              <a:spcBef>
                <a:spcPts val="1120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一个神经元不需要看到整个图像去发现模式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09965" y="3664362"/>
            <a:ext cx="62209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" dirty="0" smtClean="0">
                <a:solidFill>
                  <a:srgbClr val="FFFFFF"/>
                </a:solidFill>
                <a:cs typeface="Calibri"/>
              </a:rPr>
              <a:t>       通过较少的参数连接到小区域</a:t>
            </a:r>
            <a:endParaRPr lang="zh-CN" altLang="en-US" sz="2800" dirty="0">
              <a:cs typeface="Calibri"/>
            </a:endParaRPr>
          </a:p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26776" y="4507730"/>
            <a:ext cx="289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-15" dirty="0" smtClean="0">
                <a:solidFill>
                  <a:schemeClr val="tx2">
                    <a:lumMod val="75000"/>
                  </a:schemeClr>
                </a:solidFill>
              </a:rPr>
              <a:t>识别出鸟嘴即可识别出鸟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972" y="4477511"/>
            <a:ext cx="2485643" cy="1792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1" y="609676"/>
            <a:ext cx="697760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/>
              <a:t>为什么</a:t>
            </a:r>
            <a:r>
              <a:rPr lang="en-US" altLang="zh-CN" spc="-5" dirty="0">
                <a:latin typeface="Times New Roman" pitchFamily="18" charset="0"/>
                <a:cs typeface="Times New Roman" pitchFamily="18" charset="0"/>
              </a:rPr>
              <a:t>CNN</a:t>
            </a:r>
            <a:r>
              <a:rPr lang="zh-CN" altLang="en-US" spc="-5" dirty="0"/>
              <a:t> </a:t>
            </a:r>
            <a:r>
              <a:rPr lang="zh-CN" altLang="en-US" spc="-35" dirty="0"/>
              <a:t>用于图像识别</a:t>
            </a:r>
            <a:r>
              <a:rPr lang="en-US" altLang="zh-CN" spc="-10" dirty="0">
                <a:latin typeface="Times New Roman" pitchFamily="18" charset="0"/>
                <a:cs typeface="Times New Roman" pitchFamily="18" charset="0"/>
              </a:rPr>
              <a:t>?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918972" y="2578607"/>
            <a:ext cx="2485643" cy="1656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5991" y="2958959"/>
            <a:ext cx="2132217" cy="1189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2120076" y="861064"/>
                </a:moveTo>
                <a:lnTo>
                  <a:pt x="1262356" y="861064"/>
                </a:lnTo>
                <a:lnTo>
                  <a:pt x="1298187" y="879688"/>
                </a:lnTo>
                <a:lnTo>
                  <a:pt x="1338951" y="896478"/>
                </a:lnTo>
                <a:lnTo>
                  <a:pt x="1384181" y="911292"/>
                </a:lnTo>
                <a:lnTo>
                  <a:pt x="1433411" y="923990"/>
                </a:lnTo>
                <a:lnTo>
                  <a:pt x="1486176" y="934430"/>
                </a:lnTo>
                <a:lnTo>
                  <a:pt x="1542010" y="942471"/>
                </a:lnTo>
                <a:lnTo>
                  <a:pt x="1600648" y="948004"/>
                </a:lnTo>
                <a:lnTo>
                  <a:pt x="1659273" y="950793"/>
                </a:lnTo>
                <a:lnTo>
                  <a:pt x="1717403" y="950939"/>
                </a:lnTo>
                <a:lnTo>
                  <a:pt x="1774553" y="948544"/>
                </a:lnTo>
                <a:lnTo>
                  <a:pt x="1830241" y="943708"/>
                </a:lnTo>
                <a:lnTo>
                  <a:pt x="1883983" y="936532"/>
                </a:lnTo>
                <a:lnTo>
                  <a:pt x="1935297" y="927120"/>
                </a:lnTo>
                <a:lnTo>
                  <a:pt x="1983699" y="915570"/>
                </a:lnTo>
                <a:lnTo>
                  <a:pt x="2028705" y="901986"/>
                </a:lnTo>
                <a:lnTo>
                  <a:pt x="2069834" y="886469"/>
                </a:lnTo>
                <a:lnTo>
                  <a:pt x="2106600" y="869119"/>
                </a:lnTo>
                <a:lnTo>
                  <a:pt x="2120076" y="861064"/>
                </a:lnTo>
                <a:close/>
              </a:path>
              <a:path w="3307079" h="951229">
                <a:moveTo>
                  <a:pt x="2744875" y="777498"/>
                </a:moveTo>
                <a:lnTo>
                  <a:pt x="445873" y="777498"/>
                </a:lnTo>
                <a:lnTo>
                  <a:pt x="449937" y="780292"/>
                </a:lnTo>
                <a:lnTo>
                  <a:pt x="483711" y="800298"/>
                </a:lnTo>
                <a:lnTo>
                  <a:pt x="519029" y="817332"/>
                </a:lnTo>
                <a:lnTo>
                  <a:pt x="557710" y="832756"/>
                </a:lnTo>
                <a:lnTo>
                  <a:pt x="599415" y="846538"/>
                </a:lnTo>
                <a:lnTo>
                  <a:pt x="643805" y="858644"/>
                </a:lnTo>
                <a:lnTo>
                  <a:pt x="690540" y="869041"/>
                </a:lnTo>
                <a:lnTo>
                  <a:pt x="739281" y="877695"/>
                </a:lnTo>
                <a:lnTo>
                  <a:pt x="789688" y="884574"/>
                </a:lnTo>
                <a:lnTo>
                  <a:pt x="841423" y="889643"/>
                </a:lnTo>
                <a:lnTo>
                  <a:pt x="894146" y="892870"/>
                </a:lnTo>
                <a:lnTo>
                  <a:pt x="947516" y="894221"/>
                </a:lnTo>
                <a:lnTo>
                  <a:pt x="1001196" y="893662"/>
                </a:lnTo>
                <a:lnTo>
                  <a:pt x="1054846" y="891161"/>
                </a:lnTo>
                <a:lnTo>
                  <a:pt x="1108126" y="886684"/>
                </a:lnTo>
                <a:lnTo>
                  <a:pt x="1160698" y="880198"/>
                </a:lnTo>
                <a:lnTo>
                  <a:pt x="1212221" y="871669"/>
                </a:lnTo>
                <a:lnTo>
                  <a:pt x="1262356" y="861064"/>
                </a:lnTo>
                <a:lnTo>
                  <a:pt x="2120076" y="861064"/>
                </a:lnTo>
                <a:lnTo>
                  <a:pt x="2138523" y="850038"/>
                </a:lnTo>
                <a:lnTo>
                  <a:pt x="2165117" y="829327"/>
                </a:lnTo>
                <a:lnTo>
                  <a:pt x="2185900" y="807089"/>
                </a:lnTo>
                <a:lnTo>
                  <a:pt x="2654038" y="807089"/>
                </a:lnTo>
                <a:lnTo>
                  <a:pt x="2658134" y="806216"/>
                </a:lnTo>
                <a:lnTo>
                  <a:pt x="2707791" y="791787"/>
                </a:lnTo>
                <a:lnTo>
                  <a:pt x="2744875" y="777498"/>
                </a:lnTo>
                <a:close/>
              </a:path>
              <a:path w="3307079" h="951229">
                <a:moveTo>
                  <a:pt x="2654038" y="807089"/>
                </a:moveTo>
                <a:lnTo>
                  <a:pt x="2185900" y="807089"/>
                </a:lnTo>
                <a:lnTo>
                  <a:pt x="2228638" y="816285"/>
                </a:lnTo>
                <a:lnTo>
                  <a:pt x="2273509" y="823566"/>
                </a:lnTo>
                <a:lnTo>
                  <a:pt x="2320088" y="828879"/>
                </a:lnTo>
                <a:lnTo>
                  <a:pt x="2367947" y="832168"/>
                </a:lnTo>
                <a:lnTo>
                  <a:pt x="2416659" y="833378"/>
                </a:lnTo>
                <a:lnTo>
                  <a:pt x="2482076" y="831703"/>
                </a:lnTo>
                <a:lnTo>
                  <a:pt x="2544587" y="826440"/>
                </a:lnTo>
                <a:lnTo>
                  <a:pt x="2603503" y="817856"/>
                </a:lnTo>
                <a:lnTo>
                  <a:pt x="2654038" y="807089"/>
                </a:lnTo>
                <a:close/>
              </a:path>
              <a:path w="3307079" h="951229">
                <a:moveTo>
                  <a:pt x="791448" y="83657"/>
                </a:moveTo>
                <a:lnTo>
                  <a:pt x="742291" y="85348"/>
                </a:lnTo>
                <a:lnTo>
                  <a:pt x="673497" y="90861"/>
                </a:lnTo>
                <a:lnTo>
                  <a:pt x="608755" y="99728"/>
                </a:lnTo>
                <a:lnTo>
                  <a:pt x="548592" y="111676"/>
                </a:lnTo>
                <a:lnTo>
                  <a:pt x="493535" y="126435"/>
                </a:lnTo>
                <a:lnTo>
                  <a:pt x="444113" y="143731"/>
                </a:lnTo>
                <a:lnTo>
                  <a:pt x="400851" y="163294"/>
                </a:lnTo>
                <a:lnTo>
                  <a:pt x="364279" y="184852"/>
                </a:lnTo>
                <a:lnTo>
                  <a:pt x="313309" y="232866"/>
                </a:lnTo>
                <a:lnTo>
                  <a:pt x="295422" y="285601"/>
                </a:lnTo>
                <a:lnTo>
                  <a:pt x="300204" y="313059"/>
                </a:lnTo>
                <a:lnTo>
                  <a:pt x="297410" y="315980"/>
                </a:lnTo>
                <a:lnTo>
                  <a:pt x="235781" y="320844"/>
                </a:lnTo>
                <a:lnTo>
                  <a:pt x="178310" y="330025"/>
                </a:lnTo>
                <a:lnTo>
                  <a:pt x="126380" y="343174"/>
                </a:lnTo>
                <a:lnTo>
                  <a:pt x="81376" y="359944"/>
                </a:lnTo>
                <a:lnTo>
                  <a:pt x="44680" y="379988"/>
                </a:lnTo>
                <a:lnTo>
                  <a:pt x="13762" y="407669"/>
                </a:lnTo>
                <a:lnTo>
                  <a:pt x="0" y="436438"/>
                </a:lnTo>
                <a:lnTo>
                  <a:pt x="2679" y="465223"/>
                </a:lnTo>
                <a:lnTo>
                  <a:pt x="21087" y="492950"/>
                </a:lnTo>
                <a:lnTo>
                  <a:pt x="54510" y="518547"/>
                </a:lnTo>
                <a:lnTo>
                  <a:pt x="102236" y="540941"/>
                </a:lnTo>
                <a:lnTo>
                  <a:pt x="163552" y="559058"/>
                </a:lnTo>
                <a:lnTo>
                  <a:pt x="119943" y="581832"/>
                </a:lnTo>
                <a:lnTo>
                  <a:pt x="90241" y="607429"/>
                </a:lnTo>
                <a:lnTo>
                  <a:pt x="75255" y="634906"/>
                </a:lnTo>
                <a:lnTo>
                  <a:pt x="75795" y="663325"/>
                </a:lnTo>
                <a:lnTo>
                  <a:pt x="116957" y="712507"/>
                </a:lnTo>
                <a:lnTo>
                  <a:pt x="154101" y="733081"/>
                </a:lnTo>
                <a:lnTo>
                  <a:pt x="200302" y="750367"/>
                </a:lnTo>
                <a:lnTo>
                  <a:pt x="254070" y="763909"/>
                </a:lnTo>
                <a:lnTo>
                  <a:pt x="313914" y="773249"/>
                </a:lnTo>
                <a:lnTo>
                  <a:pt x="378345" y="777931"/>
                </a:lnTo>
                <a:lnTo>
                  <a:pt x="2744875" y="777498"/>
                </a:lnTo>
                <a:lnTo>
                  <a:pt x="2789427" y="755626"/>
                </a:lnTo>
                <a:lnTo>
                  <a:pt x="2842896" y="711503"/>
                </a:lnTo>
                <a:lnTo>
                  <a:pt x="2862683" y="661547"/>
                </a:lnTo>
                <a:lnTo>
                  <a:pt x="2914937" y="657533"/>
                </a:lnTo>
                <a:lnTo>
                  <a:pt x="2965673" y="651478"/>
                </a:lnTo>
                <a:lnTo>
                  <a:pt x="3014501" y="643442"/>
                </a:lnTo>
                <a:lnTo>
                  <a:pt x="3061030" y="633485"/>
                </a:lnTo>
                <a:lnTo>
                  <a:pt x="3104872" y="621669"/>
                </a:lnTo>
                <a:lnTo>
                  <a:pt x="3162205" y="601643"/>
                </a:lnTo>
                <a:lnTo>
                  <a:pt x="3210247" y="579130"/>
                </a:lnTo>
                <a:lnTo>
                  <a:pt x="3248851" y="554567"/>
                </a:lnTo>
                <a:lnTo>
                  <a:pt x="3277870" y="528394"/>
                </a:lnTo>
                <a:lnTo>
                  <a:pt x="3306562" y="472981"/>
                </a:lnTo>
                <a:lnTo>
                  <a:pt x="3305941" y="444619"/>
                </a:lnTo>
                <a:lnTo>
                  <a:pt x="3295147" y="416406"/>
                </a:lnTo>
                <a:lnTo>
                  <a:pt x="3274032" y="388783"/>
                </a:lnTo>
                <a:lnTo>
                  <a:pt x="3242448" y="362188"/>
                </a:lnTo>
                <a:lnTo>
                  <a:pt x="3200249" y="337062"/>
                </a:lnTo>
                <a:lnTo>
                  <a:pt x="3205630" y="331892"/>
                </a:lnTo>
                <a:lnTo>
                  <a:pt x="3210536" y="326664"/>
                </a:lnTo>
                <a:lnTo>
                  <a:pt x="3214965" y="321363"/>
                </a:lnTo>
                <a:lnTo>
                  <a:pt x="3218918" y="315980"/>
                </a:lnTo>
                <a:lnTo>
                  <a:pt x="3231837" y="287526"/>
                </a:lnTo>
                <a:lnTo>
                  <a:pt x="3231682" y="259430"/>
                </a:lnTo>
                <a:lnTo>
                  <a:pt x="3195385" y="206539"/>
                </a:lnTo>
                <a:lnTo>
                  <a:pt x="3160865" y="182855"/>
                </a:lnTo>
                <a:lnTo>
                  <a:pt x="3116509" y="161755"/>
                </a:lnTo>
                <a:lnTo>
                  <a:pt x="3063128" y="143793"/>
                </a:lnTo>
                <a:lnTo>
                  <a:pt x="3001533" y="129526"/>
                </a:lnTo>
                <a:lnTo>
                  <a:pt x="2932533" y="119511"/>
                </a:lnTo>
                <a:lnTo>
                  <a:pt x="2926829" y="111256"/>
                </a:lnTo>
                <a:lnTo>
                  <a:pt x="1072999" y="111256"/>
                </a:lnTo>
                <a:lnTo>
                  <a:pt x="1029300" y="102263"/>
                </a:lnTo>
                <a:lnTo>
                  <a:pt x="983876" y="95000"/>
                </a:lnTo>
                <a:lnTo>
                  <a:pt x="937052" y="89489"/>
                </a:lnTo>
                <a:lnTo>
                  <a:pt x="889155" y="85748"/>
                </a:lnTo>
                <a:lnTo>
                  <a:pt x="840511" y="83797"/>
                </a:lnTo>
                <a:lnTo>
                  <a:pt x="791448" y="83657"/>
                </a:lnTo>
                <a:close/>
              </a:path>
              <a:path w="3307079" h="951229">
                <a:moveTo>
                  <a:pt x="1454942" y="26473"/>
                </a:moveTo>
                <a:lnTo>
                  <a:pt x="1397615" y="26878"/>
                </a:lnTo>
                <a:lnTo>
                  <a:pt x="1341318" y="30397"/>
                </a:lnTo>
                <a:lnTo>
                  <a:pt x="1286905" y="36931"/>
                </a:lnTo>
                <a:lnTo>
                  <a:pt x="1235231" y="46376"/>
                </a:lnTo>
                <a:lnTo>
                  <a:pt x="1187149" y="58633"/>
                </a:lnTo>
                <a:lnTo>
                  <a:pt x="1143513" y="73599"/>
                </a:lnTo>
                <a:lnTo>
                  <a:pt x="1105178" y="91174"/>
                </a:lnTo>
                <a:lnTo>
                  <a:pt x="1072999" y="111256"/>
                </a:lnTo>
                <a:lnTo>
                  <a:pt x="2926829" y="111256"/>
                </a:lnTo>
                <a:lnTo>
                  <a:pt x="2915769" y="95250"/>
                </a:lnTo>
                <a:lnTo>
                  <a:pt x="2888813" y="72679"/>
                </a:lnTo>
                <a:lnTo>
                  <a:pt x="2888077" y="72267"/>
                </a:lnTo>
                <a:lnTo>
                  <a:pt x="1719429" y="72267"/>
                </a:lnTo>
                <a:lnTo>
                  <a:pt x="1697605" y="64464"/>
                </a:lnTo>
                <a:lnTo>
                  <a:pt x="1650099" y="50764"/>
                </a:lnTo>
                <a:lnTo>
                  <a:pt x="1569268" y="35414"/>
                </a:lnTo>
                <a:lnTo>
                  <a:pt x="1512444" y="29284"/>
                </a:lnTo>
                <a:lnTo>
                  <a:pt x="1454942" y="26473"/>
                </a:lnTo>
                <a:close/>
              </a:path>
              <a:path w="3307079" h="951229">
                <a:moveTo>
                  <a:pt x="1996007" y="102"/>
                </a:moveTo>
                <a:lnTo>
                  <a:pt x="1939622" y="3504"/>
                </a:lnTo>
                <a:lnTo>
                  <a:pt x="1885668" y="10577"/>
                </a:lnTo>
                <a:lnTo>
                  <a:pt x="1835408" y="21156"/>
                </a:lnTo>
                <a:lnTo>
                  <a:pt x="1790106" y="35075"/>
                </a:lnTo>
                <a:lnTo>
                  <a:pt x="1751025" y="52167"/>
                </a:lnTo>
                <a:lnTo>
                  <a:pt x="1719429" y="72267"/>
                </a:lnTo>
                <a:lnTo>
                  <a:pt x="2888077" y="72267"/>
                </a:lnTo>
                <a:lnTo>
                  <a:pt x="2852380" y="52252"/>
                </a:lnTo>
                <a:lnTo>
                  <a:pt x="2849996" y="51312"/>
                </a:lnTo>
                <a:lnTo>
                  <a:pt x="2283563" y="51312"/>
                </a:lnTo>
                <a:lnTo>
                  <a:pt x="2258722" y="39971"/>
                </a:lnTo>
                <a:lnTo>
                  <a:pt x="2200231" y="21004"/>
                </a:lnTo>
                <a:lnTo>
                  <a:pt x="2111011" y="4981"/>
                </a:lnTo>
                <a:lnTo>
                  <a:pt x="2053557" y="539"/>
                </a:lnTo>
                <a:lnTo>
                  <a:pt x="1996007" y="102"/>
                </a:lnTo>
                <a:close/>
              </a:path>
              <a:path w="3307079" h="951229">
                <a:moveTo>
                  <a:pt x="2562316" y="0"/>
                </a:moveTo>
                <a:lnTo>
                  <a:pt x="2510672" y="1661"/>
                </a:lnTo>
                <a:lnTo>
                  <a:pt x="2460024" y="6112"/>
                </a:lnTo>
                <a:lnTo>
                  <a:pt x="2411181" y="13328"/>
                </a:lnTo>
                <a:lnTo>
                  <a:pt x="2364951" y="23284"/>
                </a:lnTo>
                <a:lnTo>
                  <a:pt x="2322142" y="35953"/>
                </a:lnTo>
                <a:lnTo>
                  <a:pt x="2283563" y="51312"/>
                </a:lnTo>
                <a:lnTo>
                  <a:pt x="2849996" y="51312"/>
                </a:lnTo>
                <a:lnTo>
                  <a:pt x="2807184" y="34421"/>
                </a:lnTo>
                <a:lnTo>
                  <a:pt x="2762685" y="21755"/>
                </a:lnTo>
                <a:lnTo>
                  <a:pt x="2715140" y="12006"/>
                </a:lnTo>
                <a:lnTo>
                  <a:pt x="2665358" y="5147"/>
                </a:lnTo>
                <a:lnTo>
                  <a:pt x="2614147" y="1153"/>
                </a:lnTo>
                <a:lnTo>
                  <a:pt x="256231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4510" y="340677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415" y="0"/>
                </a:moveTo>
                <a:lnTo>
                  <a:pt x="16180" y="2073"/>
                </a:lnTo>
                <a:lnTo>
                  <a:pt x="7778" y="7731"/>
                </a:lnTo>
                <a:lnTo>
                  <a:pt x="2091" y="16127"/>
                </a:lnTo>
                <a:lnTo>
                  <a:pt x="0" y="26415"/>
                </a:lnTo>
                <a:lnTo>
                  <a:pt x="2091" y="36704"/>
                </a:lnTo>
                <a:lnTo>
                  <a:pt x="7778" y="45100"/>
                </a:lnTo>
                <a:lnTo>
                  <a:pt x="16180" y="50758"/>
                </a:lnTo>
                <a:lnTo>
                  <a:pt x="26415" y="52832"/>
                </a:lnTo>
                <a:lnTo>
                  <a:pt x="36704" y="50758"/>
                </a:lnTo>
                <a:lnTo>
                  <a:pt x="45100" y="45100"/>
                </a:lnTo>
                <a:lnTo>
                  <a:pt x="50758" y="36704"/>
                </a:lnTo>
                <a:lnTo>
                  <a:pt x="52831" y="26415"/>
                </a:lnTo>
                <a:lnTo>
                  <a:pt x="50758" y="16127"/>
                </a:lnTo>
                <a:lnTo>
                  <a:pt x="45100" y="7731"/>
                </a:lnTo>
                <a:lnTo>
                  <a:pt x="36704" y="2073"/>
                </a:lnTo>
                <a:lnTo>
                  <a:pt x="264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3415" y="3328670"/>
            <a:ext cx="105663" cy="105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2232" y="3233927"/>
            <a:ext cx="158495" cy="158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300204" y="313059"/>
                </a:moveTo>
                <a:lnTo>
                  <a:pt x="295422" y="285601"/>
                </a:lnTo>
                <a:lnTo>
                  <a:pt x="299966" y="258779"/>
                </a:lnTo>
                <a:lnTo>
                  <a:pt x="313309" y="232866"/>
                </a:lnTo>
                <a:lnTo>
                  <a:pt x="364279" y="184852"/>
                </a:lnTo>
                <a:lnTo>
                  <a:pt x="400851" y="163294"/>
                </a:lnTo>
                <a:lnTo>
                  <a:pt x="444113" y="143731"/>
                </a:lnTo>
                <a:lnTo>
                  <a:pt x="493535" y="126435"/>
                </a:lnTo>
                <a:lnTo>
                  <a:pt x="548592" y="111676"/>
                </a:lnTo>
                <a:lnTo>
                  <a:pt x="608755" y="99728"/>
                </a:lnTo>
                <a:lnTo>
                  <a:pt x="673497" y="90861"/>
                </a:lnTo>
                <a:lnTo>
                  <a:pt x="742291" y="85348"/>
                </a:lnTo>
                <a:lnTo>
                  <a:pt x="791448" y="83657"/>
                </a:lnTo>
                <a:lnTo>
                  <a:pt x="840511" y="83797"/>
                </a:lnTo>
                <a:lnTo>
                  <a:pt x="889155" y="85748"/>
                </a:lnTo>
                <a:lnTo>
                  <a:pt x="937052" y="89489"/>
                </a:lnTo>
                <a:lnTo>
                  <a:pt x="983876" y="95000"/>
                </a:lnTo>
                <a:lnTo>
                  <a:pt x="1029300" y="102263"/>
                </a:lnTo>
                <a:lnTo>
                  <a:pt x="1072999" y="111256"/>
                </a:lnTo>
                <a:lnTo>
                  <a:pt x="1105178" y="91174"/>
                </a:lnTo>
                <a:lnTo>
                  <a:pt x="1143513" y="73599"/>
                </a:lnTo>
                <a:lnTo>
                  <a:pt x="1187149" y="58633"/>
                </a:lnTo>
                <a:lnTo>
                  <a:pt x="1235231" y="46376"/>
                </a:lnTo>
                <a:lnTo>
                  <a:pt x="1286905" y="36931"/>
                </a:lnTo>
                <a:lnTo>
                  <a:pt x="1341318" y="30397"/>
                </a:lnTo>
                <a:lnTo>
                  <a:pt x="1397615" y="26878"/>
                </a:lnTo>
                <a:lnTo>
                  <a:pt x="1454942" y="26473"/>
                </a:lnTo>
                <a:lnTo>
                  <a:pt x="1512444" y="29284"/>
                </a:lnTo>
                <a:lnTo>
                  <a:pt x="1569268" y="35414"/>
                </a:lnTo>
                <a:lnTo>
                  <a:pt x="1624560" y="44962"/>
                </a:lnTo>
                <a:lnTo>
                  <a:pt x="1674471" y="57281"/>
                </a:lnTo>
                <a:lnTo>
                  <a:pt x="1719429" y="72267"/>
                </a:lnTo>
                <a:lnTo>
                  <a:pt x="1751025" y="52167"/>
                </a:lnTo>
                <a:lnTo>
                  <a:pt x="1790106" y="35075"/>
                </a:lnTo>
                <a:lnTo>
                  <a:pt x="1835408" y="21156"/>
                </a:lnTo>
                <a:lnTo>
                  <a:pt x="1885668" y="10577"/>
                </a:lnTo>
                <a:lnTo>
                  <a:pt x="1939622" y="3504"/>
                </a:lnTo>
                <a:lnTo>
                  <a:pt x="1996007" y="102"/>
                </a:lnTo>
                <a:lnTo>
                  <a:pt x="2053557" y="539"/>
                </a:lnTo>
                <a:lnTo>
                  <a:pt x="2111011" y="4981"/>
                </a:lnTo>
                <a:lnTo>
                  <a:pt x="2167104" y="13593"/>
                </a:lnTo>
                <a:lnTo>
                  <a:pt x="2230858" y="29833"/>
                </a:lnTo>
                <a:lnTo>
                  <a:pt x="2283563" y="51312"/>
                </a:lnTo>
                <a:lnTo>
                  <a:pt x="2322142" y="35953"/>
                </a:lnTo>
                <a:lnTo>
                  <a:pt x="2364951" y="23284"/>
                </a:lnTo>
                <a:lnTo>
                  <a:pt x="2411181" y="13328"/>
                </a:lnTo>
                <a:lnTo>
                  <a:pt x="2460024" y="6112"/>
                </a:lnTo>
                <a:lnTo>
                  <a:pt x="2510672" y="1661"/>
                </a:lnTo>
                <a:lnTo>
                  <a:pt x="2562316" y="0"/>
                </a:lnTo>
                <a:lnTo>
                  <a:pt x="2614147" y="1153"/>
                </a:lnTo>
                <a:lnTo>
                  <a:pt x="2665358" y="5147"/>
                </a:lnTo>
                <a:lnTo>
                  <a:pt x="2715140" y="12006"/>
                </a:lnTo>
                <a:lnTo>
                  <a:pt x="2762685" y="21755"/>
                </a:lnTo>
                <a:lnTo>
                  <a:pt x="2807184" y="34421"/>
                </a:lnTo>
                <a:lnTo>
                  <a:pt x="2852380" y="52252"/>
                </a:lnTo>
                <a:lnTo>
                  <a:pt x="2888813" y="72679"/>
                </a:lnTo>
                <a:lnTo>
                  <a:pt x="2932533" y="119511"/>
                </a:lnTo>
                <a:lnTo>
                  <a:pt x="3001533" y="129526"/>
                </a:lnTo>
                <a:lnTo>
                  <a:pt x="3063128" y="143793"/>
                </a:lnTo>
                <a:lnTo>
                  <a:pt x="3116509" y="161755"/>
                </a:lnTo>
                <a:lnTo>
                  <a:pt x="3160865" y="182855"/>
                </a:lnTo>
                <a:lnTo>
                  <a:pt x="3195385" y="206539"/>
                </a:lnTo>
                <a:lnTo>
                  <a:pt x="3231682" y="259430"/>
                </a:lnTo>
                <a:lnTo>
                  <a:pt x="3231837" y="287526"/>
                </a:lnTo>
                <a:lnTo>
                  <a:pt x="3218918" y="315980"/>
                </a:lnTo>
                <a:lnTo>
                  <a:pt x="3214965" y="321363"/>
                </a:lnTo>
                <a:lnTo>
                  <a:pt x="3210536" y="326664"/>
                </a:lnTo>
                <a:lnTo>
                  <a:pt x="3205630" y="331892"/>
                </a:lnTo>
                <a:lnTo>
                  <a:pt x="3200249" y="337062"/>
                </a:lnTo>
                <a:lnTo>
                  <a:pt x="3242448" y="362188"/>
                </a:lnTo>
                <a:lnTo>
                  <a:pt x="3274032" y="388783"/>
                </a:lnTo>
                <a:lnTo>
                  <a:pt x="3295147" y="416406"/>
                </a:lnTo>
                <a:lnTo>
                  <a:pt x="3305941" y="444619"/>
                </a:lnTo>
                <a:lnTo>
                  <a:pt x="3306562" y="472981"/>
                </a:lnTo>
                <a:lnTo>
                  <a:pt x="3297156" y="501053"/>
                </a:lnTo>
                <a:lnTo>
                  <a:pt x="3248851" y="554567"/>
                </a:lnTo>
                <a:lnTo>
                  <a:pt x="3210247" y="579130"/>
                </a:lnTo>
                <a:lnTo>
                  <a:pt x="3162205" y="601643"/>
                </a:lnTo>
                <a:lnTo>
                  <a:pt x="3104872" y="621669"/>
                </a:lnTo>
                <a:lnTo>
                  <a:pt x="3061030" y="633485"/>
                </a:lnTo>
                <a:lnTo>
                  <a:pt x="3014501" y="643442"/>
                </a:lnTo>
                <a:lnTo>
                  <a:pt x="2965673" y="651478"/>
                </a:lnTo>
                <a:lnTo>
                  <a:pt x="2914937" y="657533"/>
                </a:lnTo>
                <a:lnTo>
                  <a:pt x="2862683" y="661547"/>
                </a:lnTo>
                <a:lnTo>
                  <a:pt x="2857344" y="687121"/>
                </a:lnTo>
                <a:lnTo>
                  <a:pt x="2820027" y="734426"/>
                </a:lnTo>
                <a:lnTo>
                  <a:pt x="2751785" y="774835"/>
                </a:lnTo>
                <a:lnTo>
                  <a:pt x="2707791" y="791787"/>
                </a:lnTo>
                <a:lnTo>
                  <a:pt x="2658134" y="806216"/>
                </a:lnTo>
                <a:lnTo>
                  <a:pt x="2603503" y="817856"/>
                </a:lnTo>
                <a:lnTo>
                  <a:pt x="2544587" y="826440"/>
                </a:lnTo>
                <a:lnTo>
                  <a:pt x="2482076" y="831703"/>
                </a:lnTo>
                <a:lnTo>
                  <a:pt x="2416659" y="833378"/>
                </a:lnTo>
                <a:lnTo>
                  <a:pt x="2367947" y="832168"/>
                </a:lnTo>
                <a:lnTo>
                  <a:pt x="2320088" y="828879"/>
                </a:lnTo>
                <a:lnTo>
                  <a:pt x="2273509" y="823566"/>
                </a:lnTo>
                <a:lnTo>
                  <a:pt x="2228638" y="816285"/>
                </a:lnTo>
                <a:lnTo>
                  <a:pt x="2185900" y="807089"/>
                </a:lnTo>
                <a:lnTo>
                  <a:pt x="2165117" y="829327"/>
                </a:lnTo>
                <a:lnTo>
                  <a:pt x="2106600" y="869119"/>
                </a:lnTo>
                <a:lnTo>
                  <a:pt x="2069834" y="886469"/>
                </a:lnTo>
                <a:lnTo>
                  <a:pt x="2028705" y="901986"/>
                </a:lnTo>
                <a:lnTo>
                  <a:pt x="1983699" y="915570"/>
                </a:lnTo>
                <a:lnTo>
                  <a:pt x="1935297" y="927120"/>
                </a:lnTo>
                <a:lnTo>
                  <a:pt x="1883983" y="936532"/>
                </a:lnTo>
                <a:lnTo>
                  <a:pt x="1830241" y="943708"/>
                </a:lnTo>
                <a:lnTo>
                  <a:pt x="1774553" y="948544"/>
                </a:lnTo>
                <a:lnTo>
                  <a:pt x="1717403" y="950939"/>
                </a:lnTo>
                <a:lnTo>
                  <a:pt x="1659273" y="950793"/>
                </a:lnTo>
                <a:lnTo>
                  <a:pt x="1600648" y="948004"/>
                </a:lnTo>
                <a:lnTo>
                  <a:pt x="1542010" y="942471"/>
                </a:lnTo>
                <a:lnTo>
                  <a:pt x="1486176" y="934430"/>
                </a:lnTo>
                <a:lnTo>
                  <a:pt x="1433411" y="923990"/>
                </a:lnTo>
                <a:lnTo>
                  <a:pt x="1384181" y="911292"/>
                </a:lnTo>
                <a:lnTo>
                  <a:pt x="1338951" y="896478"/>
                </a:lnTo>
                <a:lnTo>
                  <a:pt x="1298187" y="879688"/>
                </a:lnTo>
                <a:lnTo>
                  <a:pt x="1262356" y="861064"/>
                </a:lnTo>
                <a:lnTo>
                  <a:pt x="1212221" y="871669"/>
                </a:lnTo>
                <a:lnTo>
                  <a:pt x="1160698" y="880198"/>
                </a:lnTo>
                <a:lnTo>
                  <a:pt x="1108126" y="886684"/>
                </a:lnTo>
                <a:lnTo>
                  <a:pt x="1054846" y="891161"/>
                </a:lnTo>
                <a:lnTo>
                  <a:pt x="1001196" y="893662"/>
                </a:lnTo>
                <a:lnTo>
                  <a:pt x="947516" y="894221"/>
                </a:lnTo>
                <a:lnTo>
                  <a:pt x="894146" y="892870"/>
                </a:lnTo>
                <a:lnTo>
                  <a:pt x="841423" y="889643"/>
                </a:lnTo>
                <a:lnTo>
                  <a:pt x="789688" y="884574"/>
                </a:lnTo>
                <a:lnTo>
                  <a:pt x="739281" y="877695"/>
                </a:lnTo>
                <a:lnTo>
                  <a:pt x="690540" y="869041"/>
                </a:lnTo>
                <a:lnTo>
                  <a:pt x="643805" y="858644"/>
                </a:lnTo>
                <a:lnTo>
                  <a:pt x="599415" y="846538"/>
                </a:lnTo>
                <a:lnTo>
                  <a:pt x="557710" y="832756"/>
                </a:lnTo>
                <a:lnTo>
                  <a:pt x="519029" y="817332"/>
                </a:lnTo>
                <a:lnTo>
                  <a:pt x="483711" y="800298"/>
                </a:lnTo>
                <a:lnTo>
                  <a:pt x="449937" y="780292"/>
                </a:lnTo>
                <a:lnTo>
                  <a:pt x="447905" y="778895"/>
                </a:lnTo>
                <a:lnTo>
                  <a:pt x="445873" y="777498"/>
                </a:lnTo>
                <a:lnTo>
                  <a:pt x="378345" y="777931"/>
                </a:lnTo>
                <a:lnTo>
                  <a:pt x="313914" y="773249"/>
                </a:lnTo>
                <a:lnTo>
                  <a:pt x="254070" y="763909"/>
                </a:lnTo>
                <a:lnTo>
                  <a:pt x="200302" y="750367"/>
                </a:lnTo>
                <a:lnTo>
                  <a:pt x="154101" y="733081"/>
                </a:lnTo>
                <a:lnTo>
                  <a:pt x="116957" y="712507"/>
                </a:lnTo>
                <a:lnTo>
                  <a:pt x="75795" y="663325"/>
                </a:lnTo>
                <a:lnTo>
                  <a:pt x="75255" y="634906"/>
                </a:lnTo>
                <a:lnTo>
                  <a:pt x="90241" y="607429"/>
                </a:lnTo>
                <a:lnTo>
                  <a:pt x="119943" y="581832"/>
                </a:lnTo>
                <a:lnTo>
                  <a:pt x="163552" y="559058"/>
                </a:lnTo>
                <a:lnTo>
                  <a:pt x="102236" y="540941"/>
                </a:lnTo>
                <a:lnTo>
                  <a:pt x="54510" y="518547"/>
                </a:lnTo>
                <a:lnTo>
                  <a:pt x="21087" y="492950"/>
                </a:lnTo>
                <a:lnTo>
                  <a:pt x="2679" y="465223"/>
                </a:lnTo>
                <a:lnTo>
                  <a:pt x="0" y="436438"/>
                </a:lnTo>
                <a:lnTo>
                  <a:pt x="13762" y="407669"/>
                </a:lnTo>
                <a:lnTo>
                  <a:pt x="44680" y="379988"/>
                </a:lnTo>
                <a:lnTo>
                  <a:pt x="81376" y="359944"/>
                </a:lnTo>
                <a:lnTo>
                  <a:pt x="126380" y="343174"/>
                </a:lnTo>
                <a:lnTo>
                  <a:pt x="178310" y="330025"/>
                </a:lnTo>
                <a:lnTo>
                  <a:pt x="235781" y="320844"/>
                </a:lnTo>
                <a:lnTo>
                  <a:pt x="297410" y="315980"/>
                </a:lnTo>
                <a:lnTo>
                  <a:pt x="300204" y="3130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98415" y="3400678"/>
            <a:ext cx="65024" cy="65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7320" y="3322573"/>
            <a:ext cx="117856" cy="1178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2232" y="3233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79248"/>
                </a:moveTo>
                <a:lnTo>
                  <a:pt x="152274" y="110061"/>
                </a:lnTo>
                <a:lnTo>
                  <a:pt x="135302" y="135254"/>
                </a:lnTo>
                <a:lnTo>
                  <a:pt x="110114" y="152257"/>
                </a:lnTo>
                <a:lnTo>
                  <a:pt x="79247" y="158496"/>
                </a:lnTo>
                <a:lnTo>
                  <a:pt x="48434" y="152257"/>
                </a:lnTo>
                <a:lnTo>
                  <a:pt x="23240" y="135255"/>
                </a:lnTo>
                <a:lnTo>
                  <a:pt x="6238" y="110061"/>
                </a:lnTo>
                <a:lnTo>
                  <a:pt x="0" y="79248"/>
                </a:lnTo>
                <a:lnTo>
                  <a:pt x="6238" y="48381"/>
                </a:lnTo>
                <a:lnTo>
                  <a:pt x="23240" y="23193"/>
                </a:lnTo>
                <a:lnTo>
                  <a:pt x="48434" y="6221"/>
                </a:lnTo>
                <a:lnTo>
                  <a:pt x="79247" y="0"/>
                </a:lnTo>
                <a:lnTo>
                  <a:pt x="110114" y="6221"/>
                </a:lnTo>
                <a:lnTo>
                  <a:pt x="135302" y="23193"/>
                </a:lnTo>
                <a:lnTo>
                  <a:pt x="152274" y="48381"/>
                </a:lnTo>
                <a:lnTo>
                  <a:pt x="158495" y="792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0146" y="2984880"/>
            <a:ext cx="193675" cy="17780"/>
          </a:xfrm>
          <a:custGeom>
            <a:avLst/>
            <a:gdLst/>
            <a:ahLst/>
            <a:cxnLst/>
            <a:rect l="l" t="t" r="r" b="b"/>
            <a:pathLst>
              <a:path w="193675" h="17780">
                <a:moveTo>
                  <a:pt x="193675" y="17526"/>
                </a:moveTo>
                <a:lnTo>
                  <a:pt x="143142" y="17591"/>
                </a:lnTo>
                <a:lnTo>
                  <a:pt x="93456" y="14620"/>
                </a:lnTo>
                <a:lnTo>
                  <a:pt x="45460" y="872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20054" y="3194430"/>
            <a:ext cx="85090" cy="8890"/>
          </a:xfrm>
          <a:custGeom>
            <a:avLst/>
            <a:gdLst/>
            <a:ahLst/>
            <a:cxnLst/>
            <a:rect l="l" t="t" r="r" b="b"/>
            <a:pathLst>
              <a:path w="85089" h="8889">
                <a:moveTo>
                  <a:pt x="84709" y="0"/>
                </a:moveTo>
                <a:lnTo>
                  <a:pt x="64097" y="2952"/>
                </a:lnTo>
                <a:lnTo>
                  <a:pt x="43068" y="5334"/>
                </a:lnTo>
                <a:lnTo>
                  <a:pt x="21683" y="7143"/>
                </a:lnTo>
                <a:lnTo>
                  <a:pt x="0" y="8382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84086" y="3248405"/>
            <a:ext cx="51435" cy="38735"/>
          </a:xfrm>
          <a:custGeom>
            <a:avLst/>
            <a:gdLst/>
            <a:ahLst/>
            <a:cxnLst/>
            <a:rect l="l" t="t" r="r" b="b"/>
            <a:pathLst>
              <a:path w="51435" h="38735">
                <a:moveTo>
                  <a:pt x="51053" y="38354"/>
                </a:moveTo>
                <a:lnTo>
                  <a:pt x="36361" y="29164"/>
                </a:lnTo>
                <a:lnTo>
                  <a:pt x="22955" y="19700"/>
                </a:lnTo>
                <a:lnTo>
                  <a:pt x="10834" y="9975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9319" y="3191255"/>
            <a:ext cx="20320" cy="41910"/>
          </a:xfrm>
          <a:custGeom>
            <a:avLst/>
            <a:gdLst/>
            <a:ahLst/>
            <a:cxnLst/>
            <a:rect l="l" t="t" r="r" b="b"/>
            <a:pathLst>
              <a:path w="20320" h="41910">
                <a:moveTo>
                  <a:pt x="20320" y="0"/>
                </a:moveTo>
                <a:lnTo>
                  <a:pt x="17395" y="10638"/>
                </a:lnTo>
                <a:lnTo>
                  <a:pt x="13017" y="21193"/>
                </a:lnTo>
                <a:lnTo>
                  <a:pt x="7211" y="31628"/>
                </a:lnTo>
                <a:lnTo>
                  <a:pt x="0" y="4191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85151" y="2931541"/>
            <a:ext cx="248920" cy="157480"/>
          </a:xfrm>
          <a:custGeom>
            <a:avLst/>
            <a:gdLst/>
            <a:ahLst/>
            <a:cxnLst/>
            <a:rect l="l" t="t" r="r" b="b"/>
            <a:pathLst>
              <a:path w="248920" h="157480">
                <a:moveTo>
                  <a:pt x="0" y="0"/>
                </a:moveTo>
                <a:lnTo>
                  <a:pt x="62113" y="14393"/>
                </a:lnTo>
                <a:lnTo>
                  <a:pt x="116578" y="32233"/>
                </a:lnTo>
                <a:lnTo>
                  <a:pt x="162665" y="53061"/>
                </a:lnTo>
                <a:lnTo>
                  <a:pt x="199646" y="76419"/>
                </a:lnTo>
                <a:lnTo>
                  <a:pt x="243375" y="128895"/>
                </a:lnTo>
                <a:lnTo>
                  <a:pt x="248666" y="157099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61019" y="2764154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5">
                <a:moveTo>
                  <a:pt x="110744" y="0"/>
                </a:moveTo>
                <a:lnTo>
                  <a:pt x="89689" y="16547"/>
                </a:lnTo>
                <a:lnTo>
                  <a:pt x="64039" y="31988"/>
                </a:lnTo>
                <a:lnTo>
                  <a:pt x="34055" y="46166"/>
                </a:lnTo>
                <a:lnTo>
                  <a:pt x="0" y="58928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06080" y="2545714"/>
            <a:ext cx="6350" cy="27940"/>
          </a:xfrm>
          <a:custGeom>
            <a:avLst/>
            <a:gdLst/>
            <a:ahLst/>
            <a:cxnLst/>
            <a:rect l="l" t="t" r="r" b="b"/>
            <a:pathLst>
              <a:path w="6350" h="27939">
                <a:moveTo>
                  <a:pt x="0" y="0"/>
                </a:moveTo>
                <a:lnTo>
                  <a:pt x="2716" y="6881"/>
                </a:lnTo>
                <a:lnTo>
                  <a:pt x="4587" y="13811"/>
                </a:lnTo>
                <a:lnTo>
                  <a:pt x="5625" y="20788"/>
                </a:lnTo>
                <a:lnTo>
                  <a:pt x="5842" y="27812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98817" y="2477770"/>
            <a:ext cx="57150" cy="35560"/>
          </a:xfrm>
          <a:custGeom>
            <a:avLst/>
            <a:gdLst/>
            <a:ahLst/>
            <a:cxnLst/>
            <a:rect l="l" t="t" r="r" b="b"/>
            <a:pathLst>
              <a:path w="57150" h="35560">
                <a:moveTo>
                  <a:pt x="0" y="35432"/>
                </a:moveTo>
                <a:lnTo>
                  <a:pt x="11709" y="25985"/>
                </a:lnTo>
                <a:lnTo>
                  <a:pt x="25098" y="16906"/>
                </a:lnTo>
                <a:lnTo>
                  <a:pt x="40130" y="8233"/>
                </a:lnTo>
                <a:lnTo>
                  <a:pt x="56768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68338" y="2499486"/>
            <a:ext cx="27940" cy="31115"/>
          </a:xfrm>
          <a:custGeom>
            <a:avLst/>
            <a:gdLst/>
            <a:ahLst/>
            <a:cxnLst/>
            <a:rect l="l" t="t" r="r" b="b"/>
            <a:pathLst>
              <a:path w="27940" h="31114">
                <a:moveTo>
                  <a:pt x="0" y="30607"/>
                </a:moveTo>
                <a:lnTo>
                  <a:pt x="5018" y="22752"/>
                </a:lnTo>
                <a:lnTo>
                  <a:pt x="11287" y="15017"/>
                </a:lnTo>
                <a:lnTo>
                  <a:pt x="18770" y="7425"/>
                </a:lnTo>
                <a:lnTo>
                  <a:pt x="27431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45657" y="2540507"/>
            <a:ext cx="99695" cy="29845"/>
          </a:xfrm>
          <a:custGeom>
            <a:avLst/>
            <a:gdLst/>
            <a:ahLst/>
            <a:cxnLst/>
            <a:rect l="l" t="t" r="r" b="b"/>
            <a:pathLst>
              <a:path w="99695" h="29844">
                <a:moveTo>
                  <a:pt x="0" y="0"/>
                </a:moveTo>
                <a:lnTo>
                  <a:pt x="26539" y="6518"/>
                </a:lnTo>
                <a:lnTo>
                  <a:pt x="52006" y="13668"/>
                </a:lnTo>
                <a:lnTo>
                  <a:pt x="76330" y="21413"/>
                </a:lnTo>
                <a:lnTo>
                  <a:pt x="99440" y="29717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73242" y="2742564"/>
            <a:ext cx="17780" cy="31750"/>
          </a:xfrm>
          <a:custGeom>
            <a:avLst/>
            <a:gdLst/>
            <a:ahLst/>
            <a:cxnLst/>
            <a:rect l="l" t="t" r="r" b="b"/>
            <a:pathLst>
              <a:path w="17779" h="31750">
                <a:moveTo>
                  <a:pt x="17272" y="31242"/>
                </a:moveTo>
                <a:lnTo>
                  <a:pt x="11769" y="23502"/>
                </a:lnTo>
                <a:lnTo>
                  <a:pt x="7064" y="15716"/>
                </a:lnTo>
                <a:lnTo>
                  <a:pt x="3145" y="788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9303" y="2628900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4416" y="4994147"/>
            <a:ext cx="405765" cy="379730"/>
          </a:xfrm>
          <a:custGeom>
            <a:avLst/>
            <a:gdLst/>
            <a:ahLst/>
            <a:cxnLst/>
            <a:rect l="l" t="t" r="r" b="b"/>
            <a:pathLst>
              <a:path w="405764" h="379729">
                <a:moveTo>
                  <a:pt x="0" y="379475"/>
                </a:moveTo>
                <a:lnTo>
                  <a:pt x="405383" y="379475"/>
                </a:lnTo>
                <a:lnTo>
                  <a:pt x="405383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74364" y="4767099"/>
            <a:ext cx="2285620" cy="1476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12435" y="5346191"/>
            <a:ext cx="3427475" cy="1200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8779" y="5469635"/>
            <a:ext cx="2261616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73038" y="5413247"/>
            <a:ext cx="3306562" cy="10548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61304" y="5386196"/>
            <a:ext cx="52832" cy="52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709665" y="5570626"/>
            <a:ext cx="180276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“middle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beak”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7542" y="1793189"/>
            <a:ext cx="7760970" cy="33053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 smtClean="0">
                <a:latin typeface="Calibri"/>
                <a:cs typeface="Calibri"/>
              </a:rPr>
              <a:t>同样的模式可能出现在图像的不同区域</a:t>
            </a:r>
            <a:endParaRPr sz="2800" dirty="0">
              <a:latin typeface="Calibri"/>
              <a:cs typeface="Calibri"/>
            </a:endParaRPr>
          </a:p>
          <a:p>
            <a:pPr marL="4977765" marR="925194" indent="237490">
              <a:lnSpc>
                <a:spcPct val="100000"/>
              </a:lnSpc>
              <a:spcBef>
                <a:spcPts val="207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“upper-left  beak”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886200">
              <a:lnSpc>
                <a:spcPct val="100000"/>
              </a:lnSpc>
              <a:spcBef>
                <a:spcPts val="5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做几乎相同的事情</a:t>
            </a:r>
            <a:endParaRPr sz="2400" dirty="0">
              <a:latin typeface="Calibri"/>
              <a:cs typeface="Calibri"/>
            </a:endParaRPr>
          </a:p>
          <a:p>
            <a:pPr marL="4932680">
              <a:lnSpc>
                <a:spcPct val="100000"/>
              </a:lnSpc>
              <a:spcBef>
                <a:spcPts val="275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他们可以使用相同的一组参数</a:t>
            </a:r>
            <a:r>
              <a:rPr lang="en-US" altLang="zh-CN" sz="2400" spc="-10" dirty="0" smtClean="0">
                <a:latin typeface="Calibri"/>
                <a:cs typeface="Calibri"/>
              </a:rPr>
              <a:t>(</a:t>
            </a:r>
            <a:r>
              <a:rPr lang="en-US" altLang="zh-CN" sz="2400" spc="-10" dirty="0" smtClean="0">
                <a:latin typeface="Times New Roman" pitchFamily="18" charset="0"/>
                <a:cs typeface="Times New Roman" pitchFamily="18" charset="0"/>
              </a:rPr>
              <a:t>share </a:t>
            </a:r>
            <a:r>
              <a:rPr lang="zh-CN" altLang="en-US" sz="2400" spc="-10" dirty="0" smtClean="0">
                <a:latin typeface="Calibri"/>
                <a:cs typeface="Calibri"/>
              </a:rPr>
              <a:t>参数</a:t>
            </a:r>
            <a:r>
              <a:rPr lang="en-US" altLang="zh-CN" sz="2400" spc="-10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31208" y="3767328"/>
            <a:ext cx="228600" cy="1341755"/>
          </a:xfrm>
          <a:custGeom>
            <a:avLst/>
            <a:gdLst/>
            <a:ahLst/>
            <a:cxnLst/>
            <a:rect l="l" t="t" r="r" b="b"/>
            <a:pathLst>
              <a:path w="228600" h="1341754">
                <a:moveTo>
                  <a:pt x="76200" y="1112774"/>
                </a:moveTo>
                <a:lnTo>
                  <a:pt x="0" y="1112774"/>
                </a:lnTo>
                <a:lnTo>
                  <a:pt x="114300" y="1341374"/>
                </a:lnTo>
                <a:lnTo>
                  <a:pt x="209550" y="1150874"/>
                </a:lnTo>
                <a:lnTo>
                  <a:pt x="76200" y="1150874"/>
                </a:lnTo>
                <a:lnTo>
                  <a:pt x="76200" y="1112774"/>
                </a:lnTo>
                <a:close/>
              </a:path>
              <a:path w="228600" h="1341754">
                <a:moveTo>
                  <a:pt x="152400" y="190500"/>
                </a:moveTo>
                <a:lnTo>
                  <a:pt x="76200" y="190500"/>
                </a:lnTo>
                <a:lnTo>
                  <a:pt x="76200" y="1150874"/>
                </a:lnTo>
                <a:lnTo>
                  <a:pt x="152400" y="1150874"/>
                </a:lnTo>
                <a:lnTo>
                  <a:pt x="152400" y="190500"/>
                </a:lnTo>
                <a:close/>
              </a:path>
              <a:path w="228600" h="1341754">
                <a:moveTo>
                  <a:pt x="228600" y="1112774"/>
                </a:moveTo>
                <a:lnTo>
                  <a:pt x="152400" y="1112774"/>
                </a:lnTo>
                <a:lnTo>
                  <a:pt x="152400" y="1150874"/>
                </a:lnTo>
                <a:lnTo>
                  <a:pt x="209550" y="1150874"/>
                </a:lnTo>
                <a:lnTo>
                  <a:pt x="228600" y="1112774"/>
                </a:lnTo>
                <a:close/>
              </a:path>
              <a:path w="228600" h="13417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3417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06485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/>
              <a:t>为什么</a:t>
            </a:r>
            <a:r>
              <a:rPr lang="en-US" altLang="zh-CN" spc="-5" dirty="0">
                <a:latin typeface="Times New Roman" pitchFamily="18" charset="0"/>
                <a:cs typeface="Times New Roman" pitchFamily="18" charset="0"/>
              </a:rPr>
              <a:t>CNN</a:t>
            </a:r>
            <a:r>
              <a:rPr lang="zh-CN" altLang="en-US" spc="-5" dirty="0"/>
              <a:t> </a:t>
            </a:r>
            <a:r>
              <a:rPr lang="zh-CN" altLang="en-US" spc="-35" dirty="0"/>
              <a:t>用于图像识别</a:t>
            </a:r>
            <a:r>
              <a:rPr lang="en-US" altLang="zh-CN" spc="-10" dirty="0">
                <a:latin typeface="Times New Roman" pitchFamily="18" charset="0"/>
                <a:cs typeface="Times New Roman" pitchFamily="18" charset="0"/>
              </a:rPr>
              <a:t>?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955547" y="2924555"/>
            <a:ext cx="3336036" cy="226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2428" y="3433571"/>
            <a:ext cx="1757172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1459230" y="0"/>
                </a:moveTo>
                <a:lnTo>
                  <a:pt x="1459230" y="200786"/>
                </a:lnTo>
                <a:lnTo>
                  <a:pt x="0" y="200786"/>
                </a:lnTo>
                <a:lnTo>
                  <a:pt x="0" y="602360"/>
                </a:lnTo>
                <a:lnTo>
                  <a:pt x="1459230" y="602360"/>
                </a:lnTo>
                <a:lnTo>
                  <a:pt x="1459230" y="803147"/>
                </a:lnTo>
                <a:lnTo>
                  <a:pt x="1860804" y="401573"/>
                </a:lnTo>
                <a:lnTo>
                  <a:pt x="1459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0" y="200786"/>
                </a:moveTo>
                <a:lnTo>
                  <a:pt x="1459230" y="200786"/>
                </a:lnTo>
                <a:lnTo>
                  <a:pt x="1459230" y="0"/>
                </a:lnTo>
                <a:lnTo>
                  <a:pt x="1860804" y="401573"/>
                </a:lnTo>
                <a:lnTo>
                  <a:pt x="1459230" y="803147"/>
                </a:lnTo>
                <a:lnTo>
                  <a:pt x="1459230" y="602360"/>
                </a:lnTo>
                <a:lnTo>
                  <a:pt x="0" y="602360"/>
                </a:lnTo>
                <a:lnTo>
                  <a:pt x="0" y="20078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542" y="1593240"/>
            <a:ext cx="7357745" cy="575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46700"/>
              </a:lnSpc>
              <a:spcBef>
                <a:spcPts val="100"/>
              </a:spcBef>
              <a:buFont typeface="Arial" pitchFamily="34" charset="0"/>
              <a:buChar char="•"/>
              <a:tabLst>
                <a:tab pos="241300" algn="l"/>
              </a:tabLst>
            </a:pPr>
            <a:r>
              <a:rPr lang="zh-CN" altLang="en-US" sz="2800" dirty="0" smtClean="0">
                <a:latin typeface="Calibri"/>
                <a:cs typeface="Calibri"/>
              </a:rPr>
              <a:t>对图像进行二次采样不会改变图像中的物体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027" y="4436490"/>
            <a:ext cx="7782559" cy="199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9975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二次</a:t>
            </a:r>
            <a:r>
              <a:rPr lang="zh-CN" altLang="en-US" sz="2800" spc="-10" dirty="0" smtClean="0">
                <a:solidFill>
                  <a:srgbClr val="FF0000"/>
                </a:solidFill>
                <a:latin typeface="Calibri"/>
                <a:cs typeface="Calibri"/>
              </a:rPr>
              <a:t>采样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lang="zh-CN" altLang="en-US" sz="2400" spc="-45" dirty="0" smtClean="0">
                <a:latin typeface="Calibri"/>
                <a:cs typeface="Calibri"/>
              </a:rPr>
              <a:t>我们可以对图像进行二次采样以使图像变</a:t>
            </a:r>
            <a:r>
              <a:rPr lang="zh-CN" altLang="en-US" sz="2400" spc="-45" dirty="0" smtClean="0">
                <a:latin typeface="Calibri"/>
                <a:cs typeface="Calibri"/>
              </a:rPr>
              <a:t>小</a:t>
            </a:r>
            <a:endParaRPr sz="2400" dirty="0" smtClean="0">
              <a:latin typeface="Calibri"/>
              <a:cs typeface="Calibri"/>
            </a:endParaRPr>
          </a:p>
          <a:p>
            <a:pPr marL="1095375" algn="ctr">
              <a:lnSpc>
                <a:spcPct val="100000"/>
              </a:lnSpc>
              <a:spcBef>
                <a:spcPts val="113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更少的参数来处理图像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23565" y="6031381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678941" y="0"/>
                </a:moveTo>
                <a:lnTo>
                  <a:pt x="678941" y="120776"/>
                </a:lnTo>
                <a:lnTo>
                  <a:pt x="0" y="120776"/>
                </a:lnTo>
                <a:lnTo>
                  <a:pt x="0" y="362330"/>
                </a:lnTo>
                <a:lnTo>
                  <a:pt x="678941" y="362330"/>
                </a:lnTo>
                <a:lnTo>
                  <a:pt x="678941" y="483107"/>
                </a:lnTo>
                <a:lnTo>
                  <a:pt x="920496" y="241553"/>
                </a:lnTo>
                <a:lnTo>
                  <a:pt x="678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3565" y="6031381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0" y="120776"/>
                </a:moveTo>
                <a:lnTo>
                  <a:pt x="678941" y="120776"/>
                </a:lnTo>
                <a:lnTo>
                  <a:pt x="678941" y="0"/>
                </a:lnTo>
                <a:lnTo>
                  <a:pt x="920496" y="241553"/>
                </a:lnTo>
                <a:lnTo>
                  <a:pt x="678941" y="483107"/>
                </a:lnTo>
                <a:lnTo>
                  <a:pt x="678941" y="362330"/>
                </a:lnTo>
                <a:lnTo>
                  <a:pt x="0" y="362330"/>
                </a:lnTo>
                <a:lnTo>
                  <a:pt x="0" y="1207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 dirty="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可以重复多次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" y="4419600"/>
            <a:ext cx="4172712" cy="935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4527" y="4419600"/>
            <a:ext cx="4173220" cy="935990"/>
          </a:xfrm>
          <a:custGeom>
            <a:avLst/>
            <a:gdLst/>
            <a:ahLst/>
            <a:cxnLst/>
            <a:rect l="l" t="t" r="r" b="b"/>
            <a:pathLst>
              <a:path w="4173220" h="935989">
                <a:moveTo>
                  <a:pt x="0" y="935736"/>
                </a:moveTo>
                <a:lnTo>
                  <a:pt x="4172712" y="935736"/>
                </a:lnTo>
                <a:lnTo>
                  <a:pt x="4172712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623" y="1712976"/>
            <a:ext cx="4172712" cy="2374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623" y="1712976"/>
            <a:ext cx="4173220" cy="2374900"/>
          </a:xfrm>
          <a:custGeom>
            <a:avLst/>
            <a:gdLst/>
            <a:ahLst/>
            <a:cxnLst/>
            <a:rect l="l" t="t" r="r" b="b"/>
            <a:pathLst>
              <a:path w="4173220" h="2374900">
                <a:moveTo>
                  <a:pt x="0" y="2374392"/>
                </a:moveTo>
                <a:lnTo>
                  <a:pt x="4172712" y="2374392"/>
                </a:lnTo>
                <a:lnTo>
                  <a:pt x="4172712" y="0"/>
                </a:lnTo>
                <a:lnTo>
                  <a:pt x="0" y="0"/>
                </a:lnTo>
                <a:lnTo>
                  <a:pt x="0" y="2374392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7" name="object 7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0179" y="1992884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0179" y="309321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23844" y="6070498"/>
            <a:ext cx="1557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cs typeface="Calibri"/>
              </a:rPr>
              <a:t>可以重复多次</a:t>
            </a:r>
            <a:endParaRPr lang="zh-CN" altLang="en-US" sz="2400" dirty="0"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20623" y="1876171"/>
            <a:ext cx="41668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41275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41959" algn="l"/>
              </a:tabLst>
            </a:pPr>
            <a:r>
              <a:rPr lang="zh-CN" altLang="en-US" sz="2400" spc="-5" dirty="0" smtClean="0">
                <a:latin typeface="Calibri"/>
                <a:cs typeface="Calibri"/>
              </a:rPr>
              <a:t>一些模式比整张图片小得多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0623" y="3245941"/>
            <a:ext cx="416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9415" algn="l"/>
              </a:tabLst>
            </a:pPr>
            <a:r>
              <a:rPr sz="2400" spc="-5" dirty="0" smtClean="0">
                <a:latin typeface="Calibri"/>
                <a:cs typeface="Calibri"/>
              </a:rPr>
              <a:t>The</a:t>
            </a:r>
            <a:r>
              <a:rPr lang="zh-CN" altLang="en-US" sz="2400" spc="-5" dirty="0" smtClean="0">
                <a:latin typeface="Calibri"/>
                <a:cs typeface="Calibri"/>
              </a:rPr>
              <a:t>同样的模式可能出现在图像的不同区域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0623" y="4569332"/>
            <a:ext cx="6565900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marR="2820670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23545" algn="l"/>
              </a:tabLst>
            </a:pPr>
            <a:r>
              <a:rPr lang="zh-CN" altLang="en-US" sz="2400" spc="-10" dirty="0" smtClean="0">
                <a:latin typeface="Calibri"/>
                <a:cs typeface="Calibri"/>
              </a:rPr>
              <a:t>对图像的二次采样不会改变图像中的物体</a:t>
            </a:r>
            <a:r>
              <a:rPr sz="2400" dirty="0" smtClean="0">
                <a:latin typeface="Calibri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 </a:t>
            </a:r>
            <a:endParaRPr sz="2400" dirty="0" smtClean="0">
              <a:latin typeface="Calibri"/>
              <a:cs typeface="Calibri"/>
            </a:endParaRPr>
          </a:p>
          <a:p>
            <a:pPr marR="99060" algn="r">
              <a:lnSpc>
                <a:spcPts val="2045"/>
              </a:lnSpc>
            </a:pP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10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94097" y="2195957"/>
            <a:ext cx="669925" cy="706120"/>
          </a:xfrm>
          <a:custGeom>
            <a:avLst/>
            <a:gdLst/>
            <a:ahLst/>
            <a:cxnLst/>
            <a:rect l="l" t="t" r="r" b="b"/>
            <a:pathLst>
              <a:path w="669925" h="706119">
                <a:moveTo>
                  <a:pt x="37084" y="583818"/>
                </a:moveTo>
                <a:lnTo>
                  <a:pt x="0" y="706119"/>
                </a:lnTo>
                <a:lnTo>
                  <a:pt x="120141" y="662304"/>
                </a:lnTo>
                <a:lnTo>
                  <a:pt x="107105" y="649985"/>
                </a:lnTo>
                <a:lnTo>
                  <a:pt x="79375" y="649985"/>
                </a:lnTo>
                <a:lnTo>
                  <a:pt x="51688" y="623823"/>
                </a:lnTo>
                <a:lnTo>
                  <a:pt x="64782" y="609992"/>
                </a:lnTo>
                <a:lnTo>
                  <a:pt x="37084" y="583818"/>
                </a:lnTo>
                <a:close/>
              </a:path>
              <a:path w="669925" h="706119">
                <a:moveTo>
                  <a:pt x="64782" y="609992"/>
                </a:moveTo>
                <a:lnTo>
                  <a:pt x="51688" y="623823"/>
                </a:lnTo>
                <a:lnTo>
                  <a:pt x="79375" y="649985"/>
                </a:lnTo>
                <a:lnTo>
                  <a:pt x="92468" y="636154"/>
                </a:lnTo>
                <a:lnTo>
                  <a:pt x="64782" y="609992"/>
                </a:lnTo>
                <a:close/>
              </a:path>
              <a:path w="669925" h="706119">
                <a:moveTo>
                  <a:pt x="92468" y="636154"/>
                </a:moveTo>
                <a:lnTo>
                  <a:pt x="79375" y="649985"/>
                </a:lnTo>
                <a:lnTo>
                  <a:pt x="107105" y="649985"/>
                </a:lnTo>
                <a:lnTo>
                  <a:pt x="92468" y="636154"/>
                </a:lnTo>
                <a:close/>
              </a:path>
              <a:path w="669925" h="706119">
                <a:moveTo>
                  <a:pt x="642238" y="0"/>
                </a:moveTo>
                <a:lnTo>
                  <a:pt x="64782" y="609992"/>
                </a:lnTo>
                <a:lnTo>
                  <a:pt x="92468" y="636154"/>
                </a:lnTo>
                <a:lnTo>
                  <a:pt x="669925" y="26162"/>
                </a:lnTo>
                <a:lnTo>
                  <a:pt x="6422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88383" y="2900933"/>
            <a:ext cx="679450" cy="1483360"/>
          </a:xfrm>
          <a:custGeom>
            <a:avLst/>
            <a:gdLst/>
            <a:ahLst/>
            <a:cxnLst/>
            <a:rect l="l" t="t" r="r" b="b"/>
            <a:pathLst>
              <a:path w="679450" h="1483360">
                <a:moveTo>
                  <a:pt x="69587" y="96650"/>
                </a:moveTo>
                <a:lnTo>
                  <a:pt x="34789" y="112144"/>
                </a:lnTo>
                <a:lnTo>
                  <a:pt x="644397" y="1482978"/>
                </a:lnTo>
                <a:lnTo>
                  <a:pt x="679195" y="1467484"/>
                </a:lnTo>
                <a:lnTo>
                  <a:pt x="69587" y="96650"/>
                </a:lnTo>
                <a:close/>
              </a:path>
              <a:path w="679450" h="1483360">
                <a:moveTo>
                  <a:pt x="5714" y="0"/>
                </a:moveTo>
                <a:lnTo>
                  <a:pt x="0" y="127635"/>
                </a:lnTo>
                <a:lnTo>
                  <a:pt x="34789" y="112144"/>
                </a:lnTo>
                <a:lnTo>
                  <a:pt x="27050" y="94741"/>
                </a:lnTo>
                <a:lnTo>
                  <a:pt x="61849" y="79248"/>
                </a:lnTo>
                <a:lnTo>
                  <a:pt x="102077" y="79248"/>
                </a:lnTo>
                <a:lnTo>
                  <a:pt x="5714" y="0"/>
                </a:lnTo>
                <a:close/>
              </a:path>
              <a:path w="679450" h="1483360">
                <a:moveTo>
                  <a:pt x="61849" y="79248"/>
                </a:moveTo>
                <a:lnTo>
                  <a:pt x="27050" y="94741"/>
                </a:lnTo>
                <a:lnTo>
                  <a:pt x="34789" y="112144"/>
                </a:lnTo>
                <a:lnTo>
                  <a:pt x="69587" y="96650"/>
                </a:lnTo>
                <a:lnTo>
                  <a:pt x="61849" y="79248"/>
                </a:lnTo>
                <a:close/>
              </a:path>
              <a:path w="679450" h="1483360">
                <a:moveTo>
                  <a:pt x="102077" y="79248"/>
                </a:moveTo>
                <a:lnTo>
                  <a:pt x="61849" y="79248"/>
                </a:lnTo>
                <a:lnTo>
                  <a:pt x="69587" y="96650"/>
                </a:lnTo>
                <a:lnTo>
                  <a:pt x="104393" y="81152"/>
                </a:lnTo>
                <a:lnTo>
                  <a:pt x="102077" y="7924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79492" y="3300476"/>
            <a:ext cx="688340" cy="1586865"/>
          </a:xfrm>
          <a:custGeom>
            <a:avLst/>
            <a:gdLst/>
            <a:ahLst/>
            <a:cxnLst/>
            <a:rect l="l" t="t" r="r" b="b"/>
            <a:pathLst>
              <a:path w="688339" h="1586864">
                <a:moveTo>
                  <a:pt x="0" y="1459357"/>
                </a:moveTo>
                <a:lnTo>
                  <a:pt x="8509" y="1586865"/>
                </a:lnTo>
                <a:lnTo>
                  <a:pt x="102012" y="1506474"/>
                </a:lnTo>
                <a:lnTo>
                  <a:pt x="62865" y="1506474"/>
                </a:lnTo>
                <a:lnTo>
                  <a:pt x="27812" y="1491742"/>
                </a:lnTo>
                <a:lnTo>
                  <a:pt x="35199" y="1474115"/>
                </a:lnTo>
                <a:lnTo>
                  <a:pt x="0" y="1459357"/>
                </a:lnTo>
                <a:close/>
              </a:path>
              <a:path w="688339" h="1586864">
                <a:moveTo>
                  <a:pt x="35199" y="1474115"/>
                </a:moveTo>
                <a:lnTo>
                  <a:pt x="27812" y="1491742"/>
                </a:lnTo>
                <a:lnTo>
                  <a:pt x="62865" y="1506474"/>
                </a:lnTo>
                <a:lnTo>
                  <a:pt x="70263" y="1488817"/>
                </a:lnTo>
                <a:lnTo>
                  <a:pt x="35199" y="1474115"/>
                </a:lnTo>
                <a:close/>
              </a:path>
              <a:path w="688339" h="1586864">
                <a:moveTo>
                  <a:pt x="70263" y="1488817"/>
                </a:moveTo>
                <a:lnTo>
                  <a:pt x="62865" y="1506474"/>
                </a:lnTo>
                <a:lnTo>
                  <a:pt x="102012" y="1506474"/>
                </a:lnTo>
                <a:lnTo>
                  <a:pt x="105410" y="1503553"/>
                </a:lnTo>
                <a:lnTo>
                  <a:pt x="70263" y="1488817"/>
                </a:lnTo>
                <a:close/>
              </a:path>
              <a:path w="688339" h="1586864">
                <a:moveTo>
                  <a:pt x="652907" y="0"/>
                </a:moveTo>
                <a:lnTo>
                  <a:pt x="35199" y="1474115"/>
                </a:lnTo>
                <a:lnTo>
                  <a:pt x="70263" y="1488817"/>
                </a:lnTo>
                <a:lnTo>
                  <a:pt x="687959" y="14732"/>
                </a:lnTo>
                <a:lnTo>
                  <a:pt x="65290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88002" y="4888229"/>
            <a:ext cx="673735" cy="537210"/>
          </a:xfrm>
          <a:custGeom>
            <a:avLst/>
            <a:gdLst/>
            <a:ahLst/>
            <a:cxnLst/>
            <a:rect l="l" t="t" r="r" b="b"/>
            <a:pathLst>
              <a:path w="673735" h="537210">
                <a:moveTo>
                  <a:pt x="101524" y="55825"/>
                </a:moveTo>
                <a:lnTo>
                  <a:pt x="77970" y="85723"/>
                </a:lnTo>
                <a:lnTo>
                  <a:pt x="650113" y="536829"/>
                </a:lnTo>
                <a:lnTo>
                  <a:pt x="673735" y="506984"/>
                </a:lnTo>
                <a:lnTo>
                  <a:pt x="101524" y="55825"/>
                </a:lnTo>
                <a:close/>
              </a:path>
              <a:path w="673735" h="537210">
                <a:moveTo>
                  <a:pt x="0" y="0"/>
                </a:moveTo>
                <a:lnTo>
                  <a:pt x="54356" y="115697"/>
                </a:lnTo>
                <a:lnTo>
                  <a:pt x="77970" y="85723"/>
                </a:lnTo>
                <a:lnTo>
                  <a:pt x="62992" y="73914"/>
                </a:lnTo>
                <a:lnTo>
                  <a:pt x="86613" y="44069"/>
                </a:lnTo>
                <a:lnTo>
                  <a:pt x="110787" y="44069"/>
                </a:lnTo>
                <a:lnTo>
                  <a:pt x="125095" y="25908"/>
                </a:lnTo>
                <a:lnTo>
                  <a:pt x="0" y="0"/>
                </a:lnTo>
                <a:close/>
              </a:path>
              <a:path w="673735" h="537210">
                <a:moveTo>
                  <a:pt x="86613" y="44069"/>
                </a:moveTo>
                <a:lnTo>
                  <a:pt x="62992" y="73914"/>
                </a:lnTo>
                <a:lnTo>
                  <a:pt x="77970" y="85723"/>
                </a:lnTo>
                <a:lnTo>
                  <a:pt x="101524" y="55825"/>
                </a:lnTo>
                <a:lnTo>
                  <a:pt x="86613" y="44069"/>
                </a:lnTo>
                <a:close/>
              </a:path>
              <a:path w="673735" h="537210">
                <a:moveTo>
                  <a:pt x="110787" y="44069"/>
                </a:moveTo>
                <a:lnTo>
                  <a:pt x="86613" y="44069"/>
                </a:lnTo>
                <a:lnTo>
                  <a:pt x="101524" y="55825"/>
                </a:lnTo>
                <a:lnTo>
                  <a:pt x="110787" y="4406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92100" y="1394460"/>
            <a:ext cx="1569720" cy="31483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5085" rIns="0" bIns="0" rtlCol="0">
            <a:spAutoFit/>
          </a:bodyPr>
          <a:lstStyle/>
          <a:p>
            <a:pPr marL="128905">
              <a:lnSpc>
                <a:spcPts val="2130"/>
              </a:lnSpc>
              <a:spcBef>
                <a:spcPts val="355"/>
              </a:spcBef>
            </a:pPr>
            <a:r>
              <a:rPr lang="zh-CN" altLang="en-US" sz="2400" spc="-10" dirty="0">
                <a:solidFill>
                  <a:srgbClr val="FFFFFF"/>
                </a:solidFill>
                <a:latin typeface="Calibri"/>
                <a:cs typeface="Calibri"/>
              </a:rPr>
              <a:t>属性</a:t>
            </a:r>
            <a:r>
              <a:rPr sz="2400" spc="-4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20623" y="2749295"/>
            <a:ext cx="1440815" cy="414216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4450" rIns="0" bIns="0" rtlCol="0">
            <a:spAutoFit/>
          </a:bodyPr>
          <a:lstStyle/>
          <a:p>
            <a:pPr marL="6985">
              <a:lnSpc>
                <a:spcPct val="100000"/>
              </a:lnSpc>
              <a:spcBef>
                <a:spcPts val="35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属性 </a:t>
            </a:r>
            <a:r>
              <a:rPr sz="2400" dirty="0" smtClean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92100" y="4090415"/>
            <a:ext cx="1569720" cy="32639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1115" rIns="0" bIns="0" rtlCol="0">
            <a:spAutoFit/>
          </a:bodyPr>
          <a:lstStyle/>
          <a:p>
            <a:pPr marL="135255">
              <a:lnSpc>
                <a:spcPts val="2320"/>
              </a:lnSpc>
              <a:spcBef>
                <a:spcPts val="245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属性</a:t>
            </a:r>
            <a:r>
              <a:rPr sz="2400" spc="-4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cs typeface="Calibri"/>
              </a:rPr>
              <a:t>可以重复多次</a:t>
            </a:r>
            <a:endParaRPr lang="zh-CN" altLang="en-US" sz="2400" dirty="0"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9408" y="1863851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4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89220" y="4027932"/>
            <a:ext cx="1858010" cy="696595"/>
          </a:xfrm>
          <a:custGeom>
            <a:avLst/>
            <a:gdLst/>
            <a:ahLst/>
            <a:cxnLst/>
            <a:rect l="l" t="t" r="r" b="b"/>
            <a:pathLst>
              <a:path w="1858009" h="696595">
                <a:moveTo>
                  <a:pt x="0" y="696468"/>
                </a:moveTo>
                <a:lnTo>
                  <a:pt x="1857755" y="696468"/>
                </a:lnTo>
                <a:lnTo>
                  <a:pt x="1857755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73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神经网络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2894076" y="3142488"/>
            <a:ext cx="623315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4076" y="3142488"/>
            <a:ext cx="623570" cy="2667000"/>
          </a:xfrm>
          <a:custGeom>
            <a:avLst/>
            <a:gdLst/>
            <a:ahLst/>
            <a:cxnLst/>
            <a:rect l="l" t="t" r="r" b="b"/>
            <a:pathLst>
              <a:path w="623570" h="2667000">
                <a:moveTo>
                  <a:pt x="0" y="2667000"/>
                </a:moveTo>
                <a:lnTo>
                  <a:pt x="623315" y="2667000"/>
                </a:lnTo>
                <a:lnTo>
                  <a:pt x="623315" y="0"/>
                </a:lnTo>
                <a:lnTo>
                  <a:pt x="0" y="0"/>
                </a:lnTo>
                <a:lnTo>
                  <a:pt x="0" y="26670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2334" y="4607052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7" y="0"/>
                </a:moveTo>
                <a:lnTo>
                  <a:pt x="726947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7" y="0"/>
                </a:lnTo>
                <a:close/>
              </a:path>
              <a:path w="805179" h="78104">
                <a:moveTo>
                  <a:pt x="72694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7" y="51816"/>
                </a:lnTo>
                <a:lnTo>
                  <a:pt x="726947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5666232"/>
            <a:ext cx="597535" cy="584200"/>
          </a:xfrm>
          <a:custGeom>
            <a:avLst/>
            <a:gdLst/>
            <a:ahLst/>
            <a:cxnLst/>
            <a:rect l="l" t="t" r="r" b="b"/>
            <a:pathLst>
              <a:path w="597535" h="584200">
                <a:moveTo>
                  <a:pt x="0" y="583692"/>
                </a:moveTo>
                <a:lnTo>
                  <a:pt x="597408" y="583692"/>
                </a:lnTo>
                <a:lnTo>
                  <a:pt x="597408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2139" y="3054095"/>
            <a:ext cx="595884" cy="3183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64689" y="4656582"/>
            <a:ext cx="2152015" cy="1264920"/>
          </a:xfrm>
          <a:custGeom>
            <a:avLst/>
            <a:gdLst/>
            <a:ahLst/>
            <a:cxnLst/>
            <a:rect l="l" t="t" r="r" b="b"/>
            <a:pathLst>
              <a:path w="2152015" h="1264920">
                <a:moveTo>
                  <a:pt x="2078359" y="27989"/>
                </a:moveTo>
                <a:lnTo>
                  <a:pt x="0" y="1242136"/>
                </a:lnTo>
                <a:lnTo>
                  <a:pt x="12954" y="1264500"/>
                </a:lnTo>
                <a:lnTo>
                  <a:pt x="2091421" y="50351"/>
                </a:lnTo>
                <a:lnTo>
                  <a:pt x="2078359" y="27989"/>
                </a:lnTo>
                <a:close/>
              </a:path>
              <a:path w="2152015" h="1264920">
                <a:moveTo>
                  <a:pt x="2138005" y="21463"/>
                </a:moveTo>
                <a:lnTo>
                  <a:pt x="2089531" y="21463"/>
                </a:lnTo>
                <a:lnTo>
                  <a:pt x="2102612" y="43815"/>
                </a:lnTo>
                <a:lnTo>
                  <a:pt x="2091421" y="50351"/>
                </a:lnTo>
                <a:lnTo>
                  <a:pt x="2104516" y="72771"/>
                </a:lnTo>
                <a:lnTo>
                  <a:pt x="2138005" y="21463"/>
                </a:lnTo>
                <a:close/>
              </a:path>
              <a:path w="2152015" h="1264920">
                <a:moveTo>
                  <a:pt x="2089531" y="21463"/>
                </a:moveTo>
                <a:lnTo>
                  <a:pt x="2078359" y="27989"/>
                </a:lnTo>
                <a:lnTo>
                  <a:pt x="2091421" y="50351"/>
                </a:lnTo>
                <a:lnTo>
                  <a:pt x="2102612" y="43815"/>
                </a:lnTo>
                <a:lnTo>
                  <a:pt x="2089531" y="21463"/>
                </a:lnTo>
                <a:close/>
              </a:path>
              <a:path w="2152015" h="1264920">
                <a:moveTo>
                  <a:pt x="2152015" y="0"/>
                </a:moveTo>
                <a:lnTo>
                  <a:pt x="2065274" y="5588"/>
                </a:lnTo>
                <a:lnTo>
                  <a:pt x="2078359" y="27989"/>
                </a:lnTo>
                <a:lnTo>
                  <a:pt x="2089531" y="21463"/>
                </a:lnTo>
                <a:lnTo>
                  <a:pt x="2138005" y="21463"/>
                </a:lnTo>
                <a:lnTo>
                  <a:pt x="2152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1388" y="4146803"/>
            <a:ext cx="940308" cy="94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1388" y="4146803"/>
            <a:ext cx="940435" cy="942340"/>
          </a:xfrm>
          <a:custGeom>
            <a:avLst/>
            <a:gdLst/>
            <a:ahLst/>
            <a:cxnLst/>
            <a:rect l="l" t="t" r="r" b="b"/>
            <a:pathLst>
              <a:path w="940434" h="942339">
                <a:moveTo>
                  <a:pt x="0" y="470916"/>
                </a:moveTo>
                <a:lnTo>
                  <a:pt x="2426" y="422764"/>
                </a:lnTo>
                <a:lnTo>
                  <a:pt x="9549" y="376005"/>
                </a:lnTo>
                <a:lnTo>
                  <a:pt x="21132" y="330873"/>
                </a:lnTo>
                <a:lnTo>
                  <a:pt x="36939" y="287607"/>
                </a:lnTo>
                <a:lnTo>
                  <a:pt x="56733" y="246442"/>
                </a:lnTo>
                <a:lnTo>
                  <a:pt x="80280" y="207615"/>
                </a:lnTo>
                <a:lnTo>
                  <a:pt x="107342" y="171362"/>
                </a:lnTo>
                <a:lnTo>
                  <a:pt x="137683" y="137922"/>
                </a:lnTo>
                <a:lnTo>
                  <a:pt x="171069" y="107529"/>
                </a:lnTo>
                <a:lnTo>
                  <a:pt x="207261" y="80420"/>
                </a:lnTo>
                <a:lnTo>
                  <a:pt x="246025" y="56833"/>
                </a:lnTo>
                <a:lnTo>
                  <a:pt x="287125" y="37004"/>
                </a:lnTo>
                <a:lnTo>
                  <a:pt x="330323" y="21170"/>
                </a:lnTo>
                <a:lnTo>
                  <a:pt x="375385" y="9566"/>
                </a:lnTo>
                <a:lnTo>
                  <a:pt x="422074" y="2431"/>
                </a:lnTo>
                <a:lnTo>
                  <a:pt x="470153" y="0"/>
                </a:lnTo>
                <a:lnTo>
                  <a:pt x="518233" y="2431"/>
                </a:lnTo>
                <a:lnTo>
                  <a:pt x="564922" y="9566"/>
                </a:lnTo>
                <a:lnTo>
                  <a:pt x="609984" y="21170"/>
                </a:lnTo>
                <a:lnTo>
                  <a:pt x="653182" y="37004"/>
                </a:lnTo>
                <a:lnTo>
                  <a:pt x="694282" y="56833"/>
                </a:lnTo>
                <a:lnTo>
                  <a:pt x="733046" y="80420"/>
                </a:lnTo>
                <a:lnTo>
                  <a:pt x="769238" y="107529"/>
                </a:lnTo>
                <a:lnTo>
                  <a:pt x="802624" y="137921"/>
                </a:lnTo>
                <a:lnTo>
                  <a:pt x="832965" y="171362"/>
                </a:lnTo>
                <a:lnTo>
                  <a:pt x="860027" y="207615"/>
                </a:lnTo>
                <a:lnTo>
                  <a:pt x="883574" y="246442"/>
                </a:lnTo>
                <a:lnTo>
                  <a:pt x="903368" y="287607"/>
                </a:lnTo>
                <a:lnTo>
                  <a:pt x="919175" y="330873"/>
                </a:lnTo>
                <a:lnTo>
                  <a:pt x="930758" y="376005"/>
                </a:lnTo>
                <a:lnTo>
                  <a:pt x="937881" y="422764"/>
                </a:lnTo>
                <a:lnTo>
                  <a:pt x="940308" y="470916"/>
                </a:lnTo>
                <a:lnTo>
                  <a:pt x="937881" y="519067"/>
                </a:lnTo>
                <a:lnTo>
                  <a:pt x="930758" y="565826"/>
                </a:lnTo>
                <a:lnTo>
                  <a:pt x="919175" y="610958"/>
                </a:lnTo>
                <a:lnTo>
                  <a:pt x="903368" y="654224"/>
                </a:lnTo>
                <a:lnTo>
                  <a:pt x="883574" y="695389"/>
                </a:lnTo>
                <a:lnTo>
                  <a:pt x="860027" y="734216"/>
                </a:lnTo>
                <a:lnTo>
                  <a:pt x="832965" y="770469"/>
                </a:lnTo>
                <a:lnTo>
                  <a:pt x="802624" y="803910"/>
                </a:lnTo>
                <a:lnTo>
                  <a:pt x="769238" y="834302"/>
                </a:lnTo>
                <a:lnTo>
                  <a:pt x="733046" y="861411"/>
                </a:lnTo>
                <a:lnTo>
                  <a:pt x="694282" y="884998"/>
                </a:lnTo>
                <a:lnTo>
                  <a:pt x="653182" y="904827"/>
                </a:lnTo>
                <a:lnTo>
                  <a:pt x="609984" y="920661"/>
                </a:lnTo>
                <a:lnTo>
                  <a:pt x="564922" y="932265"/>
                </a:lnTo>
                <a:lnTo>
                  <a:pt x="518233" y="939400"/>
                </a:lnTo>
                <a:lnTo>
                  <a:pt x="470153" y="941832"/>
                </a:lnTo>
                <a:lnTo>
                  <a:pt x="422074" y="939400"/>
                </a:lnTo>
                <a:lnTo>
                  <a:pt x="375385" y="932265"/>
                </a:lnTo>
                <a:lnTo>
                  <a:pt x="330323" y="920661"/>
                </a:lnTo>
                <a:lnTo>
                  <a:pt x="287125" y="904827"/>
                </a:lnTo>
                <a:lnTo>
                  <a:pt x="246025" y="884998"/>
                </a:lnTo>
                <a:lnTo>
                  <a:pt x="207261" y="861411"/>
                </a:lnTo>
                <a:lnTo>
                  <a:pt x="171069" y="834302"/>
                </a:lnTo>
                <a:lnTo>
                  <a:pt x="137683" y="803910"/>
                </a:lnTo>
                <a:lnTo>
                  <a:pt x="107342" y="770469"/>
                </a:lnTo>
                <a:lnTo>
                  <a:pt x="80280" y="734216"/>
                </a:lnTo>
                <a:lnTo>
                  <a:pt x="56733" y="695389"/>
                </a:lnTo>
                <a:lnTo>
                  <a:pt x="36939" y="654224"/>
                </a:lnTo>
                <a:lnTo>
                  <a:pt x="21132" y="610958"/>
                </a:lnTo>
                <a:lnTo>
                  <a:pt x="9549" y="565826"/>
                </a:lnTo>
                <a:lnTo>
                  <a:pt x="2426" y="519067"/>
                </a:lnTo>
                <a:lnTo>
                  <a:pt x="0" y="47091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70135" y="4105530"/>
            <a:ext cx="190500" cy="530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i="1" spc="10" dirty="0">
                <a:latin typeface="Times New Roman"/>
                <a:cs typeface="Times New Roman"/>
              </a:rPr>
              <a:t>z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2443" y="3149983"/>
            <a:ext cx="409575" cy="143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i="1" spc="-140" dirty="0">
                <a:latin typeface="Times New Roman"/>
                <a:cs typeface="Times New Roman"/>
              </a:rPr>
              <a:t>w</a:t>
            </a:r>
            <a:r>
              <a:rPr sz="2850" spc="-209" baseline="-24853" dirty="0">
                <a:latin typeface="Times New Roman"/>
                <a:cs typeface="Times New Roman"/>
              </a:rPr>
              <a:t>1</a:t>
            </a:r>
            <a:endParaRPr sz="2850" baseline="-24853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3200"/>
              </a:spcBef>
            </a:pPr>
            <a:r>
              <a:rPr sz="3300" i="1" spc="-85" dirty="0">
                <a:latin typeface="Times New Roman"/>
                <a:cs typeface="Times New Roman"/>
              </a:rPr>
              <a:t>w</a:t>
            </a:r>
            <a:r>
              <a:rPr sz="2850" i="1" spc="15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2182" y="5111371"/>
            <a:ext cx="47307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i="1" spc="-85" dirty="0">
                <a:latin typeface="Times New Roman"/>
                <a:cs typeface="Times New Roman"/>
              </a:rPr>
              <a:t>w</a:t>
            </a:r>
            <a:r>
              <a:rPr sz="2850" spc="37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8334" y="4587240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8" y="0"/>
                </a:moveTo>
                <a:lnTo>
                  <a:pt x="726948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8" y="0"/>
                </a:lnTo>
                <a:close/>
              </a:path>
              <a:path w="805179" h="78104">
                <a:moveTo>
                  <a:pt x="72694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8" y="51816"/>
                </a:lnTo>
                <a:lnTo>
                  <a:pt x="726948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8785" y="4616069"/>
            <a:ext cx="2138045" cy="78105"/>
          </a:xfrm>
          <a:custGeom>
            <a:avLst/>
            <a:gdLst/>
            <a:ahLst/>
            <a:cxnLst/>
            <a:rect l="l" t="t" r="r" b="b"/>
            <a:pathLst>
              <a:path w="2138045" h="78104">
                <a:moveTo>
                  <a:pt x="2060151" y="51759"/>
                </a:moveTo>
                <a:lnTo>
                  <a:pt x="2060066" y="77723"/>
                </a:lnTo>
                <a:lnTo>
                  <a:pt x="2112309" y="51815"/>
                </a:lnTo>
                <a:lnTo>
                  <a:pt x="2073148" y="51815"/>
                </a:lnTo>
                <a:lnTo>
                  <a:pt x="2060151" y="51759"/>
                </a:lnTo>
                <a:close/>
              </a:path>
              <a:path w="2138045" h="78104">
                <a:moveTo>
                  <a:pt x="2060236" y="25851"/>
                </a:moveTo>
                <a:lnTo>
                  <a:pt x="2060151" y="51759"/>
                </a:lnTo>
                <a:lnTo>
                  <a:pt x="2073148" y="51815"/>
                </a:lnTo>
                <a:lnTo>
                  <a:pt x="2073275" y="25907"/>
                </a:lnTo>
                <a:lnTo>
                  <a:pt x="2060236" y="25851"/>
                </a:lnTo>
                <a:close/>
              </a:path>
              <a:path w="2138045" h="78104">
                <a:moveTo>
                  <a:pt x="2060321" y="0"/>
                </a:moveTo>
                <a:lnTo>
                  <a:pt x="2060236" y="25851"/>
                </a:lnTo>
                <a:lnTo>
                  <a:pt x="2073275" y="25907"/>
                </a:lnTo>
                <a:lnTo>
                  <a:pt x="2073148" y="51815"/>
                </a:lnTo>
                <a:lnTo>
                  <a:pt x="2112309" y="51815"/>
                </a:lnTo>
                <a:lnTo>
                  <a:pt x="2137917" y="39115"/>
                </a:lnTo>
                <a:lnTo>
                  <a:pt x="2060321" y="0"/>
                </a:lnTo>
                <a:close/>
              </a:path>
              <a:path w="2138045" h="78104">
                <a:moveTo>
                  <a:pt x="0" y="16890"/>
                </a:moveTo>
                <a:lnTo>
                  <a:pt x="0" y="42798"/>
                </a:lnTo>
                <a:lnTo>
                  <a:pt x="2060151" y="51759"/>
                </a:lnTo>
                <a:lnTo>
                  <a:pt x="2060236" y="25851"/>
                </a:lnTo>
                <a:lnTo>
                  <a:pt x="0" y="1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72054" y="3359277"/>
            <a:ext cx="2145030" cy="1296670"/>
          </a:xfrm>
          <a:custGeom>
            <a:avLst/>
            <a:gdLst/>
            <a:ahLst/>
            <a:cxnLst/>
            <a:rect l="l" t="t" r="r" b="b"/>
            <a:pathLst>
              <a:path w="2145029" h="1296670">
                <a:moveTo>
                  <a:pt x="2071383" y="1267606"/>
                </a:moveTo>
                <a:lnTo>
                  <a:pt x="2058034" y="1289812"/>
                </a:lnTo>
                <a:lnTo>
                  <a:pt x="2144648" y="1296543"/>
                </a:lnTo>
                <a:lnTo>
                  <a:pt x="2130512" y="1274318"/>
                </a:lnTo>
                <a:lnTo>
                  <a:pt x="2082545" y="1274318"/>
                </a:lnTo>
                <a:lnTo>
                  <a:pt x="2071383" y="1267606"/>
                </a:lnTo>
                <a:close/>
              </a:path>
              <a:path w="2145029" h="1296670">
                <a:moveTo>
                  <a:pt x="2084737" y="1245392"/>
                </a:moveTo>
                <a:lnTo>
                  <a:pt x="2071383" y="1267606"/>
                </a:lnTo>
                <a:lnTo>
                  <a:pt x="2082545" y="1274318"/>
                </a:lnTo>
                <a:lnTo>
                  <a:pt x="2095881" y="1252093"/>
                </a:lnTo>
                <a:lnTo>
                  <a:pt x="2084737" y="1245392"/>
                </a:lnTo>
                <a:close/>
              </a:path>
              <a:path w="2145029" h="1296670">
                <a:moveTo>
                  <a:pt x="2098040" y="1223264"/>
                </a:moveTo>
                <a:lnTo>
                  <a:pt x="2084737" y="1245392"/>
                </a:lnTo>
                <a:lnTo>
                  <a:pt x="2095881" y="1252093"/>
                </a:lnTo>
                <a:lnTo>
                  <a:pt x="2082545" y="1274318"/>
                </a:lnTo>
                <a:lnTo>
                  <a:pt x="2130512" y="1274318"/>
                </a:lnTo>
                <a:lnTo>
                  <a:pt x="2098040" y="1223264"/>
                </a:lnTo>
                <a:close/>
              </a:path>
              <a:path w="2145029" h="1296670">
                <a:moveTo>
                  <a:pt x="13462" y="0"/>
                </a:moveTo>
                <a:lnTo>
                  <a:pt x="0" y="22098"/>
                </a:lnTo>
                <a:lnTo>
                  <a:pt x="2071383" y="1267606"/>
                </a:lnTo>
                <a:lnTo>
                  <a:pt x="2084737" y="1245392"/>
                </a:lnTo>
                <a:lnTo>
                  <a:pt x="1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41270" y="5160645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2139" y="3054095"/>
            <a:ext cx="596265" cy="318389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3904"/>
              </a:lnSpc>
            </a:pPr>
            <a:r>
              <a:rPr sz="3300" i="1" spc="-65" dirty="0">
                <a:latin typeface="Times New Roman"/>
                <a:cs typeface="Times New Roman"/>
              </a:rPr>
              <a:t>a</a:t>
            </a:r>
            <a:r>
              <a:rPr sz="2850" spc="-97" baseline="-24853" dirty="0">
                <a:latin typeface="Times New Roman"/>
                <a:cs typeface="Times New Roman"/>
              </a:rPr>
              <a:t>1</a:t>
            </a:r>
            <a:endParaRPr sz="2850" baseline="-24853">
              <a:latin typeface="Times New Roman"/>
              <a:cs typeface="Times New Roman"/>
            </a:endParaRPr>
          </a:p>
          <a:p>
            <a:pPr marL="118745" marR="69850" indent="25400">
              <a:lnSpc>
                <a:spcPts val="10770"/>
              </a:lnSpc>
              <a:spcBef>
                <a:spcPts val="295"/>
              </a:spcBef>
            </a:pPr>
            <a:r>
              <a:rPr sz="3300" i="1" spc="30" dirty="0">
                <a:latin typeface="Times New Roman"/>
                <a:cs typeface="Times New Roman"/>
              </a:rPr>
              <a:t>a</a:t>
            </a:r>
            <a:r>
              <a:rPr sz="2850" i="1" spc="44" baseline="-24853" dirty="0">
                <a:latin typeface="Times New Roman"/>
                <a:cs typeface="Times New Roman"/>
              </a:rPr>
              <a:t>k  </a:t>
            </a:r>
            <a:r>
              <a:rPr sz="3300" i="1" spc="65" dirty="0">
                <a:latin typeface="Times New Roman"/>
                <a:cs typeface="Times New Roman"/>
              </a:rPr>
              <a:t>a</a:t>
            </a:r>
            <a:r>
              <a:rPr sz="2850" spc="52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6196" y="4395215"/>
            <a:ext cx="519684" cy="519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6196" y="4395215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4" h="520064">
                <a:moveTo>
                  <a:pt x="0" y="519684"/>
                </a:moveTo>
                <a:lnTo>
                  <a:pt x="519684" y="519684"/>
                </a:lnTo>
                <a:lnTo>
                  <a:pt x="519684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60042" y="4315547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235" y="5666232"/>
            <a:ext cx="597535" cy="584200"/>
          </a:xfrm>
          <a:prstGeom prst="rect">
            <a:avLst/>
          </a:prstGeom>
          <a:ln w="6096">
            <a:solidFill>
              <a:srgbClr val="00AF5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370"/>
              </a:spcBef>
            </a:pPr>
            <a:r>
              <a:rPr sz="3300" i="1" spc="10" dirty="0">
                <a:latin typeface="Times New Roman"/>
                <a:cs typeface="Times New Roman"/>
              </a:rPr>
              <a:t>b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29555" y="4926329"/>
            <a:ext cx="78105" cy="755015"/>
          </a:xfrm>
          <a:custGeom>
            <a:avLst/>
            <a:gdLst/>
            <a:ahLst/>
            <a:cxnLst/>
            <a:rect l="l" t="t" r="r" b="b"/>
            <a:pathLst>
              <a:path w="78104" h="755014">
                <a:moveTo>
                  <a:pt x="51816" y="64770"/>
                </a:moveTo>
                <a:lnTo>
                  <a:pt x="25908" y="64770"/>
                </a:lnTo>
                <a:lnTo>
                  <a:pt x="25908" y="754773"/>
                </a:lnTo>
                <a:lnTo>
                  <a:pt x="51816" y="754773"/>
                </a:lnTo>
                <a:lnTo>
                  <a:pt x="51816" y="64770"/>
                </a:lnTo>
                <a:close/>
              </a:path>
              <a:path w="78104" h="75501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501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60594" y="5824220"/>
            <a:ext cx="8140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0000FF"/>
                </a:solidFill>
                <a:latin typeface="Calibri"/>
                <a:cs typeface="Calibri"/>
              </a:rPr>
              <a:t>偏差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51582" y="5824220"/>
            <a:ext cx="9848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25" dirty="0" smtClean="0">
                <a:solidFill>
                  <a:srgbClr val="0000FF"/>
                </a:solidFill>
                <a:latin typeface="Calibri"/>
                <a:cs typeface="Calibri"/>
              </a:rPr>
              <a:t>权重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3963" y="1505734"/>
            <a:ext cx="4026535" cy="12052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lang="zh-CN" altLang="en-US"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神经元</a:t>
            </a:r>
            <a:endParaRPr sz="3200" dirty="0">
              <a:latin typeface="Calibri"/>
              <a:cs typeface="Calibri"/>
            </a:endParaRPr>
          </a:p>
          <a:p>
            <a:pPr marL="821690">
              <a:lnSpc>
                <a:spcPct val="100000"/>
              </a:lnSpc>
              <a:spcBef>
                <a:spcPts val="760"/>
              </a:spcBef>
            </a:pPr>
            <a:r>
              <a:rPr sz="3300" i="1" spc="5" dirty="0">
                <a:latin typeface="Times New Roman"/>
                <a:cs typeface="Times New Roman"/>
              </a:rPr>
              <a:t>z</a:t>
            </a:r>
            <a:r>
              <a:rPr sz="3300" i="1" spc="40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</a:t>
            </a:r>
            <a:r>
              <a:rPr sz="3300" spc="25" dirty="0">
                <a:latin typeface="Times New Roman"/>
                <a:cs typeface="Times New Roman"/>
              </a:rPr>
              <a:t> </a:t>
            </a:r>
            <a:r>
              <a:rPr sz="3300" i="1" spc="-90" dirty="0">
                <a:latin typeface="Times New Roman"/>
                <a:cs typeface="Times New Roman"/>
              </a:rPr>
              <a:t>a</a:t>
            </a:r>
            <a:r>
              <a:rPr sz="2850" spc="-135" baseline="-24853" dirty="0">
                <a:latin typeface="Times New Roman"/>
                <a:cs typeface="Times New Roman"/>
              </a:rPr>
              <a:t>1</a:t>
            </a:r>
            <a:r>
              <a:rPr sz="3300" i="1" spc="-90" dirty="0">
                <a:latin typeface="Times New Roman"/>
                <a:cs typeface="Times New Roman"/>
              </a:rPr>
              <a:t>w</a:t>
            </a:r>
            <a:r>
              <a:rPr sz="2850" spc="-135" baseline="-24853" dirty="0">
                <a:latin typeface="Times New Roman"/>
                <a:cs typeface="Times New Roman"/>
              </a:rPr>
              <a:t>1</a:t>
            </a:r>
            <a:r>
              <a:rPr sz="2850" spc="225" baseline="-24853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530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MT Extra"/>
                <a:cs typeface="MT Extra"/>
              </a:rPr>
              <a:t></a:t>
            </a:r>
            <a:r>
              <a:rPr sz="3300" spc="-525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225" dirty="0">
                <a:latin typeface="Times New Roman"/>
                <a:cs typeface="Times New Roman"/>
              </a:rPr>
              <a:t> </a:t>
            </a:r>
            <a:r>
              <a:rPr sz="3300" i="1" spc="30" dirty="0">
                <a:latin typeface="Times New Roman"/>
                <a:cs typeface="Times New Roman"/>
              </a:rPr>
              <a:t>a</a:t>
            </a:r>
            <a:r>
              <a:rPr sz="2850" i="1" spc="44" baseline="-24853" dirty="0">
                <a:latin typeface="Times New Roman"/>
                <a:cs typeface="Times New Roman"/>
              </a:rPr>
              <a:t>k</a:t>
            </a:r>
            <a:r>
              <a:rPr sz="2850" i="1" spc="-150" baseline="-24853" dirty="0">
                <a:latin typeface="Times New Roman"/>
                <a:cs typeface="Times New Roman"/>
              </a:rPr>
              <a:t> </a:t>
            </a:r>
            <a:r>
              <a:rPr sz="3300" i="1" spc="-30" dirty="0">
                <a:latin typeface="Times New Roman"/>
                <a:cs typeface="Times New Roman"/>
              </a:rPr>
              <a:t>w</a:t>
            </a:r>
            <a:r>
              <a:rPr sz="2850" i="1" spc="-44" baseline="-24853" dirty="0">
                <a:latin typeface="Times New Roman"/>
                <a:cs typeface="Times New Roman"/>
              </a:rPr>
              <a:t>k</a:t>
            </a:r>
            <a:endParaRPr sz="2850" baseline="-24853" dirty="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34539" y="3835653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7557" y="4894326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60192" y="3917950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82311" y="3121151"/>
            <a:ext cx="2584704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51832" y="3073907"/>
            <a:ext cx="2647188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41747" y="3160776"/>
            <a:ext cx="2465831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841747" y="2180706"/>
            <a:ext cx="2774950" cy="139140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10"/>
              </a:spcBef>
              <a:tabLst>
                <a:tab pos="2251710" algn="l"/>
              </a:tabLst>
            </a:pP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525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MT Extra"/>
                <a:cs typeface="MT Extra"/>
              </a:rPr>
              <a:t></a:t>
            </a:r>
            <a:r>
              <a:rPr sz="3300" spc="-525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210" dirty="0">
                <a:latin typeface="Times New Roman"/>
                <a:cs typeface="Times New Roman"/>
              </a:rPr>
              <a:t> </a:t>
            </a:r>
            <a:r>
              <a:rPr sz="3300" i="1" spc="60" dirty="0">
                <a:latin typeface="Times New Roman"/>
                <a:cs typeface="Times New Roman"/>
              </a:rPr>
              <a:t>a</a:t>
            </a:r>
            <a:r>
              <a:rPr sz="2850" i="1" spc="89" baseline="-24853" dirty="0">
                <a:latin typeface="Times New Roman"/>
                <a:cs typeface="Times New Roman"/>
              </a:rPr>
              <a:t>K</a:t>
            </a:r>
            <a:r>
              <a:rPr sz="2850" i="1" spc="-60" baseline="-24853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w</a:t>
            </a:r>
            <a:r>
              <a:rPr sz="2850" i="1" baseline="-24853" dirty="0">
                <a:latin typeface="Times New Roman"/>
                <a:cs typeface="Times New Roman"/>
              </a:rPr>
              <a:t>K	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395" dirty="0">
                <a:latin typeface="Times New Roman"/>
                <a:cs typeface="Times New Roman"/>
              </a:rPr>
              <a:t> </a:t>
            </a:r>
            <a:r>
              <a:rPr sz="3300" i="1" spc="10" dirty="0">
                <a:latin typeface="Times New Roman"/>
                <a:cs typeface="Times New Roman"/>
              </a:rPr>
              <a:t>b</a:t>
            </a:r>
            <a:endParaRPr sz="3300" dirty="0">
              <a:latin typeface="Times New Roman"/>
              <a:cs typeface="Times New Roman"/>
            </a:endParaRPr>
          </a:p>
          <a:p>
            <a:pPr marL="153035">
              <a:lnSpc>
                <a:spcPct val="100000"/>
              </a:lnSpc>
              <a:spcBef>
                <a:spcPts val="3850"/>
              </a:spcBef>
            </a:pPr>
            <a:r>
              <a:rPr lang="zh-CN" altLang="en-US" sz="2400" dirty="0">
                <a:solidFill>
                  <a:srgbClr val="FFFFFF"/>
                </a:solidFill>
                <a:latin typeface="Calibri"/>
                <a:cs typeface="Calibri"/>
              </a:rPr>
              <a:t>一</a:t>
            </a:r>
            <a:r>
              <a:rPr lang="zh-CN" alt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个简单的</a:t>
            </a:r>
            <a:r>
              <a:rPr lang="zh-CN" altLang="en-US" sz="2400" dirty="0">
                <a:solidFill>
                  <a:srgbClr val="FFFFFF"/>
                </a:solidFill>
                <a:latin typeface="Calibri"/>
                <a:cs typeface="Calibri"/>
              </a:rPr>
              <a:t>函数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05653" y="4209090"/>
            <a:ext cx="2028825" cy="12272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110"/>
              </a:spcBef>
              <a:tabLst>
                <a:tab pos="1804670" algn="l"/>
              </a:tabLst>
            </a:pPr>
            <a:r>
              <a:rPr sz="3100" i="1" spc="-600" dirty="0">
                <a:latin typeface="Symbol"/>
                <a:cs typeface="Symbol"/>
              </a:rPr>
              <a:t></a:t>
            </a:r>
            <a:r>
              <a:rPr sz="3900" spc="-265" dirty="0">
                <a:latin typeface="Symbol"/>
                <a:cs typeface="Symbol"/>
              </a:rPr>
              <a:t></a:t>
            </a:r>
            <a:r>
              <a:rPr sz="2950" i="1" spc="235" dirty="0">
                <a:latin typeface="Times New Roman"/>
                <a:cs typeface="Times New Roman"/>
              </a:rPr>
              <a:t>z</a:t>
            </a:r>
            <a:r>
              <a:rPr sz="3900" spc="-325" dirty="0">
                <a:latin typeface="Symbol"/>
                <a:cs typeface="Symbol"/>
              </a:rPr>
              <a:t></a:t>
            </a:r>
            <a:r>
              <a:rPr sz="3900" dirty="0">
                <a:latin typeface="Times New Roman"/>
                <a:cs typeface="Times New Roman"/>
              </a:rPr>
              <a:t>	</a:t>
            </a:r>
            <a:r>
              <a:rPr sz="3300" i="1" spc="0" dirty="0">
                <a:latin typeface="Times New Roman"/>
                <a:cs typeface="Times New Roman"/>
              </a:rPr>
              <a:t>a</a:t>
            </a:r>
            <a:endParaRPr sz="3300" dirty="0">
              <a:latin typeface="Times New Roman"/>
              <a:cs typeface="Times New Roman"/>
            </a:endParaRPr>
          </a:p>
          <a:p>
            <a:pPr marR="748030" algn="ctr">
              <a:lnSpc>
                <a:spcPct val="100000"/>
              </a:lnSpc>
              <a:spcBef>
                <a:spcPts val="1905"/>
              </a:spcBef>
            </a:pPr>
            <a:r>
              <a:rPr lang="zh-CN" altLang="en-US" sz="2400" spc="-10" dirty="0" smtClean="0">
                <a:solidFill>
                  <a:srgbClr val="0000FF"/>
                </a:solidFill>
                <a:latin typeface="Calibri"/>
                <a:cs typeface="Calibri"/>
              </a:rPr>
              <a:t>激活函数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lang="zh-CN" altLang="en-US" spc="-75" dirty="0" smtClean="0"/>
              <a:t>卷积</a:t>
            </a:r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8763" y="2392679"/>
          <a:ext cx="287273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78789"/>
                <a:gridCol w="478789"/>
              </a:tblGrid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53609" y="2062479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53609" y="3687190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967348" y="5222240"/>
            <a:ext cx="381000" cy="5314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6583" y="1025364"/>
            <a:ext cx="33153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spc="-5" dirty="0" smtClean="0">
                <a:solidFill>
                  <a:srgbClr val="FF0000"/>
                </a:solidFill>
                <a:latin typeface="Calibri"/>
                <a:cs typeface="Calibri"/>
              </a:rPr>
              <a:t>这些都是要学习的参数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4154" y="2342387"/>
            <a:ext cx="883285" cy="256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marR="5080" indent="-8255">
              <a:lnSpc>
                <a:spcPct val="125299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 </a:t>
            </a:r>
            <a:r>
              <a:rPr lang="en-US" sz="2400" dirty="0" smtClean="0">
                <a:latin typeface="Calibri"/>
                <a:cs typeface="Calibri"/>
              </a:rPr>
              <a:t>  </a:t>
            </a:r>
            <a:r>
              <a:rPr lang="zh-CN" altLang="en-US" sz="2400" spc="-5" dirty="0" smtClean="0">
                <a:solidFill>
                  <a:srgbClr val="FF0000"/>
                </a:solidFill>
                <a:latin typeface="Calibri"/>
                <a:cs typeface="Calibri"/>
              </a:rPr>
              <a:t>矩阵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0320" marR="5080" indent="-8255">
              <a:lnSpc>
                <a:spcPct val="113900"/>
              </a:lnSpc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  </a:t>
            </a:r>
            <a:r>
              <a:rPr lang="zh-CN" altLang="en-US" sz="2400" spc="-5" dirty="0">
                <a:solidFill>
                  <a:srgbClr val="FF0000"/>
                </a:solidFill>
                <a:latin typeface="Calibri"/>
                <a:cs typeface="Calibri"/>
              </a:rPr>
              <a:t>矩阵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3614" y="5865367"/>
            <a:ext cx="31724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 smtClean="0">
                <a:latin typeface="Calibri"/>
                <a:cs typeface="Calibri"/>
              </a:rPr>
              <a:t>每个</a:t>
            </a:r>
            <a:r>
              <a:rPr sz="2400" spc="-1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filter </a:t>
            </a:r>
            <a:r>
              <a:rPr lang="zh-CN" altLang="en-US" sz="2400" spc="-10" dirty="0" smtClean="0">
                <a:latin typeface="Calibri"/>
                <a:cs typeface="Calibri"/>
              </a:rPr>
              <a:t>探测一个小的模式</a:t>
            </a:r>
            <a:r>
              <a:rPr sz="2400" spc="-5" dirty="0" smtClean="0">
                <a:latin typeface="Calibri"/>
                <a:cs typeface="Calibri"/>
              </a:rPr>
              <a:t>(3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3).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78935" y="6013703"/>
            <a:ext cx="1580515" cy="50482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4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lang="zh-CN" altLang="en-US" spc="-15" dirty="0"/>
              <a:t>卷积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29334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167" y="2933446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6157" y="2369820"/>
          <a:ext cx="2872738" cy="2742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78789"/>
                <a:gridCol w="478789"/>
              </a:tblGrid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359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428" y="1746250"/>
            <a:ext cx="1040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 smtClean="0">
                <a:latin typeface="Calibri"/>
                <a:cs typeface="Calibri"/>
              </a:rPr>
              <a:t>步长</a:t>
            </a:r>
            <a:r>
              <a:rPr sz="2400" dirty="0" smtClean="0">
                <a:latin typeface="Calibri"/>
                <a:cs typeface="Calibri"/>
              </a:rPr>
              <a:t>=1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46"/>
          <p:cNvSpPr/>
          <p:nvPr/>
        </p:nvSpPr>
        <p:spPr>
          <a:xfrm rot="2917046">
            <a:off x="1912943" y="2593464"/>
            <a:ext cx="1027075" cy="909072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6"/>
          <p:cNvSpPr/>
          <p:nvPr/>
        </p:nvSpPr>
        <p:spPr>
          <a:xfrm rot="2917046">
            <a:off x="909495" y="2595774"/>
            <a:ext cx="1031146" cy="904453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852289" y="2855687"/>
            <a:ext cx="64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3</a:t>
            </a:r>
            <a:endParaRPr lang="zh-CN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5668517" y="2855687"/>
            <a:ext cx="64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-1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29334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167" y="2933446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6157" y="2369820"/>
          <a:ext cx="2872738" cy="2742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78789"/>
                <a:gridCol w="478789"/>
              </a:tblGrid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359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428" y="1746250"/>
            <a:ext cx="12782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lang="zh-CN" altLang="en-US" sz="2400" spc="-5" dirty="0" smtClean="0">
                <a:latin typeface="Calibri"/>
                <a:cs typeface="Calibri"/>
              </a:rPr>
              <a:t>步长</a:t>
            </a:r>
            <a:r>
              <a:rPr sz="2400" spc="-5" dirty="0" smtClean="0">
                <a:latin typeface="Calibri"/>
                <a:cs typeface="Calibri"/>
              </a:rPr>
              <a:t>=2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2565" y="4495622"/>
            <a:ext cx="278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stride=1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below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46"/>
          <p:cNvSpPr/>
          <p:nvPr/>
        </p:nvSpPr>
        <p:spPr>
          <a:xfrm rot="2917046">
            <a:off x="1397796" y="2595773"/>
            <a:ext cx="1031146" cy="904453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6"/>
          <p:cNvSpPr/>
          <p:nvPr/>
        </p:nvSpPr>
        <p:spPr>
          <a:xfrm rot="2917046">
            <a:off x="1874883" y="2595774"/>
            <a:ext cx="1031146" cy="904453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5668517" y="2855687"/>
            <a:ext cx="64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-3</a:t>
            </a:r>
            <a:endParaRPr lang="zh-CN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880610" y="2836638"/>
            <a:ext cx="64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422144" y="2392679"/>
            <a:ext cx="0" cy="2755900"/>
          </a:xfrm>
          <a:custGeom>
            <a:avLst/>
            <a:gdLst/>
            <a:ahLst/>
            <a:cxnLst/>
            <a:rect l="l" t="t" r="r" b="b"/>
            <a:pathLst>
              <a:path h="2755900">
                <a:moveTo>
                  <a:pt x="0" y="0"/>
                </a:moveTo>
                <a:lnTo>
                  <a:pt x="0" y="2755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7980" y="3022345"/>
          <a:ext cx="2837180" cy="2775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240"/>
                <a:gridCol w="895350"/>
                <a:gridCol w="842010"/>
                <a:gridCol w="576580"/>
              </a:tblGrid>
              <a:tr h="471805">
                <a:tc>
                  <a:txBody>
                    <a:bodyPr/>
                    <a:lstStyle/>
                    <a:p>
                      <a:pPr marR="205740" algn="ctr">
                        <a:lnSpc>
                          <a:spcPts val="228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909319">
                <a:tc>
                  <a:txBody>
                    <a:bodyPr/>
                    <a:lstStyle/>
                    <a:p>
                      <a:pPr marR="203835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</a:tr>
              <a:tr h="857885">
                <a:tc>
                  <a:txBody>
                    <a:bodyPr/>
                    <a:lstStyle/>
                    <a:p>
                      <a:pPr marR="20383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</a:tr>
              <a:tr h="536575">
                <a:tc>
                  <a:txBody>
                    <a:bodyPr/>
                    <a:lstStyle/>
                    <a:p>
                      <a:pPr marR="18542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557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46428" y="1746250"/>
            <a:ext cx="1040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 smtClean="0">
                <a:latin typeface="Calibri"/>
                <a:cs typeface="Calibri"/>
              </a:rPr>
              <a:t>步长</a:t>
            </a:r>
            <a:r>
              <a:rPr sz="2400" dirty="0" smtClean="0">
                <a:latin typeface="Calibri"/>
                <a:cs typeface="Calibri"/>
              </a:rPr>
              <a:t>=1</a:t>
            </a:r>
            <a:endParaRPr sz="2400" dirty="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743582"/>
              </p:ext>
            </p:extLst>
          </p:nvPr>
        </p:nvGraphicFramePr>
        <p:xfrm>
          <a:off x="955547" y="2368295"/>
          <a:ext cx="2861945" cy="2740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/>
                <a:gridCol w="478790"/>
                <a:gridCol w="478790"/>
                <a:gridCol w="478155"/>
                <a:gridCol w="478155"/>
                <a:gridCol w="468630"/>
              </a:tblGrid>
              <a:tr h="45529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476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134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46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89447"/>
              </p:ext>
            </p:extLst>
          </p:nvPr>
        </p:nvGraphicFramePr>
        <p:xfrm>
          <a:off x="5525770" y="44030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0385"/>
                <a:gridCol w="541655"/>
              </a:tblGrid>
              <a:tr h="457200"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08204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08204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08204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08204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89915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89915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89915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89915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32020" y="5259323"/>
            <a:ext cx="719327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32020" y="5259323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64123" y="478536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5" h="1382395">
                <a:moveTo>
                  <a:pt x="0" y="0"/>
                </a:moveTo>
                <a:lnTo>
                  <a:pt x="1605660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3732" y="2785872"/>
            <a:ext cx="728980" cy="708660"/>
          </a:xfrm>
          <a:custGeom>
            <a:avLst/>
            <a:gdLst/>
            <a:ahLst/>
            <a:cxnLst/>
            <a:rect l="l" t="t" r="r" b="b"/>
            <a:pathLst>
              <a:path w="728979" h="708660">
                <a:moveTo>
                  <a:pt x="0" y="708660"/>
                </a:moveTo>
                <a:lnTo>
                  <a:pt x="728472" y="708660"/>
                </a:lnTo>
                <a:lnTo>
                  <a:pt x="728472" y="0"/>
                </a:lnTo>
                <a:lnTo>
                  <a:pt x="0" y="0"/>
                </a:lnTo>
                <a:lnTo>
                  <a:pt x="0" y="708660"/>
                </a:lnTo>
                <a:close/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32020" y="5262371"/>
            <a:ext cx="728980" cy="708660"/>
          </a:xfrm>
          <a:custGeom>
            <a:avLst/>
            <a:gdLst/>
            <a:ahLst/>
            <a:cxnLst/>
            <a:rect l="l" t="t" r="r" b="b"/>
            <a:pathLst>
              <a:path w="728979" h="708660">
                <a:moveTo>
                  <a:pt x="0" y="708659"/>
                </a:moveTo>
                <a:lnTo>
                  <a:pt x="728472" y="708659"/>
                </a:lnTo>
                <a:lnTo>
                  <a:pt x="728472" y="0"/>
                </a:lnTo>
                <a:lnTo>
                  <a:pt x="0" y="0"/>
                </a:lnTo>
                <a:lnTo>
                  <a:pt x="0" y="708659"/>
                </a:lnTo>
                <a:close/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99176" y="6045708"/>
            <a:ext cx="1582420" cy="50609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409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29639" y="2426207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0872" y="3761232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8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4793876" y="3706674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-3</a:t>
            </a:r>
            <a:endParaRPr lang="zh-CN" alt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5599176" y="2917242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-1</a:t>
            </a:r>
            <a:endParaRPr lang="zh-CN" alt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4796282" y="2917242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-3</a:t>
            </a:r>
            <a:endParaRPr lang="zh-CN" alt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4793876" y="457510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-3</a:t>
            </a:r>
            <a:endParaRPr lang="zh-CN" alt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4805997" y="533309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-3</a:t>
            </a:r>
            <a:endParaRPr lang="zh-CN" alt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6480046" y="288657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-3</a:t>
            </a:r>
            <a:endParaRPr lang="zh-CN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7322056" y="2886570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-1</a:t>
            </a:r>
            <a:endParaRPr lang="zh-CN" alt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7322056" y="3706673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-3</a:t>
            </a:r>
            <a:endParaRPr lang="zh-CN" alt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7334260" y="4575100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7322056" y="533309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-1</a:t>
            </a:r>
            <a:endParaRPr lang="zh-CN" alt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480046" y="5368343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-2</a:t>
            </a:r>
            <a:endParaRPr lang="zh-CN" alt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5638036" y="5363796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-2</a:t>
            </a:r>
            <a:endParaRPr lang="zh-CN" alt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638036" y="3706672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-1</a:t>
            </a:r>
            <a:endParaRPr lang="zh-CN" alt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6502054" y="370667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0</a:t>
            </a:r>
            <a:endParaRPr lang="zh-CN" alt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5672729" y="4560883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-3</a:t>
            </a:r>
            <a:endParaRPr lang="zh-CN" alt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6494613" y="4546666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0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030" y="4591557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18654" y="459155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539201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3188" y="539201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2059" y="833754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27980" y="3022345"/>
          <a:ext cx="2835274" cy="1104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"/>
                <a:gridCol w="841375"/>
                <a:gridCol w="841375"/>
                <a:gridCol w="575944"/>
              </a:tblGrid>
              <a:tr h="551815">
                <a:tc>
                  <a:txBody>
                    <a:bodyPr/>
                    <a:lstStyle/>
                    <a:p>
                      <a:pPr marL="77470">
                        <a:lnSpc>
                          <a:spcPts val="166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215265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480695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481330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r">
                        <a:lnSpc>
                          <a:spcPts val="226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-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552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749667" y="31417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30800" y="3942079"/>
            <a:ext cx="118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6464" y="4030979"/>
            <a:ext cx="1838960" cy="95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748665" algn="l"/>
                <a:tab pos="1590675" algn="l"/>
              </a:tabLst>
            </a:pP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565150">
              <a:lnSpc>
                <a:spcPct val="100000"/>
              </a:lnSpc>
              <a:spcBef>
                <a:spcPts val="5"/>
              </a:spcBef>
              <a:tabLst>
                <a:tab pos="1452880" algn="l"/>
              </a:tabLst>
            </a:pPr>
            <a:r>
              <a:rPr sz="2400" spc="-5" dirty="0">
                <a:latin typeface="Calibri"/>
                <a:cs typeface="Calibri"/>
              </a:rPr>
              <a:t>-3	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02422" y="394207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30800" y="4800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2422" y="480009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0800" y="560019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2422" y="560019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51628" y="1799666"/>
            <a:ext cx="351599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0000FF"/>
                </a:solidFill>
                <a:latin typeface="Calibri"/>
                <a:cs typeface="Calibri"/>
              </a:rPr>
              <a:t>对于</a:t>
            </a:r>
            <a:r>
              <a:rPr lang="zh-CN" altLang="en-US" sz="2800" spc="-10" dirty="0">
                <a:solidFill>
                  <a:srgbClr val="0000FF"/>
                </a:solidFill>
                <a:latin typeface="Calibri"/>
                <a:cs typeface="Calibri"/>
              </a:rPr>
              <a:t>每一个</a:t>
            </a:r>
            <a:r>
              <a:rPr sz="2800" spc="-5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 smtClean="0">
                <a:solidFill>
                  <a:srgbClr val="0000FF"/>
                </a:solidFill>
                <a:latin typeface="Calibri"/>
                <a:cs typeface="Calibri"/>
              </a:rPr>
              <a:t>filter</a:t>
            </a:r>
            <a:r>
              <a:rPr lang="en-US" sz="2800" spc="-1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zh-CN" altLang="en-US" sz="2800" spc="-10" dirty="0" smtClean="0">
                <a:solidFill>
                  <a:srgbClr val="0000FF"/>
                </a:solidFill>
                <a:latin typeface="Calibri"/>
                <a:cs typeface="Calibri"/>
              </a:rPr>
              <a:t>做同样的事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063011"/>
              </p:ext>
            </p:extLst>
          </p:nvPr>
        </p:nvGraphicFramePr>
        <p:xfrm>
          <a:off x="955547" y="2369820"/>
          <a:ext cx="2844164" cy="2741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/>
                <a:gridCol w="478790"/>
                <a:gridCol w="465454"/>
                <a:gridCol w="492125"/>
                <a:gridCol w="478790"/>
                <a:gridCol w="449580"/>
              </a:tblGrid>
              <a:tr h="45656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134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1352" y="5245608"/>
            <a:ext cx="720851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1352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5680709" y="358775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53" name="object 53"/>
          <p:cNvSpPr/>
          <p:nvPr/>
        </p:nvSpPr>
        <p:spPr>
          <a:xfrm>
            <a:off x="4905755" y="2996183"/>
            <a:ext cx="719328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05755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47003" y="2996183"/>
            <a:ext cx="720851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47003" y="299618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89776" y="2996183"/>
            <a:ext cx="71932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89776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31023" y="299618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31023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905755" y="3796284"/>
            <a:ext cx="719328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05755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47003" y="3796284"/>
            <a:ext cx="720851" cy="719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47003" y="379628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89776" y="3796284"/>
            <a:ext cx="719327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89776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1023" y="3796284"/>
            <a:ext cx="719327" cy="719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31023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905755" y="4654296"/>
            <a:ext cx="719328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05755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47003" y="4654296"/>
            <a:ext cx="720851" cy="71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47003" y="46542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89776" y="4654296"/>
            <a:ext cx="719327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89776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31023" y="4654296"/>
            <a:ext cx="719327" cy="719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31023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05755" y="5454396"/>
            <a:ext cx="719328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05755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7003" y="5454396"/>
            <a:ext cx="720851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47003" y="54543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89776" y="5454396"/>
            <a:ext cx="71932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89776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31023" y="5454396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31023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246428" y="1746250"/>
            <a:ext cx="1040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 smtClean="0">
                <a:latin typeface="Calibri"/>
                <a:cs typeface="Calibri"/>
              </a:rPr>
              <a:t>步长</a:t>
            </a:r>
            <a:r>
              <a:rPr sz="2400" dirty="0" smtClean="0">
                <a:latin typeface="Calibri"/>
                <a:cs typeface="Calibri"/>
              </a:rPr>
              <a:t>=1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789167" y="5392013"/>
            <a:ext cx="1511935" cy="1202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00"/>
              </a:spcBef>
              <a:tabLst>
                <a:tab pos="854075" algn="l"/>
              </a:tabLst>
            </a:pPr>
            <a:r>
              <a:rPr sz="2400" spc="-5" dirty="0">
                <a:latin typeface="Calibri"/>
                <a:cs typeface="Calibri"/>
              </a:rPr>
              <a:t>	</a:t>
            </a:r>
            <a:endParaRPr sz="2400" dirty="0">
              <a:latin typeface="Calibri"/>
              <a:cs typeface="Calibri"/>
            </a:endParaRPr>
          </a:p>
          <a:p>
            <a:pPr marL="15875" algn="ctr">
              <a:lnSpc>
                <a:spcPts val="2260"/>
              </a:lnSpc>
              <a:tabLst>
                <a:tab pos="812165" algn="l"/>
              </a:tabLst>
            </a:pPr>
            <a:r>
              <a:rPr sz="2400" dirty="0">
                <a:latin typeface="Calibri"/>
                <a:cs typeface="Calibri"/>
              </a:rPr>
              <a:t>0	</a:t>
            </a:r>
            <a:r>
              <a:rPr sz="2400" spc="-5" dirty="0">
                <a:latin typeface="Calibri"/>
                <a:cs typeface="Calibri"/>
              </a:rPr>
              <a:t>-4</a:t>
            </a:r>
            <a:endParaRPr sz="2400" dirty="0">
              <a:latin typeface="Calibri"/>
              <a:cs typeface="Calibri"/>
            </a:endParaRPr>
          </a:p>
          <a:p>
            <a:pPr marL="88900" algn="ctr">
              <a:lnSpc>
                <a:spcPct val="100000"/>
              </a:lnSpc>
              <a:spcBef>
                <a:spcPts val="1755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 x 4</a:t>
            </a:r>
            <a:r>
              <a:rPr sz="2400" spc="-1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image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912611" y="4077715"/>
            <a:ext cx="1175385" cy="1113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679" marR="50165" indent="-221615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 Map</a:t>
            </a:r>
            <a:endParaRPr sz="2800">
              <a:latin typeface="Calibri"/>
              <a:cs typeface="Calibri"/>
            </a:endParaRPr>
          </a:p>
          <a:p>
            <a:pPr marL="72390">
              <a:lnSpc>
                <a:spcPts val="1850"/>
              </a:lnSpc>
              <a:tabLst>
                <a:tab pos="91440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93" name="表格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7759"/>
              </p:ext>
            </p:extLst>
          </p:nvPr>
        </p:nvGraphicFramePr>
        <p:xfrm>
          <a:off x="942975" y="2371725"/>
          <a:ext cx="1478850" cy="1381125"/>
        </p:xfrm>
        <a:graphic>
          <a:graphicData uri="http://schemas.openxmlformats.org/drawingml/2006/table">
            <a:tbl>
              <a:tblPr/>
              <a:tblGrid>
                <a:gridCol w="1478850"/>
              </a:tblGrid>
              <a:tr h="138112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mpd="sng">
                      <a:solidFill>
                        <a:srgbClr val="3366FF"/>
                      </a:solidFill>
                      <a:prstDash val="solid"/>
                    </a:lnL>
                    <a:lnR w="76200" cmpd="sng">
                      <a:solidFill>
                        <a:srgbClr val="3366FF"/>
                      </a:solidFill>
                      <a:prstDash val="solid"/>
                    </a:lnR>
                    <a:lnT w="76200" cmpd="sng">
                      <a:solidFill>
                        <a:srgbClr val="3366FF"/>
                      </a:solidFill>
                      <a:prstDash val="solid"/>
                    </a:lnT>
                    <a:lnB w="76200" cmpd="sng">
                      <a:solidFill>
                        <a:srgbClr val="3366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7583424" y="4764839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980494" y="3106473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822695" y="3118468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64515" y="3127481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518654" y="3106472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980494" y="3871574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620000" y="3906826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980494" y="5564938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518654" y="5587593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-3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94147" y="4780854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5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41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lang="zh-CN" altLang="en-US" spc="-5" dirty="0" smtClean="0"/>
              <a:t>彩色图像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432933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11850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90894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6993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48855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789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6703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873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74917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4089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3006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2050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6703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5873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4917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4089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3006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12050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6703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95873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4917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4089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3006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12050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6703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95873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74917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54089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3006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12050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16703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5873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74917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54089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33006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12050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6703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95873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74917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54089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33006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12050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17591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96509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75553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54596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33514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12557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17591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96509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75553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54596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33514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12557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17591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96509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75553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54596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33514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12557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17591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96509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75553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54596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33514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12557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7591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96509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75553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54596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33514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12557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17591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96509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75553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54596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33514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12557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96509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75553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54596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33514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12557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11241" y="41045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11241" y="45617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11241" y="50189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11241" y="54761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11241" y="59332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91602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280405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759450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238621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717792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196581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75753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280405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759450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238621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17792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196581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75753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280405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759450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238621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717792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196581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675753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280405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759450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238621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717792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96581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675753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280405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759450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238621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717792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196581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675753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280405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111241" y="63904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5759450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238621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717792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196581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675753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32447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803519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8243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761480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240523" y="38498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748396" y="38498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32447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03519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28243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761480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240523" y="43070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748396" y="43070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32447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803519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28243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1480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40523" y="47642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748396" y="47642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2447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803519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28243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761480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240523" y="52215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48396" y="52215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32447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803519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28243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761480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240523" y="56787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48396" y="56787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2447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803519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28243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761480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40523" y="61359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48396" y="61359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5" name="object 165"/>
          <p:cNvGraphicFramePr>
            <a:graphicFrameLocks noGrp="1"/>
          </p:cNvGraphicFramePr>
          <p:nvPr/>
        </p:nvGraphicFramePr>
        <p:xfrm>
          <a:off x="4947539" y="3442461"/>
          <a:ext cx="3246753" cy="314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/>
                <a:gridCol w="207010"/>
                <a:gridCol w="479425"/>
                <a:gridCol w="479425"/>
                <a:gridCol w="479424"/>
                <a:gridCol w="479425"/>
                <a:gridCol w="508000"/>
                <a:gridCol w="450214"/>
              </a:tblGrid>
              <a:tr h="2044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73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6" name="object 166"/>
          <p:cNvSpPr/>
          <p:nvPr/>
        </p:nvSpPr>
        <p:spPr>
          <a:xfrm>
            <a:off x="2967354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508121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048886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967354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508121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048886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967354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508121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048886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508121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04888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961004" y="20720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961004" y="25292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967354" y="160845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58952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961004" y="161480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3160141" y="1717065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655440" y="1717065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4196207" y="1717065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114420" y="2174748"/>
            <a:ext cx="248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3701160" y="21747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4196207" y="21747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3114420" y="2631948"/>
            <a:ext cx="248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2961004" y="2986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3655440" y="2631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4241927" y="26319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5971794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12432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53198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971794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12432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053198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971794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12432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053198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512432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053198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965444" y="20298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965444" y="24870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971794" y="1566291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593965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965444" y="1572641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6119495" y="1674901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6705854" y="167490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7201154" y="1674901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6119495" y="21327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6705854" y="2132710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7201154" y="21327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6119495" y="25899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965444" y="29442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6705854" y="2589910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7201154" y="25899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7963661" y="2315083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119754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660521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201286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119754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660521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201286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19754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660521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201286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660521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0128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113404" y="2224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113404" y="26816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119754" y="1760854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74192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113404" y="1767204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3312921" y="18699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3807840" y="1869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4348607" y="1869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3267202" y="23271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3853560" y="23271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4348607" y="23271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3267202" y="2784119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113404" y="31388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3807840" y="2784119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4394327" y="2784119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3272154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812921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353686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272154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812921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353686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272154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812921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353686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812921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353686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265804" y="23394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265804" y="27966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272154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894326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265804" y="18822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265804" y="3253866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452621" y="1895678"/>
            <a:ext cx="1308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365" algn="l"/>
                <a:tab pos="1047750" algn="l"/>
              </a:tabLst>
            </a:pP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3406902" y="2355291"/>
            <a:ext cx="24352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  <a:tab pos="1564005" algn="l"/>
              </a:tabLst>
            </a:pPr>
            <a:r>
              <a:rPr sz="2400" spc="-5" dirty="0">
                <a:latin typeface="Calibri"/>
                <a:cs typeface="Calibri"/>
              </a:rPr>
              <a:t>-1	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-1	</a:t>
            </a: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3406902" y="2810636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085" algn="l"/>
                <a:tab pos="113919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6124702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665468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206106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24702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665468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206106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124702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665468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206106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665468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206106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118352" y="21659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118352" y="26231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124702" y="17024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746872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118352" y="17087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 txBox="1"/>
          <p:nvPr/>
        </p:nvSpPr>
        <p:spPr>
          <a:xfrm>
            <a:off x="6272529" y="18114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6858889" y="181140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7353934" y="18114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6272529" y="22686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6858889" y="226860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7353934" y="22686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6272529" y="2726182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6118352" y="30803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 txBox="1"/>
          <p:nvPr/>
        </p:nvSpPr>
        <p:spPr>
          <a:xfrm>
            <a:off x="6858889" y="2726182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7353934" y="2726182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6277102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817868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358506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277102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817868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358506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277102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17868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358506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817868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358506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270752" y="23183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270752" y="27755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277102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899272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270752" y="18611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270752" y="32327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 txBox="1"/>
          <p:nvPr/>
        </p:nvSpPr>
        <p:spPr>
          <a:xfrm>
            <a:off x="6412229" y="1874901"/>
            <a:ext cx="135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6412229" y="2331796"/>
            <a:ext cx="1355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6412229" y="2789682"/>
            <a:ext cx="135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253746" y="0"/>
                </a:moveTo>
                <a:lnTo>
                  <a:pt x="253746" y="216788"/>
                </a:lnTo>
                <a:lnTo>
                  <a:pt x="0" y="216788"/>
                </a:lnTo>
                <a:lnTo>
                  <a:pt x="0" y="650367"/>
                </a:lnTo>
                <a:lnTo>
                  <a:pt x="253746" y="650367"/>
                </a:lnTo>
                <a:lnTo>
                  <a:pt x="253746" y="867156"/>
                </a:lnTo>
                <a:lnTo>
                  <a:pt x="507492" y="433578"/>
                </a:lnTo>
                <a:lnTo>
                  <a:pt x="25374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0" y="216788"/>
                </a:moveTo>
                <a:lnTo>
                  <a:pt x="253746" y="216788"/>
                </a:lnTo>
                <a:lnTo>
                  <a:pt x="253746" y="0"/>
                </a:lnTo>
                <a:lnTo>
                  <a:pt x="507492" y="433578"/>
                </a:lnTo>
                <a:lnTo>
                  <a:pt x="253746" y="867156"/>
                </a:lnTo>
                <a:lnTo>
                  <a:pt x="253746" y="650367"/>
                </a:lnTo>
                <a:lnTo>
                  <a:pt x="0" y="650367"/>
                </a:lnTo>
                <a:lnTo>
                  <a:pt x="0" y="2167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59973" y="3442715"/>
            <a:ext cx="3810118" cy="3202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 txBox="1"/>
          <p:nvPr/>
        </p:nvSpPr>
        <p:spPr>
          <a:xfrm>
            <a:off x="432612" y="3073349"/>
            <a:ext cx="1830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    彩色图像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9408" y="2977895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7"/>
                </a:moveTo>
                <a:lnTo>
                  <a:pt x="1856232" y="696467"/>
                </a:lnTo>
                <a:lnTo>
                  <a:pt x="1856232" y="0"/>
                </a:lnTo>
                <a:lnTo>
                  <a:pt x="0" y="0"/>
                </a:lnTo>
                <a:lnTo>
                  <a:pt x="0" y="696467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69408" y="5081015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13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0" dirty="0"/>
              <a:t> </a:t>
            </a:r>
            <a:r>
              <a:rPr spc="-20" dirty="0"/>
              <a:t>Pooling</a:t>
            </a:r>
          </a:p>
        </p:txBody>
      </p:sp>
      <p:sp>
        <p:nvSpPr>
          <p:cNvPr id="3" name="object 3"/>
          <p:cNvSpPr/>
          <p:nvPr/>
        </p:nvSpPr>
        <p:spPr>
          <a:xfrm>
            <a:off x="894588" y="3285744"/>
            <a:ext cx="720852" cy="719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4588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7360" y="3285744"/>
            <a:ext cx="719327" cy="719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7360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8607" y="3285744"/>
            <a:ext cx="720852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8607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379" y="3285744"/>
            <a:ext cx="719328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1379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588" y="4085844"/>
            <a:ext cx="720852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4588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37360" y="4085844"/>
            <a:ext cx="719327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37360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8607" y="4085844"/>
            <a:ext cx="720852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8607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1379" y="4085844"/>
            <a:ext cx="719328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21379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4588" y="4943855"/>
            <a:ext cx="72085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4588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37360" y="4943855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37360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78607" y="4943855"/>
            <a:ext cx="720852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78607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1379" y="4943855"/>
            <a:ext cx="71932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1379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4588" y="5743955"/>
            <a:ext cx="72085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4588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58"/>
                </a:lnTo>
                <a:lnTo>
                  <a:pt x="12874" y="264049"/>
                </a:lnTo>
                <a:lnTo>
                  <a:pt x="28323" y="219664"/>
                </a:lnTo>
                <a:lnTo>
                  <a:pt x="49208" y="178133"/>
                </a:lnTo>
                <a:lnTo>
                  <a:pt x="75098" y="139882"/>
                </a:lnTo>
                <a:lnTo>
                  <a:pt x="105565" y="105341"/>
                </a:lnTo>
                <a:lnTo>
                  <a:pt x="140179" y="74939"/>
                </a:lnTo>
                <a:lnTo>
                  <a:pt x="178511" y="49103"/>
                </a:lnTo>
                <a:lnTo>
                  <a:pt x="220131" y="28263"/>
                </a:lnTo>
                <a:lnTo>
                  <a:pt x="264609" y="12847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80"/>
                </a:lnTo>
                <a:lnTo>
                  <a:pt x="220131" y="691064"/>
                </a:lnTo>
                <a:lnTo>
                  <a:pt x="178511" y="670224"/>
                </a:lnTo>
                <a:lnTo>
                  <a:pt x="140179" y="644388"/>
                </a:lnTo>
                <a:lnTo>
                  <a:pt x="105565" y="613986"/>
                </a:lnTo>
                <a:lnTo>
                  <a:pt x="75098" y="579445"/>
                </a:lnTo>
                <a:lnTo>
                  <a:pt x="49208" y="541194"/>
                </a:lnTo>
                <a:lnTo>
                  <a:pt x="28323" y="499663"/>
                </a:lnTo>
                <a:lnTo>
                  <a:pt x="12874" y="455278"/>
                </a:lnTo>
                <a:lnTo>
                  <a:pt x="3290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37360" y="5743955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37360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78607" y="5743955"/>
            <a:ext cx="720852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78607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21379" y="5743955"/>
            <a:ext cx="71932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21379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948414"/>
              </p:ext>
            </p:extLst>
          </p:nvPr>
        </p:nvGraphicFramePr>
        <p:xfrm>
          <a:off x="5705475" y="1610994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7483220" y="2100453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11117" y="2086102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graphicFrame>
        <p:nvGraphicFramePr>
          <p:cNvPr id="38" name="object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51322"/>
              </p:ext>
            </p:extLst>
          </p:nvPr>
        </p:nvGraphicFramePr>
        <p:xfrm>
          <a:off x="876300" y="3286505"/>
          <a:ext cx="3243579" cy="3173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/>
                <a:gridCol w="779779"/>
                <a:gridCol w="121285"/>
                <a:gridCol w="781050"/>
                <a:gridCol w="779780"/>
              </a:tblGrid>
              <a:tr h="785495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15684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171450" marB="0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788670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5064252" y="3354323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64252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5500" y="33543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5500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48271" y="3354323"/>
            <a:ext cx="71932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48271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89519" y="33543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89519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64252" y="415442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64252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05500" y="41544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05500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48271" y="415442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48271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89519" y="41544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9519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64252" y="50124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64252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05500" y="50124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05500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48271" y="5012435"/>
            <a:ext cx="719327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48271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89519" y="50124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9519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64252" y="58125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64252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05500" y="58125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05500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8271" y="58125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48271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89519" y="58125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89519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1700529" y="1610994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/>
                <a:gridCol w="541020"/>
                <a:gridCol w="541020"/>
              </a:tblGrid>
              <a:tr h="4572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object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94896"/>
              </p:ext>
            </p:extLst>
          </p:nvPr>
        </p:nvGraphicFramePr>
        <p:xfrm>
          <a:off x="5045964" y="3326129"/>
          <a:ext cx="3243579" cy="3174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/>
                <a:gridCol w="779779"/>
                <a:gridCol w="121285"/>
                <a:gridCol w="781050"/>
                <a:gridCol w="779780"/>
              </a:tblGrid>
              <a:tr h="814705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</a:tr>
              <a:tr h="704215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817880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</a:tr>
              <a:tr h="702310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13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0" dirty="0"/>
              <a:t> </a:t>
            </a:r>
            <a:r>
              <a:rPr spc="-20" dirty="0"/>
              <a:t>Pooling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2282" y="2497073"/>
          <a:ext cx="287273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78789"/>
                <a:gridCol w="478789"/>
              </a:tblGrid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3853" y="5508142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8919" y="3086100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98919" y="308610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9707" y="3086100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9707" y="3086100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69707" y="4195571"/>
            <a:ext cx="720851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9707" y="419557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98919" y="4195571"/>
            <a:ext cx="719327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8919" y="419557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9419" y="3304032"/>
            <a:ext cx="719327" cy="719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9419" y="330403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95259" y="3281171"/>
            <a:ext cx="720851" cy="720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95259" y="3281171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5259" y="4352544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95259" y="43525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3135" y="4354067"/>
            <a:ext cx="719328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135" y="4354067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4" y="0"/>
                </a:moveTo>
                <a:lnTo>
                  <a:pt x="435864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4" y="635507"/>
                </a:lnTo>
                <a:lnTo>
                  <a:pt x="435864" y="847343"/>
                </a:lnTo>
                <a:lnTo>
                  <a:pt x="859535" y="423671"/>
                </a:lnTo>
                <a:lnTo>
                  <a:pt x="435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4" y="211836"/>
                </a:lnTo>
                <a:lnTo>
                  <a:pt x="435864" y="0"/>
                </a:lnTo>
                <a:lnTo>
                  <a:pt x="859535" y="423671"/>
                </a:lnTo>
                <a:lnTo>
                  <a:pt x="435864" y="847343"/>
                </a:lnTo>
                <a:lnTo>
                  <a:pt x="435864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13981" y="1967560"/>
            <a:ext cx="1715770" cy="37029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 marR="30480" indent="254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  but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smaller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68275">
              <a:lnSpc>
                <a:spcPts val="2295"/>
              </a:lnSpc>
              <a:tabLst>
                <a:tab pos="1139825" algn="l"/>
              </a:tabLst>
            </a:pPr>
            <a:r>
              <a:rPr sz="2400" dirty="0">
                <a:latin typeface="Calibri"/>
                <a:cs typeface="Calibri"/>
              </a:rPr>
              <a:t>3	0</a:t>
            </a:r>
          </a:p>
          <a:p>
            <a:pPr marL="116839" algn="ctr">
              <a:lnSpc>
                <a:spcPts val="2295"/>
              </a:lnSpc>
              <a:tabLst>
                <a:tab pos="1169035" algn="l"/>
              </a:tabLst>
            </a:pPr>
            <a:r>
              <a:rPr sz="2400" spc="-5" dirty="0">
                <a:latin typeface="Calibri"/>
                <a:cs typeface="Calibri"/>
              </a:rPr>
              <a:t>-1	</a:t>
            </a:r>
            <a:r>
              <a:rPr sz="3600" baseline="3472" dirty="0">
                <a:latin typeface="Calibri"/>
                <a:cs typeface="Calibri"/>
              </a:rPr>
              <a:t>1</a:t>
            </a:r>
          </a:p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 marL="168275">
              <a:lnSpc>
                <a:spcPct val="100000"/>
              </a:lnSpc>
              <a:tabLst>
                <a:tab pos="1139825" algn="l"/>
              </a:tabLst>
            </a:pPr>
            <a:r>
              <a:rPr sz="2400" dirty="0">
                <a:latin typeface="Calibri"/>
                <a:cs typeface="Calibri"/>
              </a:rPr>
              <a:t>3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0	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3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2 x 2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image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4215" y="2610611"/>
            <a:ext cx="1376680" cy="10668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9718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2340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Conv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1167" y="4187952"/>
            <a:ext cx="1379220" cy="106680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156210" marR="149860" indent="220979">
              <a:lnSpc>
                <a:spcPct val="100000"/>
              </a:lnSpc>
              <a:spcBef>
                <a:spcPts val="66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Max  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ool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3" y="0"/>
                </a:moveTo>
                <a:lnTo>
                  <a:pt x="435863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3" y="635507"/>
                </a:lnTo>
                <a:lnTo>
                  <a:pt x="435863" y="847344"/>
                </a:lnTo>
                <a:lnTo>
                  <a:pt x="859536" y="423671"/>
                </a:lnTo>
                <a:lnTo>
                  <a:pt x="435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3" y="211836"/>
                </a:lnTo>
                <a:lnTo>
                  <a:pt x="435863" y="0"/>
                </a:lnTo>
                <a:lnTo>
                  <a:pt x="859536" y="423671"/>
                </a:lnTo>
                <a:lnTo>
                  <a:pt x="435863" y="847344"/>
                </a:lnTo>
                <a:lnTo>
                  <a:pt x="435863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845820" y="246125"/>
                </a:moveTo>
                <a:lnTo>
                  <a:pt x="0" y="246125"/>
                </a:lnTo>
                <a:lnTo>
                  <a:pt x="422910" y="492251"/>
                </a:lnTo>
                <a:lnTo>
                  <a:pt x="845820" y="246125"/>
                </a:lnTo>
                <a:close/>
              </a:path>
              <a:path w="845820" h="492760">
                <a:moveTo>
                  <a:pt x="634365" y="0"/>
                </a:moveTo>
                <a:lnTo>
                  <a:pt x="211455" y="0"/>
                </a:lnTo>
                <a:lnTo>
                  <a:pt x="211455" y="246125"/>
                </a:lnTo>
                <a:lnTo>
                  <a:pt x="634365" y="246125"/>
                </a:lnTo>
                <a:lnTo>
                  <a:pt x="6343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634365" y="0"/>
                </a:moveTo>
                <a:lnTo>
                  <a:pt x="634365" y="246125"/>
                </a:lnTo>
                <a:lnTo>
                  <a:pt x="845820" y="246125"/>
                </a:lnTo>
                <a:lnTo>
                  <a:pt x="422910" y="492251"/>
                </a:lnTo>
                <a:lnTo>
                  <a:pt x="0" y="246125"/>
                </a:lnTo>
                <a:lnTo>
                  <a:pt x="211455" y="246125"/>
                </a:lnTo>
                <a:lnTo>
                  <a:pt x="211455" y="0"/>
                </a:lnTo>
                <a:lnTo>
                  <a:pt x="634365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50179" y="1992884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0179" y="309321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50179" y="5194757"/>
            <a:ext cx="17360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04938" y="3428441"/>
            <a:ext cx="14624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重复多次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9220" y="1848611"/>
            <a:ext cx="1858010" cy="1899285"/>
          </a:xfrm>
          <a:custGeom>
            <a:avLst/>
            <a:gdLst/>
            <a:ahLst/>
            <a:cxnLst/>
            <a:rect l="l" t="t" r="r" b="b"/>
            <a:pathLst>
              <a:path w="1858009" h="1899285">
                <a:moveTo>
                  <a:pt x="0" y="1898904"/>
                </a:moveTo>
                <a:lnTo>
                  <a:pt x="1857755" y="1898904"/>
                </a:lnTo>
                <a:lnTo>
                  <a:pt x="1857755" y="0"/>
                </a:lnTo>
                <a:lnTo>
                  <a:pt x="0" y="0"/>
                </a:lnTo>
                <a:lnTo>
                  <a:pt x="0" y="189890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21308" y="3529584"/>
            <a:ext cx="2217419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9388" y="3467100"/>
            <a:ext cx="2406395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0744" y="3569208"/>
            <a:ext cx="2098548" cy="5227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80744" y="3579317"/>
            <a:ext cx="2098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   新的图像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04289" y="4829844"/>
            <a:ext cx="394589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10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 smtClean="0">
                <a:latin typeface="Calibri"/>
                <a:cs typeface="Calibri"/>
              </a:rPr>
              <a:t>比原始图像更小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34155" y="3788664"/>
            <a:ext cx="2270125" cy="173990"/>
          </a:xfrm>
          <a:custGeom>
            <a:avLst/>
            <a:gdLst/>
            <a:ahLst/>
            <a:cxnLst/>
            <a:rect l="l" t="t" r="r" b="b"/>
            <a:pathLst>
              <a:path w="2270125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80" y="115824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2270125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2270125" h="173989">
                <a:moveTo>
                  <a:pt x="2270125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2270125" y="115824"/>
                </a:lnTo>
                <a:lnTo>
                  <a:pt x="2270125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89220" y="4002023"/>
            <a:ext cx="1858010" cy="1899285"/>
          </a:xfrm>
          <a:custGeom>
            <a:avLst/>
            <a:gdLst/>
            <a:ahLst/>
            <a:cxnLst/>
            <a:rect l="l" t="t" r="r" b="b"/>
            <a:pathLst>
              <a:path w="1858009" h="1899285">
                <a:moveTo>
                  <a:pt x="0" y="1898903"/>
                </a:moveTo>
                <a:lnTo>
                  <a:pt x="1857755" y="1898903"/>
                </a:lnTo>
                <a:lnTo>
                  <a:pt x="1857755" y="0"/>
                </a:lnTo>
                <a:lnTo>
                  <a:pt x="0" y="0"/>
                </a:lnTo>
                <a:lnTo>
                  <a:pt x="0" y="189890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2580" y="1612391"/>
            <a:ext cx="720851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92580" y="161239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64892" y="1612391"/>
            <a:ext cx="719328" cy="71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64892" y="161239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5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32888" y="2503932"/>
            <a:ext cx="720851" cy="7208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2888" y="2503932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62100" y="2503932"/>
            <a:ext cx="719327" cy="7208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62100" y="2503932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5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3079" y="1828800"/>
            <a:ext cx="720851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83079" y="182880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863344" y="1757298"/>
            <a:ext cx="417830" cy="60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95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56845">
              <a:lnSpc>
                <a:spcPts val="2295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790444" y="1805939"/>
            <a:ext cx="719328" cy="7208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90444" y="1805939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58439" y="2660904"/>
            <a:ext cx="720851" cy="7208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58439" y="2660904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6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6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66316" y="2663951"/>
            <a:ext cx="719327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66316" y="266395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832229" y="1757298"/>
            <a:ext cx="1408430" cy="1283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3600" baseline="-35879" dirty="0">
                <a:latin typeface="Calibri"/>
                <a:cs typeface="Calibri"/>
              </a:rPr>
              <a:t>1</a:t>
            </a:r>
            <a:endParaRPr sz="3600" baseline="-35879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Times New Roman"/>
              <a:cs typeface="Times New Roman"/>
            </a:endParaRPr>
          </a:p>
          <a:p>
            <a:pPr marR="35560" algn="r">
              <a:lnSpc>
                <a:spcPct val="100000"/>
              </a:lnSpc>
              <a:tabLst>
                <a:tab pos="971550" algn="l"/>
              </a:tabLst>
            </a:pPr>
            <a:r>
              <a:rPr sz="2400" dirty="0">
                <a:latin typeface="Calibri"/>
                <a:cs typeface="Calibri"/>
              </a:rPr>
              <a:t>3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0	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3</a:t>
            </a:r>
            <a:endParaRPr sz="3600" baseline="-28935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73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神经网络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482334" y="4607052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7" y="0"/>
                </a:moveTo>
                <a:lnTo>
                  <a:pt x="726947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7" y="0"/>
                </a:lnTo>
                <a:close/>
              </a:path>
              <a:path w="805179" h="78104">
                <a:moveTo>
                  <a:pt x="72694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7" y="51816"/>
                </a:lnTo>
                <a:lnTo>
                  <a:pt x="726947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5235" y="5666232"/>
            <a:ext cx="597535" cy="584200"/>
          </a:xfrm>
          <a:custGeom>
            <a:avLst/>
            <a:gdLst/>
            <a:ahLst/>
            <a:cxnLst/>
            <a:rect l="l" t="t" r="r" b="b"/>
            <a:pathLst>
              <a:path w="597535" h="584200">
                <a:moveTo>
                  <a:pt x="0" y="583692"/>
                </a:moveTo>
                <a:lnTo>
                  <a:pt x="597408" y="583692"/>
                </a:lnTo>
                <a:lnTo>
                  <a:pt x="597408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4689" y="4656582"/>
            <a:ext cx="2152015" cy="1264920"/>
          </a:xfrm>
          <a:custGeom>
            <a:avLst/>
            <a:gdLst/>
            <a:ahLst/>
            <a:cxnLst/>
            <a:rect l="l" t="t" r="r" b="b"/>
            <a:pathLst>
              <a:path w="2152015" h="1264920">
                <a:moveTo>
                  <a:pt x="2078359" y="27989"/>
                </a:moveTo>
                <a:lnTo>
                  <a:pt x="0" y="1242136"/>
                </a:lnTo>
                <a:lnTo>
                  <a:pt x="12954" y="1264500"/>
                </a:lnTo>
                <a:lnTo>
                  <a:pt x="2091421" y="50351"/>
                </a:lnTo>
                <a:lnTo>
                  <a:pt x="2078359" y="27989"/>
                </a:lnTo>
                <a:close/>
              </a:path>
              <a:path w="2152015" h="1264920">
                <a:moveTo>
                  <a:pt x="2138005" y="21463"/>
                </a:moveTo>
                <a:lnTo>
                  <a:pt x="2089531" y="21463"/>
                </a:lnTo>
                <a:lnTo>
                  <a:pt x="2102612" y="43815"/>
                </a:lnTo>
                <a:lnTo>
                  <a:pt x="2091421" y="50351"/>
                </a:lnTo>
                <a:lnTo>
                  <a:pt x="2104516" y="72771"/>
                </a:lnTo>
                <a:lnTo>
                  <a:pt x="2138005" y="21463"/>
                </a:lnTo>
                <a:close/>
              </a:path>
              <a:path w="2152015" h="1264920">
                <a:moveTo>
                  <a:pt x="2089531" y="21463"/>
                </a:moveTo>
                <a:lnTo>
                  <a:pt x="2078359" y="27989"/>
                </a:lnTo>
                <a:lnTo>
                  <a:pt x="2091421" y="50351"/>
                </a:lnTo>
                <a:lnTo>
                  <a:pt x="2102612" y="43815"/>
                </a:lnTo>
                <a:lnTo>
                  <a:pt x="2089531" y="21463"/>
                </a:lnTo>
                <a:close/>
              </a:path>
              <a:path w="2152015" h="1264920">
                <a:moveTo>
                  <a:pt x="2152015" y="0"/>
                </a:moveTo>
                <a:lnTo>
                  <a:pt x="2065274" y="5588"/>
                </a:lnTo>
                <a:lnTo>
                  <a:pt x="2078359" y="27989"/>
                </a:lnTo>
                <a:lnTo>
                  <a:pt x="2089531" y="21463"/>
                </a:lnTo>
                <a:lnTo>
                  <a:pt x="2138005" y="21463"/>
                </a:lnTo>
                <a:lnTo>
                  <a:pt x="2152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1388" y="4146803"/>
            <a:ext cx="940308" cy="941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1388" y="4146803"/>
            <a:ext cx="940435" cy="942340"/>
          </a:xfrm>
          <a:custGeom>
            <a:avLst/>
            <a:gdLst/>
            <a:ahLst/>
            <a:cxnLst/>
            <a:rect l="l" t="t" r="r" b="b"/>
            <a:pathLst>
              <a:path w="940434" h="942339">
                <a:moveTo>
                  <a:pt x="0" y="470916"/>
                </a:moveTo>
                <a:lnTo>
                  <a:pt x="2426" y="422764"/>
                </a:lnTo>
                <a:lnTo>
                  <a:pt x="9549" y="376005"/>
                </a:lnTo>
                <a:lnTo>
                  <a:pt x="21132" y="330873"/>
                </a:lnTo>
                <a:lnTo>
                  <a:pt x="36939" y="287607"/>
                </a:lnTo>
                <a:lnTo>
                  <a:pt x="56733" y="246442"/>
                </a:lnTo>
                <a:lnTo>
                  <a:pt x="80280" y="207615"/>
                </a:lnTo>
                <a:lnTo>
                  <a:pt x="107342" y="171362"/>
                </a:lnTo>
                <a:lnTo>
                  <a:pt x="137683" y="137922"/>
                </a:lnTo>
                <a:lnTo>
                  <a:pt x="171069" y="107529"/>
                </a:lnTo>
                <a:lnTo>
                  <a:pt x="207261" y="80420"/>
                </a:lnTo>
                <a:lnTo>
                  <a:pt x="246025" y="56833"/>
                </a:lnTo>
                <a:lnTo>
                  <a:pt x="287125" y="37004"/>
                </a:lnTo>
                <a:lnTo>
                  <a:pt x="330323" y="21170"/>
                </a:lnTo>
                <a:lnTo>
                  <a:pt x="375385" y="9566"/>
                </a:lnTo>
                <a:lnTo>
                  <a:pt x="422074" y="2431"/>
                </a:lnTo>
                <a:lnTo>
                  <a:pt x="470153" y="0"/>
                </a:lnTo>
                <a:lnTo>
                  <a:pt x="518233" y="2431"/>
                </a:lnTo>
                <a:lnTo>
                  <a:pt x="564922" y="9566"/>
                </a:lnTo>
                <a:lnTo>
                  <a:pt x="609984" y="21170"/>
                </a:lnTo>
                <a:lnTo>
                  <a:pt x="653182" y="37004"/>
                </a:lnTo>
                <a:lnTo>
                  <a:pt x="694282" y="56833"/>
                </a:lnTo>
                <a:lnTo>
                  <a:pt x="733046" y="80420"/>
                </a:lnTo>
                <a:lnTo>
                  <a:pt x="769238" y="107529"/>
                </a:lnTo>
                <a:lnTo>
                  <a:pt x="802624" y="137921"/>
                </a:lnTo>
                <a:lnTo>
                  <a:pt x="832965" y="171362"/>
                </a:lnTo>
                <a:lnTo>
                  <a:pt x="860027" y="207615"/>
                </a:lnTo>
                <a:lnTo>
                  <a:pt x="883574" y="246442"/>
                </a:lnTo>
                <a:lnTo>
                  <a:pt x="903368" y="287607"/>
                </a:lnTo>
                <a:lnTo>
                  <a:pt x="919175" y="330873"/>
                </a:lnTo>
                <a:lnTo>
                  <a:pt x="930758" y="376005"/>
                </a:lnTo>
                <a:lnTo>
                  <a:pt x="937881" y="422764"/>
                </a:lnTo>
                <a:lnTo>
                  <a:pt x="940308" y="470916"/>
                </a:lnTo>
                <a:lnTo>
                  <a:pt x="937881" y="519067"/>
                </a:lnTo>
                <a:lnTo>
                  <a:pt x="930758" y="565826"/>
                </a:lnTo>
                <a:lnTo>
                  <a:pt x="919175" y="610958"/>
                </a:lnTo>
                <a:lnTo>
                  <a:pt x="903368" y="654224"/>
                </a:lnTo>
                <a:lnTo>
                  <a:pt x="883574" y="695389"/>
                </a:lnTo>
                <a:lnTo>
                  <a:pt x="860027" y="734216"/>
                </a:lnTo>
                <a:lnTo>
                  <a:pt x="832965" y="770469"/>
                </a:lnTo>
                <a:lnTo>
                  <a:pt x="802624" y="803910"/>
                </a:lnTo>
                <a:lnTo>
                  <a:pt x="769238" y="834302"/>
                </a:lnTo>
                <a:lnTo>
                  <a:pt x="733046" y="861411"/>
                </a:lnTo>
                <a:lnTo>
                  <a:pt x="694282" y="884998"/>
                </a:lnTo>
                <a:lnTo>
                  <a:pt x="653182" y="904827"/>
                </a:lnTo>
                <a:lnTo>
                  <a:pt x="609984" y="920661"/>
                </a:lnTo>
                <a:lnTo>
                  <a:pt x="564922" y="932265"/>
                </a:lnTo>
                <a:lnTo>
                  <a:pt x="518233" y="939400"/>
                </a:lnTo>
                <a:lnTo>
                  <a:pt x="470153" y="941832"/>
                </a:lnTo>
                <a:lnTo>
                  <a:pt x="422074" y="939400"/>
                </a:lnTo>
                <a:lnTo>
                  <a:pt x="375385" y="932265"/>
                </a:lnTo>
                <a:lnTo>
                  <a:pt x="330323" y="920661"/>
                </a:lnTo>
                <a:lnTo>
                  <a:pt x="287125" y="904827"/>
                </a:lnTo>
                <a:lnTo>
                  <a:pt x="246025" y="884998"/>
                </a:lnTo>
                <a:lnTo>
                  <a:pt x="207261" y="861411"/>
                </a:lnTo>
                <a:lnTo>
                  <a:pt x="171069" y="834302"/>
                </a:lnTo>
                <a:lnTo>
                  <a:pt x="137683" y="803910"/>
                </a:lnTo>
                <a:lnTo>
                  <a:pt x="107342" y="770469"/>
                </a:lnTo>
                <a:lnTo>
                  <a:pt x="80280" y="734216"/>
                </a:lnTo>
                <a:lnTo>
                  <a:pt x="56733" y="695389"/>
                </a:lnTo>
                <a:lnTo>
                  <a:pt x="36939" y="654224"/>
                </a:lnTo>
                <a:lnTo>
                  <a:pt x="21132" y="610958"/>
                </a:lnTo>
                <a:lnTo>
                  <a:pt x="9549" y="565826"/>
                </a:lnTo>
                <a:lnTo>
                  <a:pt x="2426" y="519067"/>
                </a:lnTo>
                <a:lnTo>
                  <a:pt x="0" y="47091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8334" y="4587240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8" y="0"/>
                </a:moveTo>
                <a:lnTo>
                  <a:pt x="726948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8" y="0"/>
                </a:lnTo>
                <a:close/>
              </a:path>
              <a:path w="805179" h="78104">
                <a:moveTo>
                  <a:pt x="72694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8" y="51816"/>
                </a:lnTo>
                <a:lnTo>
                  <a:pt x="726948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8785" y="4616069"/>
            <a:ext cx="2138045" cy="78105"/>
          </a:xfrm>
          <a:custGeom>
            <a:avLst/>
            <a:gdLst/>
            <a:ahLst/>
            <a:cxnLst/>
            <a:rect l="l" t="t" r="r" b="b"/>
            <a:pathLst>
              <a:path w="2138045" h="78104">
                <a:moveTo>
                  <a:pt x="2060151" y="51759"/>
                </a:moveTo>
                <a:lnTo>
                  <a:pt x="2060066" y="77723"/>
                </a:lnTo>
                <a:lnTo>
                  <a:pt x="2112309" y="51815"/>
                </a:lnTo>
                <a:lnTo>
                  <a:pt x="2073148" y="51815"/>
                </a:lnTo>
                <a:lnTo>
                  <a:pt x="2060151" y="51759"/>
                </a:lnTo>
                <a:close/>
              </a:path>
              <a:path w="2138045" h="78104">
                <a:moveTo>
                  <a:pt x="2060236" y="25851"/>
                </a:moveTo>
                <a:lnTo>
                  <a:pt x="2060151" y="51759"/>
                </a:lnTo>
                <a:lnTo>
                  <a:pt x="2073148" y="51815"/>
                </a:lnTo>
                <a:lnTo>
                  <a:pt x="2073275" y="25907"/>
                </a:lnTo>
                <a:lnTo>
                  <a:pt x="2060236" y="25851"/>
                </a:lnTo>
                <a:close/>
              </a:path>
              <a:path w="2138045" h="78104">
                <a:moveTo>
                  <a:pt x="2060321" y="0"/>
                </a:moveTo>
                <a:lnTo>
                  <a:pt x="2060236" y="25851"/>
                </a:lnTo>
                <a:lnTo>
                  <a:pt x="2073275" y="25907"/>
                </a:lnTo>
                <a:lnTo>
                  <a:pt x="2073148" y="51815"/>
                </a:lnTo>
                <a:lnTo>
                  <a:pt x="2112309" y="51815"/>
                </a:lnTo>
                <a:lnTo>
                  <a:pt x="2137917" y="39115"/>
                </a:lnTo>
                <a:lnTo>
                  <a:pt x="2060321" y="0"/>
                </a:lnTo>
                <a:close/>
              </a:path>
              <a:path w="2138045" h="78104">
                <a:moveTo>
                  <a:pt x="0" y="16890"/>
                </a:moveTo>
                <a:lnTo>
                  <a:pt x="0" y="42798"/>
                </a:lnTo>
                <a:lnTo>
                  <a:pt x="2060151" y="51759"/>
                </a:lnTo>
                <a:lnTo>
                  <a:pt x="2060236" y="25851"/>
                </a:lnTo>
                <a:lnTo>
                  <a:pt x="0" y="1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2054" y="3359277"/>
            <a:ext cx="2145030" cy="1296670"/>
          </a:xfrm>
          <a:custGeom>
            <a:avLst/>
            <a:gdLst/>
            <a:ahLst/>
            <a:cxnLst/>
            <a:rect l="l" t="t" r="r" b="b"/>
            <a:pathLst>
              <a:path w="2145029" h="1296670">
                <a:moveTo>
                  <a:pt x="2071383" y="1267606"/>
                </a:moveTo>
                <a:lnTo>
                  <a:pt x="2058034" y="1289812"/>
                </a:lnTo>
                <a:lnTo>
                  <a:pt x="2144648" y="1296543"/>
                </a:lnTo>
                <a:lnTo>
                  <a:pt x="2130512" y="1274318"/>
                </a:lnTo>
                <a:lnTo>
                  <a:pt x="2082545" y="1274318"/>
                </a:lnTo>
                <a:lnTo>
                  <a:pt x="2071383" y="1267606"/>
                </a:lnTo>
                <a:close/>
              </a:path>
              <a:path w="2145029" h="1296670">
                <a:moveTo>
                  <a:pt x="2084737" y="1245392"/>
                </a:moveTo>
                <a:lnTo>
                  <a:pt x="2071383" y="1267606"/>
                </a:lnTo>
                <a:lnTo>
                  <a:pt x="2082545" y="1274318"/>
                </a:lnTo>
                <a:lnTo>
                  <a:pt x="2095881" y="1252093"/>
                </a:lnTo>
                <a:lnTo>
                  <a:pt x="2084737" y="1245392"/>
                </a:lnTo>
                <a:close/>
              </a:path>
              <a:path w="2145029" h="1296670">
                <a:moveTo>
                  <a:pt x="2098040" y="1223264"/>
                </a:moveTo>
                <a:lnTo>
                  <a:pt x="2084737" y="1245392"/>
                </a:lnTo>
                <a:lnTo>
                  <a:pt x="2095881" y="1252093"/>
                </a:lnTo>
                <a:lnTo>
                  <a:pt x="2082545" y="1274318"/>
                </a:lnTo>
                <a:lnTo>
                  <a:pt x="2130512" y="1274318"/>
                </a:lnTo>
                <a:lnTo>
                  <a:pt x="2098040" y="1223264"/>
                </a:lnTo>
                <a:close/>
              </a:path>
              <a:path w="2145029" h="1296670">
                <a:moveTo>
                  <a:pt x="13462" y="0"/>
                </a:moveTo>
                <a:lnTo>
                  <a:pt x="0" y="22098"/>
                </a:lnTo>
                <a:lnTo>
                  <a:pt x="2071383" y="1267606"/>
                </a:lnTo>
                <a:lnTo>
                  <a:pt x="2084737" y="1245392"/>
                </a:lnTo>
                <a:lnTo>
                  <a:pt x="1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16196" y="4395215"/>
            <a:ext cx="519684" cy="519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6196" y="4395215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4" h="520064">
                <a:moveTo>
                  <a:pt x="0" y="519684"/>
                </a:moveTo>
                <a:lnTo>
                  <a:pt x="519684" y="519684"/>
                </a:lnTo>
                <a:lnTo>
                  <a:pt x="519684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60042" y="4315547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9555" y="4926329"/>
            <a:ext cx="78105" cy="755015"/>
          </a:xfrm>
          <a:custGeom>
            <a:avLst/>
            <a:gdLst/>
            <a:ahLst/>
            <a:cxnLst/>
            <a:rect l="l" t="t" r="r" b="b"/>
            <a:pathLst>
              <a:path w="78104" h="755014">
                <a:moveTo>
                  <a:pt x="51816" y="64770"/>
                </a:moveTo>
                <a:lnTo>
                  <a:pt x="25908" y="64770"/>
                </a:lnTo>
                <a:lnTo>
                  <a:pt x="25908" y="754773"/>
                </a:lnTo>
                <a:lnTo>
                  <a:pt x="51816" y="754773"/>
                </a:lnTo>
                <a:lnTo>
                  <a:pt x="51816" y="64770"/>
                </a:lnTo>
                <a:close/>
              </a:path>
              <a:path w="78104" h="75501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501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0594" y="4209090"/>
            <a:ext cx="1617980" cy="164788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9560" algn="ctr">
              <a:lnSpc>
                <a:spcPct val="100000"/>
              </a:lnSpc>
              <a:spcBef>
                <a:spcPts val="110"/>
              </a:spcBef>
            </a:pPr>
            <a:r>
              <a:rPr sz="3100" i="1" spc="-240" dirty="0">
                <a:latin typeface="Symbol"/>
                <a:cs typeface="Symbol"/>
              </a:rPr>
              <a:t></a:t>
            </a:r>
            <a:r>
              <a:rPr sz="3900" spc="-240" dirty="0">
                <a:latin typeface="Symbol"/>
                <a:cs typeface="Symbol"/>
              </a:rPr>
              <a:t></a:t>
            </a:r>
            <a:r>
              <a:rPr sz="2950" i="1" spc="-240" dirty="0">
                <a:latin typeface="Times New Roman"/>
                <a:cs typeface="Times New Roman"/>
              </a:rPr>
              <a:t>z</a:t>
            </a:r>
            <a:r>
              <a:rPr sz="3900" spc="-240" dirty="0">
                <a:latin typeface="Symbol"/>
                <a:cs typeface="Symbol"/>
              </a:rPr>
              <a:t></a:t>
            </a:r>
            <a:endParaRPr sz="3900" dirty="0">
              <a:latin typeface="Symbol"/>
              <a:cs typeface="Symbol"/>
            </a:endParaRPr>
          </a:p>
          <a:p>
            <a:pPr marL="344805" algn="ctr">
              <a:lnSpc>
                <a:spcPct val="100000"/>
              </a:lnSpc>
              <a:spcBef>
                <a:spcPts val="1905"/>
              </a:spcBef>
            </a:pPr>
            <a:r>
              <a:rPr lang="zh-CN" altLang="en-US" sz="2400" spc="-10" dirty="0">
                <a:solidFill>
                  <a:srgbClr val="0000FF"/>
                </a:solidFill>
                <a:latin typeface="Calibri"/>
                <a:cs typeface="Calibri"/>
              </a:rPr>
              <a:t>激活函数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lang="zh-CN" altLang="en-US" sz="2400" spc="-5" dirty="0">
                <a:solidFill>
                  <a:srgbClr val="0000FF"/>
                </a:solidFill>
                <a:latin typeface="Calibri"/>
                <a:cs typeface="Calibri"/>
              </a:rPr>
              <a:t>偏差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7335" y="5824220"/>
            <a:ext cx="9848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25" dirty="0" smtClean="0">
                <a:solidFill>
                  <a:srgbClr val="0000FF"/>
                </a:solidFill>
                <a:latin typeface="Calibri"/>
                <a:cs typeface="Calibri"/>
              </a:rPr>
              <a:t>  权重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963" y="1597532"/>
            <a:ext cx="127889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神经元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0567" y="3372611"/>
            <a:ext cx="547116" cy="537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20567" y="3372611"/>
            <a:ext cx="547370" cy="538480"/>
          </a:xfrm>
          <a:custGeom>
            <a:avLst/>
            <a:gdLst/>
            <a:ahLst/>
            <a:cxnLst/>
            <a:rect l="l" t="t" r="r" b="b"/>
            <a:pathLst>
              <a:path w="547370" h="538479">
                <a:moveTo>
                  <a:pt x="0" y="537971"/>
                </a:moveTo>
                <a:lnTo>
                  <a:pt x="547116" y="537971"/>
                </a:lnTo>
                <a:lnTo>
                  <a:pt x="547116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04210" y="342971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20567" y="4273296"/>
            <a:ext cx="547116" cy="537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20567" y="4273296"/>
            <a:ext cx="547370" cy="538480"/>
          </a:xfrm>
          <a:custGeom>
            <a:avLst/>
            <a:gdLst/>
            <a:ahLst/>
            <a:cxnLst/>
            <a:rect l="l" t="t" r="r" b="b"/>
            <a:pathLst>
              <a:path w="547370" h="538479">
                <a:moveTo>
                  <a:pt x="0" y="537971"/>
                </a:moveTo>
                <a:lnTo>
                  <a:pt x="547116" y="537971"/>
                </a:lnTo>
                <a:lnTo>
                  <a:pt x="547116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50489" y="4338269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28188" y="5131308"/>
            <a:ext cx="545591" cy="536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28188" y="5131308"/>
            <a:ext cx="546100" cy="53657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5235" y="5666232"/>
            <a:ext cx="597535" cy="584200"/>
          </a:xfrm>
          <a:prstGeom prst="rect">
            <a:avLst/>
          </a:prstGeom>
          <a:ln w="6096">
            <a:solidFill>
              <a:srgbClr val="00AF50"/>
            </a:solidFill>
          </a:ln>
        </p:spPr>
        <p:txBody>
          <a:bodyPr vert="horz" wrap="square" lIns="0" tIns="123190" rIns="0" bIns="0" rtlCol="0">
            <a:spAutoFit/>
          </a:bodyPr>
          <a:lstStyle/>
          <a:p>
            <a:pPr marL="28575" algn="ctr">
              <a:lnSpc>
                <a:spcPct val="100000"/>
              </a:lnSpc>
              <a:spcBef>
                <a:spcPts val="97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79092" y="3072383"/>
            <a:ext cx="545592" cy="5379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092" y="3072383"/>
            <a:ext cx="54610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54707" y="4323588"/>
            <a:ext cx="545592" cy="537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54707" y="4323588"/>
            <a:ext cx="54610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15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80616" y="5617464"/>
            <a:ext cx="547116" cy="5379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80616" y="5617464"/>
            <a:ext cx="54737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9653" y="415912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44061" y="1375410"/>
            <a:ext cx="5297805" cy="2927350"/>
          </a:xfrm>
          <a:custGeom>
            <a:avLst/>
            <a:gdLst/>
            <a:ahLst/>
            <a:cxnLst/>
            <a:rect l="l" t="t" r="r" b="b"/>
            <a:pathLst>
              <a:path w="5297805" h="2927350">
                <a:moveTo>
                  <a:pt x="4414520" y="2078736"/>
                </a:moveTo>
                <a:lnTo>
                  <a:pt x="3090164" y="2078736"/>
                </a:lnTo>
                <a:lnTo>
                  <a:pt x="2728595" y="2927350"/>
                </a:lnTo>
                <a:lnTo>
                  <a:pt x="4414520" y="2078736"/>
                </a:lnTo>
                <a:close/>
              </a:path>
              <a:path w="5297805" h="2927350">
                <a:moveTo>
                  <a:pt x="4950968" y="0"/>
                </a:moveTo>
                <a:lnTo>
                  <a:pt x="346455" y="0"/>
                </a:lnTo>
                <a:lnTo>
                  <a:pt x="299434" y="3161"/>
                </a:lnTo>
                <a:lnTo>
                  <a:pt x="254338" y="12372"/>
                </a:lnTo>
                <a:lnTo>
                  <a:pt x="211580" y="27219"/>
                </a:lnTo>
                <a:lnTo>
                  <a:pt x="171572" y="47291"/>
                </a:lnTo>
                <a:lnTo>
                  <a:pt x="134727" y="72174"/>
                </a:lnTo>
                <a:lnTo>
                  <a:pt x="101457" y="101457"/>
                </a:lnTo>
                <a:lnTo>
                  <a:pt x="72174" y="134727"/>
                </a:lnTo>
                <a:lnTo>
                  <a:pt x="47291" y="171572"/>
                </a:lnTo>
                <a:lnTo>
                  <a:pt x="27219" y="211580"/>
                </a:lnTo>
                <a:lnTo>
                  <a:pt x="12372" y="254338"/>
                </a:lnTo>
                <a:lnTo>
                  <a:pt x="3161" y="299434"/>
                </a:lnTo>
                <a:lnTo>
                  <a:pt x="0" y="346455"/>
                </a:lnTo>
                <a:lnTo>
                  <a:pt x="0" y="1732279"/>
                </a:lnTo>
                <a:lnTo>
                  <a:pt x="3161" y="1779301"/>
                </a:lnTo>
                <a:lnTo>
                  <a:pt x="12372" y="1824397"/>
                </a:lnTo>
                <a:lnTo>
                  <a:pt x="27219" y="1867155"/>
                </a:lnTo>
                <a:lnTo>
                  <a:pt x="47291" y="1907163"/>
                </a:lnTo>
                <a:lnTo>
                  <a:pt x="72174" y="1944008"/>
                </a:lnTo>
                <a:lnTo>
                  <a:pt x="101457" y="1977278"/>
                </a:lnTo>
                <a:lnTo>
                  <a:pt x="134727" y="2006561"/>
                </a:lnTo>
                <a:lnTo>
                  <a:pt x="171572" y="2031444"/>
                </a:lnTo>
                <a:lnTo>
                  <a:pt x="211580" y="2051516"/>
                </a:lnTo>
                <a:lnTo>
                  <a:pt x="254338" y="2066363"/>
                </a:lnTo>
                <a:lnTo>
                  <a:pt x="299434" y="2075574"/>
                </a:lnTo>
                <a:lnTo>
                  <a:pt x="346455" y="2078736"/>
                </a:lnTo>
                <a:lnTo>
                  <a:pt x="4950968" y="2078736"/>
                </a:lnTo>
                <a:lnTo>
                  <a:pt x="4997989" y="2075574"/>
                </a:lnTo>
                <a:lnTo>
                  <a:pt x="5043085" y="2066363"/>
                </a:lnTo>
                <a:lnTo>
                  <a:pt x="5085843" y="2051516"/>
                </a:lnTo>
                <a:lnTo>
                  <a:pt x="5125851" y="2031444"/>
                </a:lnTo>
                <a:lnTo>
                  <a:pt x="5162696" y="2006561"/>
                </a:lnTo>
                <a:lnTo>
                  <a:pt x="5195966" y="1977278"/>
                </a:lnTo>
                <a:lnTo>
                  <a:pt x="5225249" y="1944008"/>
                </a:lnTo>
                <a:lnTo>
                  <a:pt x="5250132" y="1907163"/>
                </a:lnTo>
                <a:lnTo>
                  <a:pt x="5270204" y="1867155"/>
                </a:lnTo>
                <a:lnTo>
                  <a:pt x="5285051" y="1824397"/>
                </a:lnTo>
                <a:lnTo>
                  <a:pt x="5294262" y="1779301"/>
                </a:lnTo>
                <a:lnTo>
                  <a:pt x="5297423" y="1732279"/>
                </a:lnTo>
                <a:lnTo>
                  <a:pt x="5297423" y="346455"/>
                </a:lnTo>
                <a:lnTo>
                  <a:pt x="5294262" y="299434"/>
                </a:lnTo>
                <a:lnTo>
                  <a:pt x="5285051" y="254338"/>
                </a:lnTo>
                <a:lnTo>
                  <a:pt x="5270204" y="211580"/>
                </a:lnTo>
                <a:lnTo>
                  <a:pt x="5250132" y="171572"/>
                </a:lnTo>
                <a:lnTo>
                  <a:pt x="5225249" y="134727"/>
                </a:lnTo>
                <a:lnTo>
                  <a:pt x="5195966" y="101457"/>
                </a:lnTo>
                <a:lnTo>
                  <a:pt x="5162696" y="72174"/>
                </a:lnTo>
                <a:lnTo>
                  <a:pt x="5125851" y="47291"/>
                </a:lnTo>
                <a:lnTo>
                  <a:pt x="5085843" y="27219"/>
                </a:lnTo>
                <a:lnTo>
                  <a:pt x="5043085" y="12372"/>
                </a:lnTo>
                <a:lnTo>
                  <a:pt x="4997989" y="3161"/>
                </a:lnTo>
                <a:lnTo>
                  <a:pt x="4950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44061" y="1375410"/>
            <a:ext cx="5297805" cy="2927350"/>
          </a:xfrm>
          <a:custGeom>
            <a:avLst/>
            <a:gdLst/>
            <a:ahLst/>
            <a:cxnLst/>
            <a:rect l="l" t="t" r="r" b="b"/>
            <a:pathLst>
              <a:path w="5297805" h="2927350">
                <a:moveTo>
                  <a:pt x="0" y="346455"/>
                </a:moveTo>
                <a:lnTo>
                  <a:pt x="3161" y="299434"/>
                </a:lnTo>
                <a:lnTo>
                  <a:pt x="12372" y="254338"/>
                </a:lnTo>
                <a:lnTo>
                  <a:pt x="27219" y="211580"/>
                </a:lnTo>
                <a:lnTo>
                  <a:pt x="47291" y="171572"/>
                </a:lnTo>
                <a:lnTo>
                  <a:pt x="72174" y="134727"/>
                </a:lnTo>
                <a:lnTo>
                  <a:pt x="101457" y="101457"/>
                </a:lnTo>
                <a:lnTo>
                  <a:pt x="134727" y="72174"/>
                </a:lnTo>
                <a:lnTo>
                  <a:pt x="171572" y="47291"/>
                </a:lnTo>
                <a:lnTo>
                  <a:pt x="211580" y="27219"/>
                </a:lnTo>
                <a:lnTo>
                  <a:pt x="254338" y="12372"/>
                </a:lnTo>
                <a:lnTo>
                  <a:pt x="299434" y="3161"/>
                </a:lnTo>
                <a:lnTo>
                  <a:pt x="346455" y="0"/>
                </a:lnTo>
                <a:lnTo>
                  <a:pt x="3090164" y="0"/>
                </a:lnTo>
                <a:lnTo>
                  <a:pt x="4414520" y="0"/>
                </a:lnTo>
                <a:lnTo>
                  <a:pt x="4950968" y="0"/>
                </a:lnTo>
                <a:lnTo>
                  <a:pt x="4997989" y="3161"/>
                </a:lnTo>
                <a:lnTo>
                  <a:pt x="5043085" y="12372"/>
                </a:lnTo>
                <a:lnTo>
                  <a:pt x="5085843" y="27219"/>
                </a:lnTo>
                <a:lnTo>
                  <a:pt x="5125851" y="47291"/>
                </a:lnTo>
                <a:lnTo>
                  <a:pt x="5162696" y="72174"/>
                </a:lnTo>
                <a:lnTo>
                  <a:pt x="5195966" y="101457"/>
                </a:lnTo>
                <a:lnTo>
                  <a:pt x="5225249" y="134727"/>
                </a:lnTo>
                <a:lnTo>
                  <a:pt x="5250132" y="171572"/>
                </a:lnTo>
                <a:lnTo>
                  <a:pt x="5270204" y="211580"/>
                </a:lnTo>
                <a:lnTo>
                  <a:pt x="5285051" y="254338"/>
                </a:lnTo>
                <a:lnTo>
                  <a:pt x="5294262" y="299434"/>
                </a:lnTo>
                <a:lnTo>
                  <a:pt x="5297423" y="346455"/>
                </a:lnTo>
                <a:lnTo>
                  <a:pt x="5297423" y="1212595"/>
                </a:lnTo>
                <a:lnTo>
                  <a:pt x="5297423" y="1732279"/>
                </a:lnTo>
                <a:lnTo>
                  <a:pt x="5294262" y="1779301"/>
                </a:lnTo>
                <a:lnTo>
                  <a:pt x="5285051" y="1824397"/>
                </a:lnTo>
                <a:lnTo>
                  <a:pt x="5270204" y="1867155"/>
                </a:lnTo>
                <a:lnTo>
                  <a:pt x="5250132" y="1907163"/>
                </a:lnTo>
                <a:lnTo>
                  <a:pt x="5225249" y="1944008"/>
                </a:lnTo>
                <a:lnTo>
                  <a:pt x="5195966" y="1977278"/>
                </a:lnTo>
                <a:lnTo>
                  <a:pt x="5162696" y="2006561"/>
                </a:lnTo>
                <a:lnTo>
                  <a:pt x="5125851" y="2031444"/>
                </a:lnTo>
                <a:lnTo>
                  <a:pt x="5085843" y="2051516"/>
                </a:lnTo>
                <a:lnTo>
                  <a:pt x="5043085" y="2066363"/>
                </a:lnTo>
                <a:lnTo>
                  <a:pt x="4997989" y="2075574"/>
                </a:lnTo>
                <a:lnTo>
                  <a:pt x="4950968" y="2078736"/>
                </a:lnTo>
                <a:lnTo>
                  <a:pt x="4414520" y="2078736"/>
                </a:lnTo>
                <a:lnTo>
                  <a:pt x="2728595" y="2927350"/>
                </a:lnTo>
                <a:lnTo>
                  <a:pt x="3090164" y="2078736"/>
                </a:lnTo>
                <a:lnTo>
                  <a:pt x="346455" y="2078736"/>
                </a:lnTo>
                <a:lnTo>
                  <a:pt x="299434" y="2075574"/>
                </a:lnTo>
                <a:lnTo>
                  <a:pt x="254338" y="2066363"/>
                </a:lnTo>
                <a:lnTo>
                  <a:pt x="211580" y="2051516"/>
                </a:lnTo>
                <a:lnTo>
                  <a:pt x="171572" y="2031444"/>
                </a:lnTo>
                <a:lnTo>
                  <a:pt x="134727" y="2006561"/>
                </a:lnTo>
                <a:lnTo>
                  <a:pt x="101457" y="1977278"/>
                </a:lnTo>
                <a:lnTo>
                  <a:pt x="72174" y="1944008"/>
                </a:lnTo>
                <a:lnTo>
                  <a:pt x="47291" y="1907163"/>
                </a:lnTo>
                <a:lnTo>
                  <a:pt x="27219" y="1867155"/>
                </a:lnTo>
                <a:lnTo>
                  <a:pt x="12372" y="1824397"/>
                </a:lnTo>
                <a:lnTo>
                  <a:pt x="3161" y="1779301"/>
                </a:lnTo>
                <a:lnTo>
                  <a:pt x="0" y="1732279"/>
                </a:lnTo>
                <a:lnTo>
                  <a:pt x="0" y="1212595"/>
                </a:lnTo>
                <a:lnTo>
                  <a:pt x="0" y="346455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0740" y="1427988"/>
            <a:ext cx="2572512" cy="18379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85875" y="1416401"/>
            <a:ext cx="71183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i="1" spc="-220" dirty="0">
                <a:latin typeface="Symbol"/>
                <a:cs typeface="Symbol"/>
              </a:rPr>
              <a:t></a:t>
            </a:r>
            <a:r>
              <a:rPr sz="3550" spc="-220" dirty="0">
                <a:latin typeface="Symbol"/>
                <a:cs typeface="Symbol"/>
              </a:rPr>
              <a:t></a:t>
            </a:r>
            <a:r>
              <a:rPr sz="2700" i="1" spc="-220" dirty="0">
                <a:latin typeface="Times New Roman"/>
                <a:cs typeface="Times New Roman"/>
              </a:rPr>
              <a:t>z</a:t>
            </a:r>
            <a:r>
              <a:rPr sz="3550" spc="-220" dirty="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02482" y="2729933"/>
            <a:ext cx="177800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i="1" spc="5" dirty="0">
                <a:latin typeface="Times New Roman"/>
                <a:cs typeface="Times New Roman"/>
              </a:rPr>
              <a:t>z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89782" y="2567892"/>
            <a:ext cx="957580" cy="0"/>
          </a:xfrm>
          <a:custGeom>
            <a:avLst/>
            <a:gdLst/>
            <a:ahLst/>
            <a:cxnLst/>
            <a:rect l="l" t="t" r="r" b="b"/>
            <a:pathLst>
              <a:path w="957579">
                <a:moveTo>
                  <a:pt x="0" y="0"/>
                </a:moveTo>
                <a:lnTo>
                  <a:pt x="957174" y="0"/>
                </a:lnTo>
              </a:path>
            </a:pathLst>
          </a:custGeom>
          <a:ln w="15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861304" y="2567301"/>
            <a:ext cx="93154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25" dirty="0">
                <a:latin typeface="Times New Roman"/>
                <a:cs typeface="Times New Roman"/>
              </a:rPr>
              <a:t>1</a:t>
            </a:r>
            <a:r>
              <a:rPr sz="2950" spc="125" dirty="0">
                <a:latin typeface="Symbol"/>
                <a:cs typeface="Symbol"/>
              </a:rPr>
              <a:t></a:t>
            </a:r>
            <a:r>
              <a:rPr sz="2950" spc="-285" dirty="0">
                <a:latin typeface="Times New Roman"/>
                <a:cs typeface="Times New Roman"/>
              </a:rPr>
              <a:t> </a:t>
            </a:r>
            <a:r>
              <a:rPr sz="2950" i="1" spc="75" dirty="0">
                <a:latin typeface="Times New Roman"/>
                <a:cs typeface="Times New Roman"/>
              </a:rPr>
              <a:t>e</a:t>
            </a:r>
            <a:r>
              <a:rPr sz="2550" spc="112" baseline="44117" dirty="0">
                <a:latin typeface="Symbol"/>
                <a:cs typeface="Symbol"/>
              </a:rPr>
              <a:t></a:t>
            </a:r>
            <a:r>
              <a:rPr sz="2550" spc="-405" baseline="44117" dirty="0">
                <a:latin typeface="Times New Roman"/>
                <a:cs typeface="Times New Roman"/>
              </a:rPr>
              <a:t> </a:t>
            </a:r>
            <a:r>
              <a:rPr sz="2550" i="1" spc="7" baseline="44117" dirty="0">
                <a:latin typeface="Times New Roman"/>
                <a:cs typeface="Times New Roman"/>
              </a:rPr>
              <a:t>z</a:t>
            </a:r>
            <a:endParaRPr sz="2550" baseline="44117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61131" y="2034948"/>
            <a:ext cx="21462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Times New Roman"/>
                <a:cs typeface="Times New Roman"/>
              </a:rPr>
              <a:t>1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65173" y="2151952"/>
            <a:ext cx="1043940" cy="622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00" i="1" spc="-120" dirty="0">
                <a:latin typeface="Symbol"/>
                <a:cs typeface="Symbol"/>
              </a:rPr>
              <a:t></a:t>
            </a:r>
            <a:r>
              <a:rPr sz="3900" spc="-120" dirty="0">
                <a:latin typeface="Symbol"/>
                <a:cs typeface="Symbol"/>
              </a:rPr>
              <a:t></a:t>
            </a:r>
            <a:r>
              <a:rPr sz="2950" i="1" spc="-120" dirty="0">
                <a:latin typeface="Times New Roman"/>
                <a:cs typeface="Times New Roman"/>
              </a:rPr>
              <a:t>z</a:t>
            </a:r>
            <a:r>
              <a:rPr sz="3900" spc="-120" dirty="0">
                <a:latin typeface="Symbol"/>
                <a:cs typeface="Symbol"/>
              </a:rPr>
              <a:t></a:t>
            </a:r>
            <a:r>
              <a:rPr sz="2950" spc="-120" dirty="0">
                <a:latin typeface="Symbol"/>
                <a:cs typeface="Symbol"/>
              </a:rPr>
              <a:t></a:t>
            </a:r>
            <a:endParaRPr sz="2950" dirty="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56990" y="1505839"/>
            <a:ext cx="2160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Sigmoid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lang="zh-CN" altLang="en-US" sz="2400" spc="-5" dirty="0">
                <a:latin typeface="Calibri"/>
                <a:cs typeface="Calibri"/>
              </a:rPr>
              <a:t>函数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47204" y="4375403"/>
            <a:ext cx="877824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347204" y="4375403"/>
            <a:ext cx="878205" cy="46037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0.98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59146" y="4161790"/>
            <a:ext cx="152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412" y="2561844"/>
            <a:ext cx="4368165" cy="4074160"/>
          </a:xfrm>
          <a:custGeom>
            <a:avLst/>
            <a:gdLst/>
            <a:ahLst/>
            <a:cxnLst/>
            <a:rect l="l" t="t" r="r" b="b"/>
            <a:pathLst>
              <a:path w="4368165" h="4074159">
                <a:moveTo>
                  <a:pt x="0" y="4073652"/>
                </a:moveTo>
                <a:lnTo>
                  <a:pt x="4367784" y="4073652"/>
                </a:lnTo>
                <a:lnTo>
                  <a:pt x="4367784" y="0"/>
                </a:lnTo>
                <a:lnTo>
                  <a:pt x="0" y="0"/>
                </a:lnTo>
                <a:lnTo>
                  <a:pt x="0" y="407365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01155" y="3375659"/>
            <a:ext cx="2215896" cy="6400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9235" y="3313176"/>
            <a:ext cx="2406395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0591" y="3415284"/>
            <a:ext cx="2097023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250179" y="1992884"/>
            <a:ext cx="3107690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ts val="275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1102360">
              <a:lnSpc>
                <a:spcPts val="3229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96000" y="5591555"/>
            <a:ext cx="2215896" cy="6400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74079" y="5529071"/>
            <a:ext cx="2406396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55435" y="5631179"/>
            <a:ext cx="2097023" cy="5227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323844" y="5124840"/>
            <a:ext cx="4928870" cy="13373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65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2923540">
              <a:lnSpc>
                <a:spcPct val="100000"/>
              </a:lnSpc>
              <a:spcBef>
                <a:spcPts val="64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  <a:p>
            <a:pPr marL="347345">
              <a:lnSpc>
                <a:spcPct val="100000"/>
              </a:lnSpc>
              <a:spcBef>
                <a:spcPts val="1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586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Flatten</a:t>
            </a:r>
          </a:p>
        </p:txBody>
      </p:sp>
      <p:sp>
        <p:nvSpPr>
          <p:cNvPr id="3" name="object 3"/>
          <p:cNvSpPr/>
          <p:nvPr/>
        </p:nvSpPr>
        <p:spPr>
          <a:xfrm>
            <a:off x="207263" y="2433827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847" y="2519172"/>
            <a:ext cx="638556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" y="2473451"/>
            <a:ext cx="720852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9575" y="243382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8636" y="2519172"/>
            <a:ext cx="63855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9011" y="2473451"/>
            <a:ext cx="719327" cy="719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08886" y="26189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9575" y="3541776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8636" y="3627120"/>
            <a:ext cx="63855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011" y="3581400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263" y="3541776"/>
            <a:ext cx="839724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7847" y="3627120"/>
            <a:ext cx="63855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" y="3581400"/>
            <a:ext cx="720852" cy="7208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5572" y="2674620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436" y="2758439"/>
            <a:ext cx="731520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008" y="2714244"/>
            <a:ext cx="720852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7159" y="2618994"/>
            <a:ext cx="405765" cy="63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85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44780">
              <a:lnSpc>
                <a:spcPts val="2385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1036" y="2674620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0096" y="2758439"/>
            <a:ext cx="638555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0472" y="2714244"/>
            <a:ext cx="719328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60347" y="2858846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31036" y="3762755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0096" y="3848100"/>
            <a:ext cx="63855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90472" y="3802379"/>
            <a:ext cx="719328" cy="7208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" y="3701796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063" y="3787140"/>
            <a:ext cx="638555" cy="758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0916" y="3741420"/>
            <a:ext cx="720852" cy="719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7159" y="3727145"/>
            <a:ext cx="1403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425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4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aseline="-28935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aseline="-4050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600" baseline="-4050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76525" y="3914013"/>
            <a:ext cx="103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Flatten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52900" y="15544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51959" y="240791"/>
            <a:ext cx="638556" cy="7589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12335" y="195071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482846" y="33959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52900" y="1045463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51959" y="1129283"/>
            <a:ext cx="638556" cy="7589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12335" y="1085088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2900" y="1883664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51959" y="1969007"/>
            <a:ext cx="638556" cy="7589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12335" y="1923288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82846" y="1229359"/>
            <a:ext cx="180340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52900" y="273862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51959" y="2823972"/>
            <a:ext cx="638556" cy="758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2335" y="2778251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482846" y="29237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52900" y="3575303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06240" y="3660647"/>
            <a:ext cx="731520" cy="7589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12335" y="3614928"/>
            <a:ext cx="719327" cy="7208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437126" y="376072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52900" y="4363211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51959" y="4448555"/>
            <a:ext cx="638556" cy="7589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12335" y="4402835"/>
            <a:ext cx="719327" cy="7193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82846" y="454863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52900" y="5164835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51959" y="5250179"/>
            <a:ext cx="638556" cy="7589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12335" y="5204459"/>
            <a:ext cx="719327" cy="7208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52900" y="5989318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51959" y="6074664"/>
            <a:ext cx="638556" cy="75895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12335" y="6028944"/>
            <a:ext cx="719327" cy="72085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482846" y="5350561"/>
            <a:ext cx="180340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278892" y="0"/>
                </a:moveTo>
                <a:lnTo>
                  <a:pt x="278892" y="182118"/>
                </a:lnTo>
                <a:lnTo>
                  <a:pt x="0" y="182118"/>
                </a:lnTo>
                <a:lnTo>
                  <a:pt x="0" y="546354"/>
                </a:lnTo>
                <a:lnTo>
                  <a:pt x="278892" y="546354"/>
                </a:lnTo>
                <a:lnTo>
                  <a:pt x="278892" y="728472"/>
                </a:lnTo>
                <a:lnTo>
                  <a:pt x="557784" y="364236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0" y="182118"/>
                </a:moveTo>
                <a:lnTo>
                  <a:pt x="278892" y="182118"/>
                </a:lnTo>
                <a:lnTo>
                  <a:pt x="278892" y="0"/>
                </a:lnTo>
                <a:lnTo>
                  <a:pt x="557784" y="364236"/>
                </a:lnTo>
                <a:lnTo>
                  <a:pt x="278892" y="728472"/>
                </a:lnTo>
                <a:lnTo>
                  <a:pt x="278892" y="546354"/>
                </a:lnTo>
                <a:lnTo>
                  <a:pt x="0" y="546354"/>
                </a:lnTo>
                <a:lnTo>
                  <a:pt x="0" y="1821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278892" y="0"/>
                </a:moveTo>
                <a:lnTo>
                  <a:pt x="278892" y="182498"/>
                </a:lnTo>
                <a:lnTo>
                  <a:pt x="0" y="182498"/>
                </a:lnTo>
                <a:lnTo>
                  <a:pt x="0" y="547496"/>
                </a:lnTo>
                <a:lnTo>
                  <a:pt x="278892" y="547496"/>
                </a:lnTo>
                <a:lnTo>
                  <a:pt x="278892" y="729995"/>
                </a:lnTo>
                <a:lnTo>
                  <a:pt x="557783" y="364997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0" y="182498"/>
                </a:moveTo>
                <a:lnTo>
                  <a:pt x="278892" y="182498"/>
                </a:lnTo>
                <a:lnTo>
                  <a:pt x="278892" y="0"/>
                </a:lnTo>
                <a:lnTo>
                  <a:pt x="557783" y="364997"/>
                </a:lnTo>
                <a:lnTo>
                  <a:pt x="278892" y="729995"/>
                </a:lnTo>
                <a:lnTo>
                  <a:pt x="278892" y="547496"/>
                </a:lnTo>
                <a:lnTo>
                  <a:pt x="0" y="547496"/>
                </a:lnTo>
                <a:lnTo>
                  <a:pt x="0" y="1824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2223" y="2724911"/>
            <a:ext cx="3200400" cy="170078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42788" y="4483608"/>
            <a:ext cx="3025140" cy="9479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71159" y="4436364"/>
            <a:ext cx="3165347" cy="112471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02223" y="4523232"/>
            <a:ext cx="2906268" cy="83058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602223" y="4537329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1469136" y="0"/>
                </a:moveTo>
                <a:lnTo>
                  <a:pt x="1469136" y="182117"/>
                </a:lnTo>
                <a:lnTo>
                  <a:pt x="0" y="182117"/>
                </a:lnTo>
                <a:lnTo>
                  <a:pt x="0" y="546353"/>
                </a:lnTo>
                <a:lnTo>
                  <a:pt x="1469136" y="546353"/>
                </a:lnTo>
                <a:lnTo>
                  <a:pt x="1469136" y="728471"/>
                </a:lnTo>
                <a:lnTo>
                  <a:pt x="1833372" y="364236"/>
                </a:lnTo>
                <a:lnTo>
                  <a:pt x="1469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0" y="182117"/>
                </a:moveTo>
                <a:lnTo>
                  <a:pt x="1469136" y="182117"/>
                </a:lnTo>
                <a:lnTo>
                  <a:pt x="1469136" y="0"/>
                </a:lnTo>
                <a:lnTo>
                  <a:pt x="1833372" y="364236"/>
                </a:lnTo>
                <a:lnTo>
                  <a:pt x="1469136" y="728471"/>
                </a:lnTo>
                <a:lnTo>
                  <a:pt x="1469136" y="546353"/>
                </a:lnTo>
                <a:lnTo>
                  <a:pt x="0" y="546353"/>
                </a:lnTo>
                <a:lnTo>
                  <a:pt x="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50179" y="1992884"/>
            <a:ext cx="371729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ts val="276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2266950">
              <a:lnSpc>
                <a:spcPts val="2760"/>
              </a:lnSpc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226695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1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5128" y="1879092"/>
            <a:ext cx="1858010" cy="1792605"/>
          </a:xfrm>
          <a:custGeom>
            <a:avLst/>
            <a:gdLst/>
            <a:ahLst/>
            <a:cxnLst/>
            <a:rect l="l" t="t" r="r" b="b"/>
            <a:pathLst>
              <a:path w="1858009" h="1792604">
                <a:moveTo>
                  <a:pt x="0" y="1792223"/>
                </a:moveTo>
                <a:lnTo>
                  <a:pt x="1857755" y="1792223"/>
                </a:lnTo>
                <a:lnTo>
                  <a:pt x="1857755" y="0"/>
                </a:lnTo>
                <a:lnTo>
                  <a:pt x="0" y="0"/>
                </a:lnTo>
                <a:lnTo>
                  <a:pt x="0" y="1792223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5012" y="2693237"/>
            <a:ext cx="4245315" cy="30277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94628" y="982217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14491" y="1299763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58741" y="465785"/>
            <a:ext cx="8521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489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69917" y="1332052"/>
            <a:ext cx="189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783835" y="2209546"/>
            <a:ext cx="460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67251" y="3141091"/>
            <a:ext cx="189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02629" y="2741116"/>
            <a:ext cx="1076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3125" algn="l"/>
              </a:tabLst>
            </a:pPr>
            <a:r>
              <a:rPr sz="2700" spc="-15" baseline="1543" dirty="0">
                <a:latin typeface="Calibri"/>
                <a:cs typeface="Calibri"/>
              </a:rPr>
              <a:t>Max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05938" cy="172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/>
                <a:gridCol w="300990"/>
                <a:gridCol w="300989"/>
                <a:gridCol w="300990"/>
                <a:gridCol w="300990"/>
                <a:gridCol w="300989"/>
              </a:tblGrid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42812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6767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60979" y="5459679"/>
            <a:ext cx="148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751066" y="5429199"/>
            <a:ext cx="948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 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oli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73653" y="4373839"/>
            <a:ext cx="1277155" cy="13624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531870" y="4076953"/>
          <a:ext cx="963930" cy="81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/>
                <a:gridCol w="321310"/>
                <a:gridCol w="321310"/>
              </a:tblGrid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449576" y="4081653"/>
          <a:ext cx="946785" cy="802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/>
                <a:gridCol w="315595"/>
                <a:gridCol w="315595"/>
              </a:tblGrid>
              <a:tr h="267335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89" name="object 89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87146" y="6302146"/>
            <a:ext cx="81984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 smtClean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lang="zh-CN" altLang="en-US" sz="2400" spc="-5" dirty="0" smtClean="0">
                <a:solidFill>
                  <a:srgbClr val="FF0000"/>
                </a:solidFill>
                <a:cs typeface="Calibri"/>
              </a:rPr>
              <a:t>忽略</a:t>
            </a:r>
            <a:r>
              <a:rPr lang="zh-CN" altLang="en-US" sz="2400" spc="-5" dirty="0">
                <a:solidFill>
                  <a:srgbClr val="FF0000"/>
                </a:solidFill>
                <a:cs typeface="Calibri"/>
              </a:rPr>
              <a:t>了卷积后的非线性</a:t>
            </a:r>
            <a:r>
              <a:rPr lang="zh-CN" altLang="en-US" sz="2400" spc="-5" dirty="0" smtClean="0">
                <a:solidFill>
                  <a:srgbClr val="FF0000"/>
                </a:solidFill>
                <a:cs typeface="Calibri"/>
              </a:rPr>
              <a:t>激活函数</a:t>
            </a:r>
            <a:r>
              <a:rPr sz="2400" spc="-15" dirty="0" smtClean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15468" y="3986784"/>
            <a:ext cx="6337300" cy="2258695"/>
          </a:xfrm>
          <a:custGeom>
            <a:avLst/>
            <a:gdLst/>
            <a:ahLst/>
            <a:cxnLst/>
            <a:rect l="l" t="t" r="r" b="b"/>
            <a:pathLst>
              <a:path w="6337300" h="2258695">
                <a:moveTo>
                  <a:pt x="0" y="2258568"/>
                </a:moveTo>
                <a:lnTo>
                  <a:pt x="6336792" y="2258568"/>
                </a:lnTo>
                <a:lnTo>
                  <a:pt x="6336792" y="0"/>
                </a:lnTo>
                <a:lnTo>
                  <a:pt x="0" y="0"/>
                </a:lnTo>
                <a:lnTo>
                  <a:pt x="0" y="2258568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54223" y="387095"/>
            <a:ext cx="2719070" cy="3304540"/>
          </a:xfrm>
          <a:custGeom>
            <a:avLst/>
            <a:gdLst/>
            <a:ahLst/>
            <a:cxnLst/>
            <a:rect l="l" t="t" r="r" b="b"/>
            <a:pathLst>
              <a:path w="2719070" h="3304540">
                <a:moveTo>
                  <a:pt x="0" y="3304032"/>
                </a:moveTo>
                <a:lnTo>
                  <a:pt x="2718816" y="3304032"/>
                </a:lnTo>
                <a:lnTo>
                  <a:pt x="2718816" y="0"/>
                </a:lnTo>
                <a:lnTo>
                  <a:pt x="0" y="0"/>
                </a:lnTo>
                <a:lnTo>
                  <a:pt x="0" y="330403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7448" y="1952269"/>
            <a:ext cx="154940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0228" y="4654753"/>
            <a:ext cx="1423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0688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81455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623" y="6092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623" y="10664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9973" y="1520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40688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1455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973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0688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1455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9973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0688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455" y="10664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27630" y="250316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9" name="object 29"/>
          <p:cNvSpPr/>
          <p:nvPr/>
        </p:nvSpPr>
        <p:spPr>
          <a:xfrm>
            <a:off x="2682239" y="1133855"/>
            <a:ext cx="2423160" cy="2409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46248" y="1197863"/>
            <a:ext cx="2240279" cy="2226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642764"/>
              </p:ext>
            </p:extLst>
          </p:nvPr>
        </p:nvGraphicFramePr>
        <p:xfrm>
          <a:off x="371017" y="1159763"/>
          <a:ext cx="4603748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410844"/>
                <a:gridCol w="67310"/>
                <a:gridCol w="478790"/>
                <a:gridCol w="1731644"/>
              </a:tblGrid>
              <a:tr h="67119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 rowSpan="2"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ts val="134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ts val="134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2012569" y="823086"/>
            <a:ext cx="871219" cy="586740"/>
          </a:xfrm>
          <a:custGeom>
            <a:avLst/>
            <a:gdLst/>
            <a:ahLst/>
            <a:cxnLst/>
            <a:rect l="l" t="t" r="r" b="b"/>
            <a:pathLst>
              <a:path w="871219" h="586740">
                <a:moveTo>
                  <a:pt x="765293" y="539001"/>
                </a:moveTo>
                <a:lnTo>
                  <a:pt x="744219" y="570738"/>
                </a:lnTo>
                <a:lnTo>
                  <a:pt x="871093" y="586232"/>
                </a:lnTo>
                <a:lnTo>
                  <a:pt x="850005" y="549528"/>
                </a:lnTo>
                <a:lnTo>
                  <a:pt x="781176" y="549528"/>
                </a:lnTo>
                <a:lnTo>
                  <a:pt x="765293" y="539001"/>
                </a:lnTo>
                <a:close/>
              </a:path>
              <a:path w="871219" h="586740">
                <a:moveTo>
                  <a:pt x="786375" y="507251"/>
                </a:moveTo>
                <a:lnTo>
                  <a:pt x="765293" y="539001"/>
                </a:lnTo>
                <a:lnTo>
                  <a:pt x="781176" y="549528"/>
                </a:lnTo>
                <a:lnTo>
                  <a:pt x="802258" y="517778"/>
                </a:lnTo>
                <a:lnTo>
                  <a:pt x="786375" y="507251"/>
                </a:lnTo>
                <a:close/>
              </a:path>
              <a:path w="871219" h="586740">
                <a:moveTo>
                  <a:pt x="807466" y="475488"/>
                </a:moveTo>
                <a:lnTo>
                  <a:pt x="786375" y="507251"/>
                </a:lnTo>
                <a:lnTo>
                  <a:pt x="802258" y="517778"/>
                </a:lnTo>
                <a:lnTo>
                  <a:pt x="781176" y="549528"/>
                </a:lnTo>
                <a:lnTo>
                  <a:pt x="850005" y="549528"/>
                </a:lnTo>
                <a:lnTo>
                  <a:pt x="807466" y="475488"/>
                </a:lnTo>
                <a:close/>
              </a:path>
              <a:path w="871219" h="586740">
                <a:moveTo>
                  <a:pt x="21081" y="0"/>
                </a:moveTo>
                <a:lnTo>
                  <a:pt x="0" y="31750"/>
                </a:lnTo>
                <a:lnTo>
                  <a:pt x="765293" y="539001"/>
                </a:lnTo>
                <a:lnTo>
                  <a:pt x="786375" y="507251"/>
                </a:lnTo>
                <a:lnTo>
                  <a:pt x="210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27276" y="1572005"/>
            <a:ext cx="1056005" cy="979169"/>
          </a:xfrm>
          <a:custGeom>
            <a:avLst/>
            <a:gdLst/>
            <a:ahLst/>
            <a:cxnLst/>
            <a:rect l="l" t="t" r="r" b="b"/>
            <a:pathLst>
              <a:path w="1056005" h="979169">
                <a:moveTo>
                  <a:pt x="958817" y="63633"/>
                </a:moveTo>
                <a:lnTo>
                  <a:pt x="0" y="951103"/>
                </a:lnTo>
                <a:lnTo>
                  <a:pt x="25907" y="979043"/>
                </a:lnTo>
                <a:lnTo>
                  <a:pt x="984766" y="91660"/>
                </a:lnTo>
                <a:lnTo>
                  <a:pt x="958817" y="63633"/>
                </a:lnTo>
                <a:close/>
              </a:path>
              <a:path w="1056005" h="979169">
                <a:moveTo>
                  <a:pt x="1036654" y="50673"/>
                </a:moveTo>
                <a:lnTo>
                  <a:pt x="972819" y="50673"/>
                </a:lnTo>
                <a:lnTo>
                  <a:pt x="998728" y="78740"/>
                </a:lnTo>
                <a:lnTo>
                  <a:pt x="984766" y="91660"/>
                </a:lnTo>
                <a:lnTo>
                  <a:pt x="1010666" y="119634"/>
                </a:lnTo>
                <a:lnTo>
                  <a:pt x="1036654" y="50673"/>
                </a:lnTo>
                <a:close/>
              </a:path>
              <a:path w="1056005" h="979169">
                <a:moveTo>
                  <a:pt x="972819" y="50673"/>
                </a:moveTo>
                <a:lnTo>
                  <a:pt x="958817" y="63633"/>
                </a:lnTo>
                <a:lnTo>
                  <a:pt x="984766" y="91660"/>
                </a:lnTo>
                <a:lnTo>
                  <a:pt x="998728" y="78740"/>
                </a:lnTo>
                <a:lnTo>
                  <a:pt x="972819" y="50673"/>
                </a:lnTo>
                <a:close/>
              </a:path>
              <a:path w="1056005" h="979169">
                <a:moveTo>
                  <a:pt x="1055751" y="0"/>
                </a:moveTo>
                <a:lnTo>
                  <a:pt x="932942" y="35687"/>
                </a:lnTo>
                <a:lnTo>
                  <a:pt x="958817" y="63633"/>
                </a:lnTo>
                <a:lnTo>
                  <a:pt x="972819" y="50673"/>
                </a:lnTo>
                <a:lnTo>
                  <a:pt x="1036654" y="50673"/>
                </a:lnTo>
                <a:lnTo>
                  <a:pt x="10557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01944" y="1933194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95288" y="5303520"/>
            <a:ext cx="2371343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95288" y="5303520"/>
            <a:ext cx="2371725" cy="1201420"/>
          </a:xfrm>
          <a:custGeom>
            <a:avLst/>
            <a:gdLst/>
            <a:ahLst/>
            <a:cxnLst/>
            <a:rect l="l" t="t" r="r" b="b"/>
            <a:pathLst>
              <a:path w="2371725" h="1201420">
                <a:moveTo>
                  <a:pt x="0" y="1200911"/>
                </a:moveTo>
                <a:lnTo>
                  <a:pt x="2371343" y="1200911"/>
                </a:lnTo>
                <a:lnTo>
                  <a:pt x="2371343" y="0"/>
                </a:lnTo>
                <a:lnTo>
                  <a:pt x="0" y="0"/>
                </a:lnTo>
                <a:lnTo>
                  <a:pt x="0" y="12009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575297" y="5318252"/>
            <a:ext cx="22021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spc="-10" dirty="0">
                <a:latin typeface="Calibri"/>
                <a:cs typeface="Calibri"/>
              </a:rPr>
              <a:t>connect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  input, </a:t>
            </a:r>
            <a:r>
              <a:rPr sz="2400" spc="-5" dirty="0">
                <a:latin typeface="Calibri"/>
                <a:cs typeface="Calibri"/>
              </a:rPr>
              <a:t>not fully  </a:t>
            </a:r>
            <a:r>
              <a:rPr sz="2400" spc="-10" dirty="0">
                <a:latin typeface="Calibri"/>
                <a:cs typeface="Calibri"/>
              </a:rPr>
              <a:t>connected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524880" y="65023"/>
            <a:ext cx="58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880" y="534161"/>
            <a:ext cx="58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3600" spc="-7" baseline="1157" dirty="0">
                <a:latin typeface="Calibri"/>
                <a:cs typeface="Calibri"/>
              </a:rPr>
              <a:t>2</a:t>
            </a:r>
            <a:r>
              <a:rPr sz="3600" baseline="1157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524880" y="976325"/>
            <a:ext cx="589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2400" spc="-1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534914" y="1422019"/>
            <a:ext cx="57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480" algn="l"/>
              </a:tabLst>
            </a:pPr>
            <a:r>
              <a:rPr sz="2400" spc="-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3472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374004" y="2157476"/>
            <a:ext cx="740410" cy="181038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855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755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-5787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66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1388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13888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381625" y="4452873"/>
            <a:ext cx="73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</a:tabLst>
            </a:pPr>
            <a:r>
              <a:rPr sz="2400" spc="-5" dirty="0">
                <a:latin typeface="Calibri"/>
                <a:cs typeface="Calibri"/>
              </a:rPr>
              <a:t>13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2314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375909" y="4917185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375909" y="5394756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810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8101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5370703" y="581385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310" algn="l"/>
              </a:tabLst>
            </a:pPr>
            <a:r>
              <a:rPr sz="3600" spc="-7" baseline="2314" dirty="0">
                <a:latin typeface="Calibri"/>
                <a:cs typeface="Calibri"/>
              </a:rPr>
              <a:t>16</a:t>
            </a:r>
            <a:r>
              <a:rPr sz="3600" baseline="2314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7819770" y="132232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9308" y="5218176"/>
            <a:ext cx="2916936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8744" y="5257800"/>
            <a:ext cx="2798063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618744" y="5270093"/>
            <a:ext cx="2798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   更少的参数</a:t>
            </a:r>
            <a:r>
              <a:rPr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98" name="表格 97"/>
          <p:cNvGraphicFramePr>
            <a:graphicFrameLocks noGrp="1"/>
          </p:cNvGraphicFramePr>
          <p:nvPr/>
        </p:nvGraphicFramePr>
        <p:xfrm>
          <a:off x="356260" y="1805049"/>
          <a:ext cx="1448789" cy="1413164"/>
        </p:xfrm>
        <a:graphic>
          <a:graphicData uri="http://schemas.openxmlformats.org/drawingml/2006/table">
            <a:tbl>
              <a:tblPr/>
              <a:tblGrid>
                <a:gridCol w="1448789"/>
              </a:tblGrid>
              <a:tr h="141316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mpd="sng">
                      <a:solidFill>
                        <a:srgbClr val="FF0000"/>
                      </a:solidFill>
                      <a:prstDash val="solid"/>
                    </a:lnL>
                    <a:lnR w="76200" cmpd="sng">
                      <a:solidFill>
                        <a:srgbClr val="FF0000"/>
                      </a:solidFill>
                      <a:prstDash val="solid"/>
                    </a:lnR>
                    <a:lnT w="76200" cmpd="sng">
                      <a:solidFill>
                        <a:srgbClr val="FF0000"/>
                      </a:solidFill>
                      <a:prstDash val="solid"/>
                    </a:lnT>
                    <a:lnB w="762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7448" y="1952269"/>
            <a:ext cx="154940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973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1455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01944" y="1933194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24880" y="0"/>
            <a:ext cx="589280" cy="14065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421640" algn="l"/>
              </a:tabLst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421640" algn="l"/>
              </a:tabLst>
            </a:pPr>
            <a:r>
              <a:rPr sz="3600" spc="-7" baseline="1157" dirty="0">
                <a:latin typeface="Calibri"/>
                <a:cs typeface="Calibri"/>
              </a:rPr>
              <a:t>2</a:t>
            </a:r>
            <a:r>
              <a:rPr sz="3600" baseline="1157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21640" algn="l"/>
              </a:tabLst>
            </a:pPr>
            <a:r>
              <a:rPr sz="2400" spc="-1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34914" y="1422019"/>
            <a:ext cx="57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480" algn="l"/>
              </a:tabLst>
            </a:pPr>
            <a:r>
              <a:rPr sz="2400" spc="-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3472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41009" y="2157476"/>
            <a:ext cx="57340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-5787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41009" y="3164789"/>
            <a:ext cx="573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374004" y="3576573"/>
            <a:ext cx="740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1388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13888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81625" y="4452873"/>
            <a:ext cx="73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</a:tabLst>
            </a:pPr>
            <a:r>
              <a:rPr sz="2400" spc="-5" dirty="0">
                <a:latin typeface="Calibri"/>
                <a:cs typeface="Calibri"/>
              </a:rPr>
              <a:t>13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2314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375909" y="4917185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375909" y="5394756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810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8101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370703" y="581385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310" algn="l"/>
              </a:tabLst>
            </a:pPr>
            <a:r>
              <a:rPr sz="3600" spc="-7" baseline="2314" dirty="0">
                <a:latin typeface="Calibri"/>
                <a:cs typeface="Calibri"/>
              </a:rPr>
              <a:t>16</a:t>
            </a:r>
            <a:r>
              <a:rPr sz="3600" baseline="2314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819770" y="132232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754239" y="3118561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95364" y="5775147"/>
            <a:ext cx="191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Shared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weights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70228" y="4654753"/>
            <a:ext cx="1423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161463"/>
              </p:ext>
            </p:extLst>
          </p:nvPr>
        </p:nvGraphicFramePr>
        <p:xfrm>
          <a:off x="393623" y="1178052"/>
          <a:ext cx="4563106" cy="3395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/>
                <a:gridCol w="478790"/>
                <a:gridCol w="478790"/>
                <a:gridCol w="478790"/>
                <a:gridCol w="379094"/>
                <a:gridCol w="99694"/>
                <a:gridCol w="478789"/>
                <a:gridCol w="1690369"/>
              </a:tblGrid>
              <a:tr h="65278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69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5270">
                <a:tc row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2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67" name="object 67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28559" y="2973323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28559" y="2973323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15100" y="5760720"/>
            <a:ext cx="212750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6515100" y="5760720"/>
            <a:ext cx="2127885" cy="462280"/>
          </a:xfrm>
          <a:custGeom>
            <a:avLst/>
            <a:gdLst/>
            <a:ahLst/>
            <a:cxnLst/>
            <a:rect l="l" t="t" r="r" b="b"/>
            <a:pathLst>
              <a:path w="2127884" h="462279">
                <a:moveTo>
                  <a:pt x="0" y="461771"/>
                </a:moveTo>
                <a:lnTo>
                  <a:pt x="2127504" y="461771"/>
                </a:lnTo>
                <a:lnTo>
                  <a:pt x="2127504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40830" y="741680"/>
            <a:ext cx="1388110" cy="2593340"/>
          </a:xfrm>
          <a:custGeom>
            <a:avLst/>
            <a:gdLst/>
            <a:ahLst/>
            <a:cxnLst/>
            <a:rect l="l" t="t" r="r" b="b"/>
            <a:pathLst>
              <a:path w="1388109" h="2593340">
                <a:moveTo>
                  <a:pt x="1317684" y="2501021"/>
                </a:moveTo>
                <a:lnTo>
                  <a:pt x="1283970" y="2518918"/>
                </a:lnTo>
                <a:lnTo>
                  <a:pt x="1388110" y="2593086"/>
                </a:lnTo>
                <a:lnTo>
                  <a:pt x="1386241" y="2517902"/>
                </a:lnTo>
                <a:lnTo>
                  <a:pt x="1326642" y="2517902"/>
                </a:lnTo>
                <a:lnTo>
                  <a:pt x="1317684" y="2501021"/>
                </a:lnTo>
                <a:close/>
              </a:path>
              <a:path w="1388109" h="2593340">
                <a:moveTo>
                  <a:pt x="1351356" y="2483147"/>
                </a:moveTo>
                <a:lnTo>
                  <a:pt x="1317684" y="2501021"/>
                </a:lnTo>
                <a:lnTo>
                  <a:pt x="1326642" y="2517902"/>
                </a:lnTo>
                <a:lnTo>
                  <a:pt x="1360297" y="2499995"/>
                </a:lnTo>
                <a:lnTo>
                  <a:pt x="1351356" y="2483147"/>
                </a:lnTo>
                <a:close/>
              </a:path>
              <a:path w="1388109" h="2593340">
                <a:moveTo>
                  <a:pt x="1384935" y="2465324"/>
                </a:moveTo>
                <a:lnTo>
                  <a:pt x="1351356" y="2483147"/>
                </a:lnTo>
                <a:lnTo>
                  <a:pt x="1360297" y="2499995"/>
                </a:lnTo>
                <a:lnTo>
                  <a:pt x="1326642" y="2517902"/>
                </a:lnTo>
                <a:lnTo>
                  <a:pt x="1386241" y="2517902"/>
                </a:lnTo>
                <a:lnTo>
                  <a:pt x="1384935" y="2465324"/>
                </a:lnTo>
                <a:close/>
              </a:path>
              <a:path w="1388109" h="2593340">
                <a:moveTo>
                  <a:pt x="33655" y="0"/>
                </a:moveTo>
                <a:lnTo>
                  <a:pt x="0" y="17780"/>
                </a:lnTo>
                <a:lnTo>
                  <a:pt x="1317684" y="2501021"/>
                </a:lnTo>
                <a:lnTo>
                  <a:pt x="1351356" y="2483147"/>
                </a:lnTo>
                <a:lnTo>
                  <a:pt x="3365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41720" y="1182242"/>
            <a:ext cx="1387475" cy="2152650"/>
          </a:xfrm>
          <a:custGeom>
            <a:avLst/>
            <a:gdLst/>
            <a:ahLst/>
            <a:cxnLst/>
            <a:rect l="l" t="t" r="r" b="b"/>
            <a:pathLst>
              <a:path w="1387475" h="2152650">
                <a:moveTo>
                  <a:pt x="1309476" y="2066064"/>
                </a:moveTo>
                <a:lnTo>
                  <a:pt x="1277365" y="2086610"/>
                </a:lnTo>
                <a:lnTo>
                  <a:pt x="1387221" y="2152142"/>
                </a:lnTo>
                <a:lnTo>
                  <a:pt x="1379740" y="2082165"/>
                </a:lnTo>
                <a:lnTo>
                  <a:pt x="1319783" y="2082165"/>
                </a:lnTo>
                <a:lnTo>
                  <a:pt x="1309476" y="2066064"/>
                </a:lnTo>
                <a:close/>
              </a:path>
              <a:path w="1387475" h="2152650">
                <a:moveTo>
                  <a:pt x="1341613" y="2045501"/>
                </a:moveTo>
                <a:lnTo>
                  <a:pt x="1309476" y="2066064"/>
                </a:lnTo>
                <a:lnTo>
                  <a:pt x="1319783" y="2082165"/>
                </a:lnTo>
                <a:lnTo>
                  <a:pt x="1351914" y="2061591"/>
                </a:lnTo>
                <a:lnTo>
                  <a:pt x="1341613" y="2045501"/>
                </a:lnTo>
                <a:close/>
              </a:path>
              <a:path w="1387475" h="2152650">
                <a:moveTo>
                  <a:pt x="1373631" y="2025015"/>
                </a:moveTo>
                <a:lnTo>
                  <a:pt x="1341613" y="2045501"/>
                </a:lnTo>
                <a:lnTo>
                  <a:pt x="1351914" y="2061591"/>
                </a:lnTo>
                <a:lnTo>
                  <a:pt x="1319783" y="2082165"/>
                </a:lnTo>
                <a:lnTo>
                  <a:pt x="1379740" y="2082165"/>
                </a:lnTo>
                <a:lnTo>
                  <a:pt x="1373631" y="2025015"/>
                </a:lnTo>
                <a:close/>
              </a:path>
              <a:path w="1387475" h="2152650">
                <a:moveTo>
                  <a:pt x="32003" y="0"/>
                </a:moveTo>
                <a:lnTo>
                  <a:pt x="0" y="20574"/>
                </a:lnTo>
                <a:lnTo>
                  <a:pt x="1309476" y="2066064"/>
                </a:lnTo>
                <a:lnTo>
                  <a:pt x="1341613" y="2045501"/>
                </a:lnTo>
                <a:lnTo>
                  <a:pt x="320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42990" y="1642236"/>
            <a:ext cx="1386205" cy="1692275"/>
          </a:xfrm>
          <a:custGeom>
            <a:avLst/>
            <a:gdLst/>
            <a:ahLst/>
            <a:cxnLst/>
            <a:rect l="l" t="t" r="r" b="b"/>
            <a:pathLst>
              <a:path w="1386204" h="1692275">
                <a:moveTo>
                  <a:pt x="1298891" y="1615592"/>
                </a:moveTo>
                <a:lnTo>
                  <a:pt x="1269364" y="1639697"/>
                </a:lnTo>
                <a:lnTo>
                  <a:pt x="1385951" y="1692148"/>
                </a:lnTo>
                <a:lnTo>
                  <a:pt x="1372031" y="1630299"/>
                </a:lnTo>
                <a:lnTo>
                  <a:pt x="1310893" y="1630299"/>
                </a:lnTo>
                <a:lnTo>
                  <a:pt x="1298891" y="1615592"/>
                </a:lnTo>
                <a:close/>
              </a:path>
              <a:path w="1386204" h="1692275">
                <a:moveTo>
                  <a:pt x="1328406" y="1591497"/>
                </a:moveTo>
                <a:lnTo>
                  <a:pt x="1298891" y="1615592"/>
                </a:lnTo>
                <a:lnTo>
                  <a:pt x="1310893" y="1630299"/>
                </a:lnTo>
                <a:lnTo>
                  <a:pt x="1340485" y="1606296"/>
                </a:lnTo>
                <a:lnTo>
                  <a:pt x="1328406" y="1591497"/>
                </a:lnTo>
                <a:close/>
              </a:path>
              <a:path w="1386204" h="1692275">
                <a:moveTo>
                  <a:pt x="1357884" y="1567434"/>
                </a:moveTo>
                <a:lnTo>
                  <a:pt x="1328406" y="1591497"/>
                </a:lnTo>
                <a:lnTo>
                  <a:pt x="1340485" y="1606296"/>
                </a:lnTo>
                <a:lnTo>
                  <a:pt x="1310893" y="1630299"/>
                </a:lnTo>
                <a:lnTo>
                  <a:pt x="1372031" y="1630299"/>
                </a:lnTo>
                <a:lnTo>
                  <a:pt x="1357884" y="1567434"/>
                </a:lnTo>
                <a:close/>
              </a:path>
              <a:path w="1386204" h="1692275">
                <a:moveTo>
                  <a:pt x="29463" y="0"/>
                </a:moveTo>
                <a:lnTo>
                  <a:pt x="0" y="24129"/>
                </a:lnTo>
                <a:lnTo>
                  <a:pt x="1298891" y="1615592"/>
                </a:lnTo>
                <a:lnTo>
                  <a:pt x="1328406" y="1591497"/>
                </a:lnTo>
                <a:lnTo>
                  <a:pt x="2946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83376" y="2963291"/>
            <a:ext cx="1346835" cy="397510"/>
          </a:xfrm>
          <a:custGeom>
            <a:avLst/>
            <a:gdLst/>
            <a:ahLst/>
            <a:cxnLst/>
            <a:rect l="l" t="t" r="r" b="b"/>
            <a:pathLst>
              <a:path w="1346834" h="397510">
                <a:moveTo>
                  <a:pt x="1231298" y="360671"/>
                </a:moveTo>
                <a:lnTo>
                  <a:pt x="1221613" y="397510"/>
                </a:lnTo>
                <a:lnTo>
                  <a:pt x="1346707" y="371221"/>
                </a:lnTo>
                <a:lnTo>
                  <a:pt x="1340201" y="365506"/>
                </a:lnTo>
                <a:lnTo>
                  <a:pt x="1249679" y="365506"/>
                </a:lnTo>
                <a:lnTo>
                  <a:pt x="1231298" y="360671"/>
                </a:lnTo>
                <a:close/>
              </a:path>
              <a:path w="1346834" h="397510">
                <a:moveTo>
                  <a:pt x="1241018" y="323701"/>
                </a:moveTo>
                <a:lnTo>
                  <a:pt x="1231298" y="360671"/>
                </a:lnTo>
                <a:lnTo>
                  <a:pt x="1249679" y="365506"/>
                </a:lnTo>
                <a:lnTo>
                  <a:pt x="1259458" y="328549"/>
                </a:lnTo>
                <a:lnTo>
                  <a:pt x="1241018" y="323701"/>
                </a:lnTo>
                <a:close/>
              </a:path>
              <a:path w="1346834" h="397510">
                <a:moveTo>
                  <a:pt x="1250696" y="286893"/>
                </a:moveTo>
                <a:lnTo>
                  <a:pt x="1241018" y="323701"/>
                </a:lnTo>
                <a:lnTo>
                  <a:pt x="1259458" y="328549"/>
                </a:lnTo>
                <a:lnTo>
                  <a:pt x="1249679" y="365506"/>
                </a:lnTo>
                <a:lnTo>
                  <a:pt x="1340201" y="365506"/>
                </a:lnTo>
                <a:lnTo>
                  <a:pt x="1250696" y="286893"/>
                </a:lnTo>
                <a:close/>
              </a:path>
              <a:path w="1346834" h="397510">
                <a:moveTo>
                  <a:pt x="9651" y="0"/>
                </a:moveTo>
                <a:lnTo>
                  <a:pt x="0" y="36830"/>
                </a:lnTo>
                <a:lnTo>
                  <a:pt x="1231298" y="360671"/>
                </a:lnTo>
                <a:lnTo>
                  <a:pt x="1241018" y="323701"/>
                </a:lnTo>
                <a:lnTo>
                  <a:pt x="96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72708" y="3287395"/>
            <a:ext cx="1356995" cy="190500"/>
          </a:xfrm>
          <a:custGeom>
            <a:avLst/>
            <a:gdLst/>
            <a:ahLst/>
            <a:cxnLst/>
            <a:rect l="l" t="t" r="r" b="b"/>
            <a:pathLst>
              <a:path w="1356995" h="190500">
                <a:moveTo>
                  <a:pt x="1241341" y="37947"/>
                </a:moveTo>
                <a:lnTo>
                  <a:pt x="0" y="152400"/>
                </a:lnTo>
                <a:lnTo>
                  <a:pt x="3555" y="190372"/>
                </a:lnTo>
                <a:lnTo>
                  <a:pt x="1244805" y="75792"/>
                </a:lnTo>
                <a:lnTo>
                  <a:pt x="1241341" y="37947"/>
                </a:lnTo>
                <a:close/>
              </a:path>
              <a:path w="1356995" h="190500">
                <a:moveTo>
                  <a:pt x="1330786" y="36194"/>
                </a:moveTo>
                <a:lnTo>
                  <a:pt x="1260347" y="36194"/>
                </a:lnTo>
                <a:lnTo>
                  <a:pt x="1263776" y="74040"/>
                </a:lnTo>
                <a:lnTo>
                  <a:pt x="1244805" y="75792"/>
                </a:lnTo>
                <a:lnTo>
                  <a:pt x="1248283" y="113791"/>
                </a:lnTo>
                <a:lnTo>
                  <a:pt x="1356867" y="46354"/>
                </a:lnTo>
                <a:lnTo>
                  <a:pt x="1330786" y="36194"/>
                </a:lnTo>
                <a:close/>
              </a:path>
              <a:path w="1356995" h="190500">
                <a:moveTo>
                  <a:pt x="1260347" y="36194"/>
                </a:moveTo>
                <a:lnTo>
                  <a:pt x="1241341" y="37947"/>
                </a:lnTo>
                <a:lnTo>
                  <a:pt x="1244805" y="75792"/>
                </a:lnTo>
                <a:lnTo>
                  <a:pt x="1263776" y="74040"/>
                </a:lnTo>
                <a:lnTo>
                  <a:pt x="1260347" y="36194"/>
                </a:lnTo>
                <a:close/>
              </a:path>
              <a:path w="1356995" h="190500">
                <a:moveTo>
                  <a:pt x="1237868" y="0"/>
                </a:moveTo>
                <a:lnTo>
                  <a:pt x="1241341" y="37947"/>
                </a:lnTo>
                <a:lnTo>
                  <a:pt x="1260347" y="36194"/>
                </a:lnTo>
                <a:lnTo>
                  <a:pt x="1330786" y="36194"/>
                </a:lnTo>
                <a:lnTo>
                  <a:pt x="123786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7120" y="3325367"/>
            <a:ext cx="1362710" cy="596265"/>
          </a:xfrm>
          <a:custGeom>
            <a:avLst/>
            <a:gdLst/>
            <a:ahLst/>
            <a:cxnLst/>
            <a:rect l="l" t="t" r="r" b="b"/>
            <a:pathLst>
              <a:path w="1362709" h="596264">
                <a:moveTo>
                  <a:pt x="1249752" y="35207"/>
                </a:moveTo>
                <a:lnTo>
                  <a:pt x="0" y="560832"/>
                </a:lnTo>
                <a:lnTo>
                  <a:pt x="14731" y="595884"/>
                </a:lnTo>
                <a:lnTo>
                  <a:pt x="1264489" y="70256"/>
                </a:lnTo>
                <a:lnTo>
                  <a:pt x="1249752" y="35207"/>
                </a:lnTo>
                <a:close/>
              </a:path>
              <a:path w="1362709" h="596264">
                <a:moveTo>
                  <a:pt x="1345797" y="27812"/>
                </a:moveTo>
                <a:lnTo>
                  <a:pt x="1267332" y="27812"/>
                </a:lnTo>
                <a:lnTo>
                  <a:pt x="1282064" y="62865"/>
                </a:lnTo>
                <a:lnTo>
                  <a:pt x="1264489" y="70256"/>
                </a:lnTo>
                <a:lnTo>
                  <a:pt x="1279271" y="105410"/>
                </a:lnTo>
                <a:lnTo>
                  <a:pt x="1345797" y="27812"/>
                </a:lnTo>
                <a:close/>
              </a:path>
              <a:path w="1362709" h="596264">
                <a:moveTo>
                  <a:pt x="1267332" y="27812"/>
                </a:moveTo>
                <a:lnTo>
                  <a:pt x="1249752" y="35207"/>
                </a:lnTo>
                <a:lnTo>
                  <a:pt x="1264489" y="70256"/>
                </a:lnTo>
                <a:lnTo>
                  <a:pt x="1282064" y="62865"/>
                </a:lnTo>
                <a:lnTo>
                  <a:pt x="1267332" y="27812"/>
                </a:lnTo>
                <a:close/>
              </a:path>
              <a:path w="1362709" h="596264">
                <a:moveTo>
                  <a:pt x="1234948" y="0"/>
                </a:moveTo>
                <a:lnTo>
                  <a:pt x="1249752" y="35207"/>
                </a:lnTo>
                <a:lnTo>
                  <a:pt x="1267332" y="27812"/>
                </a:lnTo>
                <a:lnTo>
                  <a:pt x="1345797" y="27812"/>
                </a:lnTo>
                <a:lnTo>
                  <a:pt x="1362455" y="8382"/>
                </a:lnTo>
                <a:lnTo>
                  <a:pt x="123494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42482" y="3361182"/>
            <a:ext cx="1352550" cy="1774189"/>
          </a:xfrm>
          <a:custGeom>
            <a:avLst/>
            <a:gdLst/>
            <a:ahLst/>
            <a:cxnLst/>
            <a:rect l="l" t="t" r="r" b="b"/>
            <a:pathLst>
              <a:path w="1352550" h="1774189">
                <a:moveTo>
                  <a:pt x="1267926" y="79512"/>
                </a:moveTo>
                <a:lnTo>
                  <a:pt x="0" y="1751075"/>
                </a:lnTo>
                <a:lnTo>
                  <a:pt x="30352" y="1774062"/>
                </a:lnTo>
                <a:lnTo>
                  <a:pt x="1298258" y="102526"/>
                </a:lnTo>
                <a:lnTo>
                  <a:pt x="1267926" y="79512"/>
                </a:lnTo>
                <a:close/>
              </a:path>
              <a:path w="1352550" h="1774189">
                <a:moveTo>
                  <a:pt x="1340124" y="64388"/>
                </a:moveTo>
                <a:lnTo>
                  <a:pt x="1279397" y="64388"/>
                </a:lnTo>
                <a:lnTo>
                  <a:pt x="1309750" y="87375"/>
                </a:lnTo>
                <a:lnTo>
                  <a:pt x="1298258" y="102526"/>
                </a:lnTo>
                <a:lnTo>
                  <a:pt x="1328673" y="125602"/>
                </a:lnTo>
                <a:lnTo>
                  <a:pt x="1340124" y="64388"/>
                </a:lnTo>
                <a:close/>
              </a:path>
              <a:path w="1352550" h="1774189">
                <a:moveTo>
                  <a:pt x="1279397" y="64388"/>
                </a:moveTo>
                <a:lnTo>
                  <a:pt x="1267926" y="79512"/>
                </a:lnTo>
                <a:lnTo>
                  <a:pt x="1298258" y="102526"/>
                </a:lnTo>
                <a:lnTo>
                  <a:pt x="1309750" y="87375"/>
                </a:lnTo>
                <a:lnTo>
                  <a:pt x="1279397" y="64388"/>
                </a:lnTo>
                <a:close/>
              </a:path>
              <a:path w="1352550" h="1774189">
                <a:moveTo>
                  <a:pt x="1352168" y="0"/>
                </a:moveTo>
                <a:lnTo>
                  <a:pt x="1237614" y="56514"/>
                </a:lnTo>
                <a:lnTo>
                  <a:pt x="1267926" y="79512"/>
                </a:lnTo>
                <a:lnTo>
                  <a:pt x="1279397" y="64388"/>
                </a:lnTo>
                <a:lnTo>
                  <a:pt x="1340124" y="64388"/>
                </a:lnTo>
                <a:lnTo>
                  <a:pt x="135216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41465" y="3327653"/>
            <a:ext cx="1376045" cy="2249170"/>
          </a:xfrm>
          <a:custGeom>
            <a:avLst/>
            <a:gdLst/>
            <a:ahLst/>
            <a:cxnLst/>
            <a:rect l="l" t="t" r="r" b="b"/>
            <a:pathLst>
              <a:path w="1376045" h="2249170">
                <a:moveTo>
                  <a:pt x="1299950" y="87854"/>
                </a:moveTo>
                <a:lnTo>
                  <a:pt x="0" y="2229104"/>
                </a:lnTo>
                <a:lnTo>
                  <a:pt x="32512" y="2248789"/>
                </a:lnTo>
                <a:lnTo>
                  <a:pt x="1332503" y="107597"/>
                </a:lnTo>
                <a:lnTo>
                  <a:pt x="1299950" y="87854"/>
                </a:lnTo>
                <a:close/>
              </a:path>
              <a:path w="1376045" h="2249170">
                <a:moveTo>
                  <a:pt x="1369691" y="71500"/>
                </a:moveTo>
                <a:lnTo>
                  <a:pt x="1309878" y="71500"/>
                </a:lnTo>
                <a:lnTo>
                  <a:pt x="1342389" y="91312"/>
                </a:lnTo>
                <a:lnTo>
                  <a:pt x="1332503" y="107597"/>
                </a:lnTo>
                <a:lnTo>
                  <a:pt x="1365123" y="127381"/>
                </a:lnTo>
                <a:lnTo>
                  <a:pt x="1369691" y="71500"/>
                </a:lnTo>
                <a:close/>
              </a:path>
              <a:path w="1376045" h="2249170">
                <a:moveTo>
                  <a:pt x="1309878" y="71500"/>
                </a:moveTo>
                <a:lnTo>
                  <a:pt x="1299950" y="87854"/>
                </a:lnTo>
                <a:lnTo>
                  <a:pt x="1332503" y="107597"/>
                </a:lnTo>
                <a:lnTo>
                  <a:pt x="1342389" y="91312"/>
                </a:lnTo>
                <a:lnTo>
                  <a:pt x="1309878" y="71500"/>
                </a:lnTo>
                <a:close/>
              </a:path>
              <a:path w="1376045" h="2249170">
                <a:moveTo>
                  <a:pt x="1375537" y="0"/>
                </a:moveTo>
                <a:lnTo>
                  <a:pt x="1267333" y="68072"/>
                </a:lnTo>
                <a:lnTo>
                  <a:pt x="1299950" y="87854"/>
                </a:lnTo>
                <a:lnTo>
                  <a:pt x="1309878" y="71500"/>
                </a:lnTo>
                <a:lnTo>
                  <a:pt x="1369691" y="71500"/>
                </a:lnTo>
                <a:lnTo>
                  <a:pt x="137553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40703" y="3390138"/>
            <a:ext cx="1361440" cy="2646680"/>
          </a:xfrm>
          <a:custGeom>
            <a:avLst/>
            <a:gdLst/>
            <a:ahLst/>
            <a:cxnLst/>
            <a:rect l="l" t="t" r="r" b="b"/>
            <a:pathLst>
              <a:path w="1361440" h="2646679">
                <a:moveTo>
                  <a:pt x="1292205" y="93186"/>
                </a:moveTo>
                <a:lnTo>
                  <a:pt x="0" y="2629141"/>
                </a:lnTo>
                <a:lnTo>
                  <a:pt x="34036" y="2646438"/>
                </a:lnTo>
                <a:lnTo>
                  <a:pt x="1326224" y="110492"/>
                </a:lnTo>
                <a:lnTo>
                  <a:pt x="1292205" y="93186"/>
                </a:lnTo>
                <a:close/>
              </a:path>
              <a:path w="1361440" h="2646679">
                <a:moveTo>
                  <a:pt x="1360580" y="76200"/>
                </a:moveTo>
                <a:lnTo>
                  <a:pt x="1300861" y="76200"/>
                </a:lnTo>
                <a:lnTo>
                  <a:pt x="1334897" y="93472"/>
                </a:lnTo>
                <a:lnTo>
                  <a:pt x="1326224" y="110492"/>
                </a:lnTo>
                <a:lnTo>
                  <a:pt x="1360170" y="127762"/>
                </a:lnTo>
                <a:lnTo>
                  <a:pt x="1360580" y="76200"/>
                </a:lnTo>
                <a:close/>
              </a:path>
              <a:path w="1361440" h="2646679">
                <a:moveTo>
                  <a:pt x="1300861" y="76200"/>
                </a:moveTo>
                <a:lnTo>
                  <a:pt x="1292205" y="93186"/>
                </a:lnTo>
                <a:lnTo>
                  <a:pt x="1326224" y="110492"/>
                </a:lnTo>
                <a:lnTo>
                  <a:pt x="1334897" y="93472"/>
                </a:lnTo>
                <a:lnTo>
                  <a:pt x="1300861" y="76200"/>
                </a:lnTo>
                <a:close/>
              </a:path>
              <a:path w="1361440" h="2646679">
                <a:moveTo>
                  <a:pt x="1361186" y="0"/>
                </a:moveTo>
                <a:lnTo>
                  <a:pt x="1258316" y="75946"/>
                </a:lnTo>
                <a:lnTo>
                  <a:pt x="1292205" y="93186"/>
                </a:lnTo>
                <a:lnTo>
                  <a:pt x="1300861" y="76200"/>
                </a:lnTo>
                <a:lnTo>
                  <a:pt x="1360580" y="76200"/>
                </a:lnTo>
                <a:lnTo>
                  <a:pt x="136118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50235" y="1152144"/>
            <a:ext cx="2414016" cy="2424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14244" y="1216152"/>
            <a:ext cx="2231135" cy="2241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16098" y="1558289"/>
            <a:ext cx="958850" cy="947419"/>
          </a:xfrm>
          <a:custGeom>
            <a:avLst/>
            <a:gdLst/>
            <a:ahLst/>
            <a:cxnLst/>
            <a:rect l="l" t="t" r="r" b="b"/>
            <a:pathLst>
              <a:path w="958850" h="947419">
                <a:moveTo>
                  <a:pt x="864109" y="66760"/>
                </a:moveTo>
                <a:lnTo>
                  <a:pt x="0" y="920242"/>
                </a:lnTo>
                <a:lnTo>
                  <a:pt x="26669" y="947420"/>
                </a:lnTo>
                <a:lnTo>
                  <a:pt x="890926" y="93916"/>
                </a:lnTo>
                <a:lnTo>
                  <a:pt x="864109" y="66760"/>
                </a:lnTo>
                <a:close/>
              </a:path>
              <a:path w="958850" h="947419">
                <a:moveTo>
                  <a:pt x="940715" y="53339"/>
                </a:moveTo>
                <a:lnTo>
                  <a:pt x="877696" y="53339"/>
                </a:lnTo>
                <a:lnTo>
                  <a:pt x="904494" y="80518"/>
                </a:lnTo>
                <a:lnTo>
                  <a:pt x="890926" y="93916"/>
                </a:lnTo>
                <a:lnTo>
                  <a:pt x="917701" y="121031"/>
                </a:lnTo>
                <a:lnTo>
                  <a:pt x="940715" y="53339"/>
                </a:lnTo>
                <a:close/>
              </a:path>
              <a:path w="958850" h="947419">
                <a:moveTo>
                  <a:pt x="877696" y="53339"/>
                </a:moveTo>
                <a:lnTo>
                  <a:pt x="864109" y="66760"/>
                </a:lnTo>
                <a:lnTo>
                  <a:pt x="890926" y="93916"/>
                </a:lnTo>
                <a:lnTo>
                  <a:pt x="904494" y="80518"/>
                </a:lnTo>
                <a:lnTo>
                  <a:pt x="877696" y="53339"/>
                </a:lnTo>
                <a:close/>
              </a:path>
              <a:path w="958850" h="947419">
                <a:moveTo>
                  <a:pt x="958850" y="0"/>
                </a:moveTo>
                <a:lnTo>
                  <a:pt x="837311" y="39624"/>
                </a:lnTo>
                <a:lnTo>
                  <a:pt x="864109" y="66760"/>
                </a:lnTo>
                <a:lnTo>
                  <a:pt x="877696" y="53339"/>
                </a:lnTo>
                <a:lnTo>
                  <a:pt x="940715" y="53339"/>
                </a:lnTo>
                <a:lnTo>
                  <a:pt x="9588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13966" y="822197"/>
            <a:ext cx="1261110" cy="702945"/>
          </a:xfrm>
          <a:custGeom>
            <a:avLst/>
            <a:gdLst/>
            <a:ahLst/>
            <a:cxnLst/>
            <a:rect l="l" t="t" r="r" b="b"/>
            <a:pathLst>
              <a:path w="1261110" h="702944">
                <a:moveTo>
                  <a:pt x="1151557" y="664324"/>
                </a:moveTo>
                <a:lnTo>
                  <a:pt x="1133220" y="697738"/>
                </a:lnTo>
                <a:lnTo>
                  <a:pt x="1260983" y="702563"/>
                </a:lnTo>
                <a:lnTo>
                  <a:pt x="1240832" y="673480"/>
                </a:lnTo>
                <a:lnTo>
                  <a:pt x="1168272" y="673480"/>
                </a:lnTo>
                <a:lnTo>
                  <a:pt x="1151557" y="664324"/>
                </a:lnTo>
                <a:close/>
              </a:path>
              <a:path w="1261110" h="702944">
                <a:moveTo>
                  <a:pt x="1169879" y="630940"/>
                </a:moveTo>
                <a:lnTo>
                  <a:pt x="1151557" y="664324"/>
                </a:lnTo>
                <a:lnTo>
                  <a:pt x="1168272" y="673480"/>
                </a:lnTo>
                <a:lnTo>
                  <a:pt x="1186560" y="640079"/>
                </a:lnTo>
                <a:lnTo>
                  <a:pt x="1169879" y="630940"/>
                </a:lnTo>
                <a:close/>
              </a:path>
              <a:path w="1261110" h="702944">
                <a:moveTo>
                  <a:pt x="1188211" y="597535"/>
                </a:moveTo>
                <a:lnTo>
                  <a:pt x="1169879" y="630940"/>
                </a:lnTo>
                <a:lnTo>
                  <a:pt x="1186560" y="640079"/>
                </a:lnTo>
                <a:lnTo>
                  <a:pt x="1168272" y="673480"/>
                </a:lnTo>
                <a:lnTo>
                  <a:pt x="1240832" y="673480"/>
                </a:lnTo>
                <a:lnTo>
                  <a:pt x="1188211" y="597535"/>
                </a:lnTo>
                <a:close/>
              </a:path>
              <a:path w="1261110" h="702944">
                <a:moveTo>
                  <a:pt x="18287" y="0"/>
                </a:moveTo>
                <a:lnTo>
                  <a:pt x="0" y="33527"/>
                </a:lnTo>
                <a:lnTo>
                  <a:pt x="1151557" y="664324"/>
                </a:lnTo>
                <a:lnTo>
                  <a:pt x="1169879" y="630940"/>
                </a:lnTo>
                <a:lnTo>
                  <a:pt x="182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88264" y="5218176"/>
            <a:ext cx="2916936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47700" y="5257800"/>
            <a:ext cx="2798063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47700" y="5270093"/>
            <a:ext cx="2798445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cs typeface="Calibri"/>
              </a:rPr>
              <a:t>     更</a:t>
            </a:r>
            <a:r>
              <a:rPr lang="zh-CN" altLang="en-US" sz="2800" spc="-10" dirty="0">
                <a:solidFill>
                  <a:srgbClr val="FFFFFF"/>
                </a:solidFill>
                <a:cs typeface="Calibri"/>
              </a:rPr>
              <a:t>少的参数</a:t>
            </a:r>
            <a:r>
              <a:rPr lang="en-US" altLang="zh-CN" sz="2800" spc="-20" dirty="0">
                <a:solidFill>
                  <a:srgbClr val="FFFFFF"/>
                </a:solidFill>
                <a:cs typeface="Calibri"/>
              </a:rPr>
              <a:t>!</a:t>
            </a:r>
            <a:endParaRPr lang="zh-CN" altLang="en-US" sz="2800" dirty="0"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3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"/>
          <p:cNvSpPr/>
          <p:nvPr/>
        </p:nvSpPr>
        <p:spPr>
          <a:xfrm>
            <a:off x="940688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2"/>
          <p:cNvSpPr/>
          <p:nvPr/>
        </p:nvSpPr>
        <p:spPr>
          <a:xfrm>
            <a:off x="1481455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3"/>
          <p:cNvSpPr/>
          <p:nvPr/>
        </p:nvSpPr>
        <p:spPr>
          <a:xfrm>
            <a:off x="393623" y="6092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4"/>
          <p:cNvSpPr/>
          <p:nvPr/>
        </p:nvSpPr>
        <p:spPr>
          <a:xfrm>
            <a:off x="393623" y="10664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5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6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7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8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9"/>
          <p:cNvSpPr txBox="1"/>
          <p:nvPr/>
        </p:nvSpPr>
        <p:spPr>
          <a:xfrm>
            <a:off x="399973" y="1520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119" name="object 20"/>
          <p:cNvSpPr txBox="1"/>
          <p:nvPr/>
        </p:nvSpPr>
        <p:spPr>
          <a:xfrm>
            <a:off x="940688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21"/>
          <p:cNvSpPr txBox="1"/>
          <p:nvPr/>
        </p:nvSpPr>
        <p:spPr>
          <a:xfrm>
            <a:off x="1481455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22"/>
          <p:cNvSpPr txBox="1"/>
          <p:nvPr/>
        </p:nvSpPr>
        <p:spPr>
          <a:xfrm>
            <a:off x="399973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23"/>
          <p:cNvSpPr txBox="1"/>
          <p:nvPr/>
        </p:nvSpPr>
        <p:spPr>
          <a:xfrm>
            <a:off x="940688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24"/>
          <p:cNvSpPr txBox="1"/>
          <p:nvPr/>
        </p:nvSpPr>
        <p:spPr>
          <a:xfrm>
            <a:off x="1481455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4" name="object 25"/>
          <p:cNvSpPr txBox="1"/>
          <p:nvPr/>
        </p:nvSpPr>
        <p:spPr>
          <a:xfrm>
            <a:off x="399973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26"/>
          <p:cNvSpPr txBox="1"/>
          <p:nvPr/>
        </p:nvSpPr>
        <p:spPr>
          <a:xfrm>
            <a:off x="940688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27"/>
          <p:cNvSpPr txBox="1"/>
          <p:nvPr/>
        </p:nvSpPr>
        <p:spPr>
          <a:xfrm>
            <a:off x="1481455" y="10664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85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86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87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88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89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90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91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92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93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28"/>
          <p:cNvSpPr txBox="1"/>
          <p:nvPr/>
        </p:nvSpPr>
        <p:spPr>
          <a:xfrm>
            <a:off x="2127630" y="250316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866127" y="5769407"/>
            <a:ext cx="216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</a:rPr>
              <a:t>共享权值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61210" y="1295019"/>
            <a:ext cx="495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7661209" y="3118561"/>
            <a:ext cx="495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-1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01791" y="1299763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46041" y="46578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73167" y="515873"/>
            <a:ext cx="238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57217" y="133205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611623" y="463295"/>
            <a:ext cx="2433955" cy="330454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359410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07010">
              <a:lnSpc>
                <a:spcPct val="100000"/>
              </a:lnSpc>
              <a:spcBef>
                <a:spcPts val="1295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−1</a:t>
            </a:r>
            <a:endParaRPr sz="2400">
              <a:latin typeface="Cambria Math"/>
              <a:cs typeface="Cambria Math"/>
            </a:endParaRPr>
          </a:p>
          <a:p>
            <a:pPr marL="375920" algn="ctr">
              <a:lnSpc>
                <a:spcPct val="100000"/>
              </a:lnSpc>
              <a:spcBef>
                <a:spcPts val="1839"/>
              </a:spcBef>
            </a:pPr>
            <a:r>
              <a:rPr sz="1800" spc="-10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54551" y="314109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640068" y="2741116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05938" cy="172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/>
                <a:gridCol w="300990"/>
                <a:gridCol w="300989"/>
                <a:gridCol w="300990"/>
                <a:gridCol w="300990"/>
                <a:gridCol w="300989"/>
              </a:tblGrid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42812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676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60979" y="5459679"/>
            <a:ext cx="148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751066" y="5429199"/>
            <a:ext cx="948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 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oli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73653" y="4373839"/>
            <a:ext cx="1277155" cy="1362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538220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02277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31870" y="4083303"/>
            <a:ext cx="977265" cy="0"/>
          </a:xfrm>
          <a:custGeom>
            <a:avLst/>
            <a:gdLst/>
            <a:ahLst/>
            <a:cxnLst/>
            <a:rect l="l" t="t" r="r" b="b"/>
            <a:pathLst>
              <a:path w="977264">
                <a:moveTo>
                  <a:pt x="0" y="0"/>
                </a:moveTo>
                <a:lnTo>
                  <a:pt x="976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538220" y="4082796"/>
          <a:ext cx="1024890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/>
                <a:gridCol w="321310"/>
                <a:gridCol w="382270"/>
              </a:tblGrid>
              <a:tr h="2717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14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object 91"/>
          <p:cNvGraphicFramePr>
            <a:graphicFrameLocks noGrp="1"/>
          </p:cNvGraphicFramePr>
          <p:nvPr/>
        </p:nvGraphicFramePr>
        <p:xfrm>
          <a:off x="2449576" y="4081653"/>
          <a:ext cx="946785" cy="802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/>
                <a:gridCol w="315595"/>
                <a:gridCol w="315595"/>
              </a:tblGrid>
              <a:tr h="267335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92" name="object 92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562855" y="4082796"/>
            <a:ext cx="4257040" cy="2162810"/>
          </a:xfrm>
          <a:custGeom>
            <a:avLst/>
            <a:gdLst/>
            <a:ahLst/>
            <a:cxnLst/>
            <a:rect l="l" t="t" r="r" b="b"/>
            <a:pathLst>
              <a:path w="4257040" h="2162810">
                <a:moveTo>
                  <a:pt x="0" y="2162555"/>
                </a:moveTo>
                <a:lnTo>
                  <a:pt x="4256532" y="2162555"/>
                </a:lnTo>
                <a:lnTo>
                  <a:pt x="4256532" y="0"/>
                </a:lnTo>
                <a:lnTo>
                  <a:pt x="0" y="0"/>
                </a:lnTo>
                <a:lnTo>
                  <a:pt x="0" y="216255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9504" y="3352800"/>
            <a:ext cx="1755648" cy="1644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9504" y="3352800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1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30"/>
                </a:lnTo>
                <a:lnTo>
                  <a:pt x="1751233" y="1419599"/>
                </a:lnTo>
                <a:lnTo>
                  <a:pt x="1738504" y="1465969"/>
                </a:lnTo>
                <a:lnTo>
                  <a:pt x="1718234" y="1508665"/>
                </a:lnTo>
                <a:lnTo>
                  <a:pt x="1691198" y="1546916"/>
                </a:lnTo>
                <a:lnTo>
                  <a:pt x="1658168" y="1579946"/>
                </a:lnTo>
                <a:lnTo>
                  <a:pt x="1619917" y="1606982"/>
                </a:lnTo>
                <a:lnTo>
                  <a:pt x="1577221" y="1627252"/>
                </a:lnTo>
                <a:lnTo>
                  <a:pt x="1530851" y="1639981"/>
                </a:lnTo>
                <a:lnTo>
                  <a:pt x="1481581" y="1644395"/>
                </a:lnTo>
                <a:lnTo>
                  <a:pt x="274066" y="1644395"/>
                </a:lnTo>
                <a:lnTo>
                  <a:pt x="224796" y="1639981"/>
                </a:lnTo>
                <a:lnTo>
                  <a:pt x="178426" y="1627252"/>
                </a:lnTo>
                <a:lnTo>
                  <a:pt x="135730" y="1606982"/>
                </a:lnTo>
                <a:lnTo>
                  <a:pt x="97479" y="1579946"/>
                </a:lnTo>
                <a:lnTo>
                  <a:pt x="64449" y="1546916"/>
                </a:lnTo>
                <a:lnTo>
                  <a:pt x="37413" y="1508665"/>
                </a:lnTo>
                <a:lnTo>
                  <a:pt x="17143" y="1465969"/>
                </a:lnTo>
                <a:lnTo>
                  <a:pt x="4414" y="1419599"/>
                </a:lnTo>
                <a:lnTo>
                  <a:pt x="0" y="1370330"/>
                </a:lnTo>
                <a:lnTo>
                  <a:pt x="0" y="27406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8991" y="5055108"/>
            <a:ext cx="1755648" cy="1644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8991" y="5055108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2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17"/>
                </a:lnTo>
                <a:lnTo>
                  <a:pt x="1751233" y="1419583"/>
                </a:lnTo>
                <a:lnTo>
                  <a:pt x="1738504" y="1465952"/>
                </a:lnTo>
                <a:lnTo>
                  <a:pt x="1718234" y="1508650"/>
                </a:lnTo>
                <a:lnTo>
                  <a:pt x="1691198" y="1546903"/>
                </a:lnTo>
                <a:lnTo>
                  <a:pt x="1658168" y="1579936"/>
                </a:lnTo>
                <a:lnTo>
                  <a:pt x="1619917" y="1606976"/>
                </a:lnTo>
                <a:lnTo>
                  <a:pt x="1577221" y="1627249"/>
                </a:lnTo>
                <a:lnTo>
                  <a:pt x="1530851" y="1639980"/>
                </a:lnTo>
                <a:lnTo>
                  <a:pt x="1481582" y="1644396"/>
                </a:lnTo>
                <a:lnTo>
                  <a:pt x="274066" y="1644396"/>
                </a:lnTo>
                <a:lnTo>
                  <a:pt x="224796" y="1639980"/>
                </a:lnTo>
                <a:lnTo>
                  <a:pt x="178426" y="1627249"/>
                </a:lnTo>
                <a:lnTo>
                  <a:pt x="135730" y="1606976"/>
                </a:lnTo>
                <a:lnTo>
                  <a:pt x="97479" y="1579936"/>
                </a:lnTo>
                <a:lnTo>
                  <a:pt x="64449" y="1546903"/>
                </a:lnTo>
                <a:lnTo>
                  <a:pt x="37413" y="1508650"/>
                </a:lnTo>
                <a:lnTo>
                  <a:pt x="17143" y="1465952"/>
                </a:lnTo>
                <a:lnTo>
                  <a:pt x="4414" y="1419583"/>
                </a:lnTo>
                <a:lnTo>
                  <a:pt x="0" y="1370317"/>
                </a:lnTo>
                <a:lnTo>
                  <a:pt x="0" y="27406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9504" y="5024628"/>
            <a:ext cx="1755648" cy="1645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9504" y="5024628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587"/>
                </a:lnTo>
                <a:lnTo>
                  <a:pt x="1751228" y="1420899"/>
                </a:lnTo>
                <a:lnTo>
                  <a:pt x="1738486" y="1467311"/>
                </a:lnTo>
                <a:lnTo>
                  <a:pt x="1718197" y="1510048"/>
                </a:lnTo>
                <a:lnTo>
                  <a:pt x="1691134" y="1548336"/>
                </a:lnTo>
                <a:lnTo>
                  <a:pt x="1658072" y="1581400"/>
                </a:lnTo>
                <a:lnTo>
                  <a:pt x="1619786" y="1608465"/>
                </a:lnTo>
                <a:lnTo>
                  <a:pt x="1577050" y="1628757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7"/>
                </a:lnTo>
                <a:lnTo>
                  <a:pt x="135861" y="1608465"/>
                </a:lnTo>
                <a:lnTo>
                  <a:pt x="97575" y="1581400"/>
                </a:lnTo>
                <a:lnTo>
                  <a:pt x="64513" y="1548336"/>
                </a:lnTo>
                <a:lnTo>
                  <a:pt x="37450" y="1510048"/>
                </a:lnTo>
                <a:lnTo>
                  <a:pt x="17161" y="1467311"/>
                </a:lnTo>
                <a:lnTo>
                  <a:pt x="4419" y="1420899"/>
                </a:lnTo>
                <a:lnTo>
                  <a:pt x="0" y="1371587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3376" y="3343655"/>
            <a:ext cx="1755648" cy="1645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3376" y="3343655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600"/>
                </a:lnTo>
                <a:lnTo>
                  <a:pt x="1751228" y="1420911"/>
                </a:lnTo>
                <a:lnTo>
                  <a:pt x="1738486" y="1467322"/>
                </a:lnTo>
                <a:lnTo>
                  <a:pt x="1718197" y="1510058"/>
                </a:lnTo>
                <a:lnTo>
                  <a:pt x="1691134" y="1548344"/>
                </a:lnTo>
                <a:lnTo>
                  <a:pt x="1658072" y="1581406"/>
                </a:lnTo>
                <a:lnTo>
                  <a:pt x="1619786" y="1608469"/>
                </a:lnTo>
                <a:lnTo>
                  <a:pt x="1577050" y="1628758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8"/>
                </a:lnTo>
                <a:lnTo>
                  <a:pt x="135861" y="1608469"/>
                </a:lnTo>
                <a:lnTo>
                  <a:pt x="97575" y="1581406"/>
                </a:lnTo>
                <a:lnTo>
                  <a:pt x="64513" y="1548344"/>
                </a:lnTo>
                <a:lnTo>
                  <a:pt x="37450" y="1510058"/>
                </a:lnTo>
                <a:lnTo>
                  <a:pt x="17161" y="1467322"/>
                </a:lnTo>
                <a:lnTo>
                  <a:pt x="4419" y="1420911"/>
                </a:lnTo>
                <a:lnTo>
                  <a:pt x="0" y="1371600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2247" y="34442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2247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03265" y="358940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5020" y="34442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5020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9809" y="358940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16268" y="34442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16268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41566" y="358940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57516" y="34442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57516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83448" y="3589401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32247" y="42443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32247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57546" y="438988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75020" y="42443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75020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45529" y="43898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16268" y="42443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16268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87285" y="43898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57516" y="42443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57516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83448" y="4389882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32247" y="5102352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2247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57546" y="524789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5020" y="5102352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75020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99809" y="524789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716268" y="5102352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16268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987285" y="52478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57516" y="5102352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57516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829168" y="52478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32247" y="5902452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32247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303265" y="6047638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75020" y="5902452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75020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99809" y="6047638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16268" y="5902452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16268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941566" y="6047638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57516" y="5902452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57516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783448" y="6047638"/>
            <a:ext cx="273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50764" y="3767328"/>
            <a:ext cx="838200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9823" y="3852671"/>
            <a:ext cx="638555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10200" y="3806952"/>
            <a:ext cx="719327" cy="720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680964" y="3952697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054595" y="3832859"/>
            <a:ext cx="838200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53656" y="3918203"/>
            <a:ext cx="63855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4031" y="3872484"/>
            <a:ext cx="71932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384795" y="401853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042404" y="5422391"/>
            <a:ext cx="838200" cy="836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41464" y="5507735"/>
            <a:ext cx="63855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1840" y="5462015"/>
            <a:ext cx="719327" cy="7193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372857" y="560781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37632" y="5433059"/>
            <a:ext cx="838200" cy="836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36691" y="5518403"/>
            <a:ext cx="638556" cy="758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97067" y="5472684"/>
            <a:ext cx="719328" cy="719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767196" y="5618175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695955" y="2159507"/>
            <a:ext cx="670559" cy="14081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95955" y="2159507"/>
            <a:ext cx="670560" cy="1408430"/>
          </a:xfrm>
          <a:custGeom>
            <a:avLst/>
            <a:gdLst/>
            <a:ahLst/>
            <a:cxnLst/>
            <a:rect l="l" t="t" r="r" b="b"/>
            <a:pathLst>
              <a:path w="670560" h="1408429">
                <a:moveTo>
                  <a:pt x="0" y="704088"/>
                </a:moveTo>
                <a:lnTo>
                  <a:pt x="1370" y="639999"/>
                </a:lnTo>
                <a:lnTo>
                  <a:pt x="5401" y="577522"/>
                </a:lnTo>
                <a:lnTo>
                  <a:pt x="11976" y="516907"/>
                </a:lnTo>
                <a:lnTo>
                  <a:pt x="20976" y="458402"/>
                </a:lnTo>
                <a:lnTo>
                  <a:pt x="32282" y="402254"/>
                </a:lnTo>
                <a:lnTo>
                  <a:pt x="45776" y="348713"/>
                </a:lnTo>
                <a:lnTo>
                  <a:pt x="61340" y="298028"/>
                </a:lnTo>
                <a:lnTo>
                  <a:pt x="78854" y="250446"/>
                </a:lnTo>
                <a:lnTo>
                  <a:pt x="98202" y="206216"/>
                </a:lnTo>
                <a:lnTo>
                  <a:pt x="119265" y="165587"/>
                </a:lnTo>
                <a:lnTo>
                  <a:pt x="141923" y="128807"/>
                </a:lnTo>
                <a:lnTo>
                  <a:pt x="166059" y="96124"/>
                </a:lnTo>
                <a:lnTo>
                  <a:pt x="191555" y="67788"/>
                </a:lnTo>
                <a:lnTo>
                  <a:pt x="246150" y="25149"/>
                </a:lnTo>
                <a:lnTo>
                  <a:pt x="304763" y="2877"/>
                </a:lnTo>
                <a:lnTo>
                  <a:pt x="335280" y="0"/>
                </a:lnTo>
                <a:lnTo>
                  <a:pt x="365796" y="2877"/>
                </a:lnTo>
                <a:lnTo>
                  <a:pt x="424409" y="25149"/>
                </a:lnTo>
                <a:lnTo>
                  <a:pt x="479004" y="67788"/>
                </a:lnTo>
                <a:lnTo>
                  <a:pt x="504500" y="96124"/>
                </a:lnTo>
                <a:lnTo>
                  <a:pt x="528636" y="128807"/>
                </a:lnTo>
                <a:lnTo>
                  <a:pt x="551294" y="165587"/>
                </a:lnTo>
                <a:lnTo>
                  <a:pt x="572357" y="206216"/>
                </a:lnTo>
                <a:lnTo>
                  <a:pt x="591705" y="250446"/>
                </a:lnTo>
                <a:lnTo>
                  <a:pt x="609219" y="298028"/>
                </a:lnTo>
                <a:lnTo>
                  <a:pt x="624783" y="348713"/>
                </a:lnTo>
                <a:lnTo>
                  <a:pt x="638277" y="402254"/>
                </a:lnTo>
                <a:lnTo>
                  <a:pt x="649583" y="458402"/>
                </a:lnTo>
                <a:lnTo>
                  <a:pt x="658583" y="516907"/>
                </a:lnTo>
                <a:lnTo>
                  <a:pt x="665158" y="577522"/>
                </a:lnTo>
                <a:lnTo>
                  <a:pt x="669189" y="639999"/>
                </a:lnTo>
                <a:lnTo>
                  <a:pt x="670559" y="704088"/>
                </a:lnTo>
                <a:lnTo>
                  <a:pt x="669189" y="768176"/>
                </a:lnTo>
                <a:lnTo>
                  <a:pt x="665158" y="830653"/>
                </a:lnTo>
                <a:lnTo>
                  <a:pt x="658583" y="891268"/>
                </a:lnTo>
                <a:lnTo>
                  <a:pt x="649583" y="949773"/>
                </a:lnTo>
                <a:lnTo>
                  <a:pt x="638277" y="1005921"/>
                </a:lnTo>
                <a:lnTo>
                  <a:pt x="624783" y="1059462"/>
                </a:lnTo>
                <a:lnTo>
                  <a:pt x="609219" y="1110147"/>
                </a:lnTo>
                <a:lnTo>
                  <a:pt x="591705" y="1157729"/>
                </a:lnTo>
                <a:lnTo>
                  <a:pt x="572357" y="1201959"/>
                </a:lnTo>
                <a:lnTo>
                  <a:pt x="551294" y="1242588"/>
                </a:lnTo>
                <a:lnTo>
                  <a:pt x="528636" y="1279368"/>
                </a:lnTo>
                <a:lnTo>
                  <a:pt x="504500" y="1312051"/>
                </a:lnTo>
                <a:lnTo>
                  <a:pt x="479004" y="1340387"/>
                </a:lnTo>
                <a:lnTo>
                  <a:pt x="424409" y="1383026"/>
                </a:lnTo>
                <a:lnTo>
                  <a:pt x="365796" y="1405298"/>
                </a:lnTo>
                <a:lnTo>
                  <a:pt x="335280" y="1408176"/>
                </a:lnTo>
                <a:lnTo>
                  <a:pt x="304763" y="1405298"/>
                </a:lnTo>
                <a:lnTo>
                  <a:pt x="246150" y="1383026"/>
                </a:lnTo>
                <a:lnTo>
                  <a:pt x="191555" y="1340387"/>
                </a:lnTo>
                <a:lnTo>
                  <a:pt x="166059" y="1312051"/>
                </a:lnTo>
                <a:lnTo>
                  <a:pt x="141923" y="1279368"/>
                </a:lnTo>
                <a:lnTo>
                  <a:pt x="119265" y="1242588"/>
                </a:lnTo>
                <a:lnTo>
                  <a:pt x="98202" y="1201959"/>
                </a:lnTo>
                <a:lnTo>
                  <a:pt x="78854" y="1157729"/>
                </a:lnTo>
                <a:lnTo>
                  <a:pt x="61340" y="1110147"/>
                </a:lnTo>
                <a:lnTo>
                  <a:pt x="45776" y="1059462"/>
                </a:lnTo>
                <a:lnTo>
                  <a:pt x="32282" y="1005921"/>
                </a:lnTo>
                <a:lnTo>
                  <a:pt x="20976" y="949773"/>
                </a:lnTo>
                <a:lnTo>
                  <a:pt x="11976" y="891268"/>
                </a:lnTo>
                <a:lnTo>
                  <a:pt x="5401" y="830653"/>
                </a:lnTo>
                <a:lnTo>
                  <a:pt x="1370" y="768176"/>
                </a:lnTo>
                <a:lnTo>
                  <a:pt x="0" y="7040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86811" y="394715"/>
            <a:ext cx="672084" cy="14066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86811" y="394715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18559" y="832103"/>
            <a:ext cx="841248" cy="5745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18559" y="83210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939285" y="954151"/>
            <a:ext cx="415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69619" y="1379219"/>
            <a:ext cx="342899" cy="342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9619" y="137921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33669" y="1272331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71144" y="2217420"/>
            <a:ext cx="342900" cy="3429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1144" y="221742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52513" y="2121199"/>
            <a:ext cx="26352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65" dirty="0">
                <a:latin typeface="Times New Roman"/>
                <a:cs typeface="Times New Roman"/>
              </a:rPr>
              <a:t>x</a:t>
            </a:r>
            <a:r>
              <a:rPr sz="2250" spc="7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09701" y="644144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727703" y="2657855"/>
            <a:ext cx="839724" cy="5745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27703" y="2657855"/>
            <a:ext cx="840105" cy="574675"/>
          </a:xfrm>
          <a:custGeom>
            <a:avLst/>
            <a:gdLst/>
            <a:ahLst/>
            <a:cxnLst/>
            <a:rect l="l" t="t" r="r" b="b"/>
            <a:pathLst>
              <a:path w="840104" h="574675">
                <a:moveTo>
                  <a:pt x="0" y="287274"/>
                </a:moveTo>
                <a:lnTo>
                  <a:pt x="3832" y="248299"/>
                </a:lnTo>
                <a:lnTo>
                  <a:pt x="14996" y="210917"/>
                </a:lnTo>
                <a:lnTo>
                  <a:pt x="32992" y="175468"/>
                </a:lnTo>
                <a:lnTo>
                  <a:pt x="57319" y="142296"/>
                </a:lnTo>
                <a:lnTo>
                  <a:pt x="87477" y="111743"/>
                </a:lnTo>
                <a:lnTo>
                  <a:pt x="122967" y="84153"/>
                </a:lnTo>
                <a:lnTo>
                  <a:pt x="163288" y="59867"/>
                </a:lnTo>
                <a:lnTo>
                  <a:pt x="207941" y="39228"/>
                </a:lnTo>
                <a:lnTo>
                  <a:pt x="256424" y="22580"/>
                </a:lnTo>
                <a:lnTo>
                  <a:pt x="308239" y="10264"/>
                </a:lnTo>
                <a:lnTo>
                  <a:pt x="362885" y="2623"/>
                </a:lnTo>
                <a:lnTo>
                  <a:pt x="419862" y="0"/>
                </a:lnTo>
                <a:lnTo>
                  <a:pt x="476838" y="2623"/>
                </a:lnTo>
                <a:lnTo>
                  <a:pt x="531484" y="10264"/>
                </a:lnTo>
                <a:lnTo>
                  <a:pt x="583299" y="22580"/>
                </a:lnTo>
                <a:lnTo>
                  <a:pt x="631782" y="39228"/>
                </a:lnTo>
                <a:lnTo>
                  <a:pt x="676435" y="59867"/>
                </a:lnTo>
                <a:lnTo>
                  <a:pt x="716756" y="84153"/>
                </a:lnTo>
                <a:lnTo>
                  <a:pt x="752246" y="111743"/>
                </a:lnTo>
                <a:lnTo>
                  <a:pt x="782404" y="142296"/>
                </a:lnTo>
                <a:lnTo>
                  <a:pt x="806731" y="175468"/>
                </a:lnTo>
                <a:lnTo>
                  <a:pt x="824727" y="210917"/>
                </a:lnTo>
                <a:lnTo>
                  <a:pt x="835891" y="248299"/>
                </a:lnTo>
                <a:lnTo>
                  <a:pt x="839724" y="287274"/>
                </a:lnTo>
                <a:lnTo>
                  <a:pt x="835891" y="326248"/>
                </a:lnTo>
                <a:lnTo>
                  <a:pt x="824727" y="363630"/>
                </a:lnTo>
                <a:lnTo>
                  <a:pt x="806731" y="399079"/>
                </a:lnTo>
                <a:lnTo>
                  <a:pt x="782404" y="432251"/>
                </a:lnTo>
                <a:lnTo>
                  <a:pt x="752246" y="462804"/>
                </a:lnTo>
                <a:lnTo>
                  <a:pt x="716756" y="490394"/>
                </a:lnTo>
                <a:lnTo>
                  <a:pt x="676435" y="514680"/>
                </a:lnTo>
                <a:lnTo>
                  <a:pt x="631782" y="535319"/>
                </a:lnTo>
                <a:lnTo>
                  <a:pt x="583299" y="551967"/>
                </a:lnTo>
                <a:lnTo>
                  <a:pt x="531484" y="564283"/>
                </a:lnTo>
                <a:lnTo>
                  <a:pt x="476838" y="571924"/>
                </a:lnTo>
                <a:lnTo>
                  <a:pt x="419862" y="574548"/>
                </a:lnTo>
                <a:lnTo>
                  <a:pt x="362885" y="571924"/>
                </a:lnTo>
                <a:lnTo>
                  <a:pt x="308239" y="564283"/>
                </a:lnTo>
                <a:lnTo>
                  <a:pt x="256424" y="551967"/>
                </a:lnTo>
                <a:lnTo>
                  <a:pt x="207941" y="535319"/>
                </a:lnTo>
                <a:lnTo>
                  <a:pt x="163288" y="514680"/>
                </a:lnTo>
                <a:lnTo>
                  <a:pt x="122967" y="490394"/>
                </a:lnTo>
                <a:lnTo>
                  <a:pt x="87477" y="462804"/>
                </a:lnTo>
                <a:lnTo>
                  <a:pt x="57319" y="432251"/>
                </a:lnTo>
                <a:lnTo>
                  <a:pt x="32992" y="399079"/>
                </a:lnTo>
                <a:lnTo>
                  <a:pt x="14996" y="363630"/>
                </a:lnTo>
                <a:lnTo>
                  <a:pt x="3832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3947159" y="2780741"/>
            <a:ext cx="4152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217420" y="557783"/>
            <a:ext cx="286512" cy="2880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217420" y="557783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90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845307" y="478536"/>
            <a:ext cx="358139" cy="4876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72155" y="498348"/>
            <a:ext cx="502919" cy="4953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04744" y="518159"/>
            <a:ext cx="239268" cy="3703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277872" y="437845"/>
            <a:ext cx="843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16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2504694" y="65989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229611" y="1424939"/>
            <a:ext cx="286512" cy="2865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229611" y="1424939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2289175" y="130398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857500" y="1319783"/>
            <a:ext cx="356615" cy="4861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90444" y="1351788"/>
            <a:ext cx="492252" cy="4754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16935" y="1359408"/>
            <a:ext cx="237744" cy="368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951733" y="1328115"/>
            <a:ext cx="182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516885" y="152552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228088" y="2290572"/>
            <a:ext cx="286512" cy="2865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088" y="229057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2288285" y="2170556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515361" y="23911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55976" y="2171700"/>
            <a:ext cx="586739" cy="4876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42260" y="2200655"/>
            <a:ext cx="667512" cy="4785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915411" y="2211323"/>
            <a:ext cx="467867" cy="3703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915411" y="2181605"/>
            <a:ext cx="444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226564" y="3232404"/>
            <a:ext cx="286512" cy="2880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26564" y="3232404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89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286380" y="31130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854451" y="3127248"/>
            <a:ext cx="356615" cy="4861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785872" y="3154679"/>
            <a:ext cx="493775" cy="4800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913888" y="3166872"/>
            <a:ext cx="237744" cy="36880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2813304" y="3135833"/>
            <a:ext cx="457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513838" y="3332988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25923" y="893063"/>
            <a:ext cx="356615" cy="4861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58867" y="925067"/>
            <a:ext cx="492251" cy="4754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785359" y="932688"/>
            <a:ext cx="237743" cy="36880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820665" y="901953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712208" y="2703576"/>
            <a:ext cx="358139" cy="4876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5152" y="2732532"/>
            <a:ext cx="493775" cy="4785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71644" y="2743200"/>
            <a:ext cx="239267" cy="3703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4807965" y="2713482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534661" y="1114044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1"/>
                </a:lnTo>
                <a:lnTo>
                  <a:pt x="182752" y="57911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68275" y="57911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1"/>
                </a:lnTo>
                <a:lnTo>
                  <a:pt x="226187" y="57911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542282" y="2923032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6" y="57912"/>
                </a:lnTo>
                <a:lnTo>
                  <a:pt x="182752" y="57912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2"/>
                </a:lnTo>
                <a:lnTo>
                  <a:pt x="226186" y="57912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71143" y="703326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07" y="40089"/>
                </a:moveTo>
                <a:lnTo>
                  <a:pt x="0" y="831341"/>
                </a:lnTo>
                <a:lnTo>
                  <a:pt x="17221" y="854583"/>
                </a:lnTo>
                <a:lnTo>
                  <a:pt x="1086159" y="63325"/>
                </a:lnTo>
                <a:lnTo>
                  <a:pt x="1069007" y="40089"/>
                </a:lnTo>
                <a:close/>
              </a:path>
              <a:path w="1147445" h="854710">
                <a:moveTo>
                  <a:pt x="1131394" y="31496"/>
                </a:moveTo>
                <a:lnTo>
                  <a:pt x="1080617" y="31496"/>
                </a:lnTo>
                <a:lnTo>
                  <a:pt x="1097762" y="54737"/>
                </a:lnTo>
                <a:lnTo>
                  <a:pt x="1086159" y="63325"/>
                </a:lnTo>
                <a:lnTo>
                  <a:pt x="1103350" y="86613"/>
                </a:lnTo>
                <a:lnTo>
                  <a:pt x="1131394" y="31496"/>
                </a:lnTo>
                <a:close/>
              </a:path>
              <a:path w="1147445" h="854710">
                <a:moveTo>
                  <a:pt x="1080617" y="31496"/>
                </a:moveTo>
                <a:lnTo>
                  <a:pt x="1069007" y="40089"/>
                </a:lnTo>
                <a:lnTo>
                  <a:pt x="1086159" y="63325"/>
                </a:lnTo>
                <a:lnTo>
                  <a:pt x="1097762" y="54737"/>
                </a:lnTo>
                <a:lnTo>
                  <a:pt x="1080617" y="31496"/>
                </a:lnTo>
                <a:close/>
              </a:path>
              <a:path w="1147445" h="854710">
                <a:moveTo>
                  <a:pt x="1147419" y="0"/>
                </a:moveTo>
                <a:lnTo>
                  <a:pt x="1051788" y="16763"/>
                </a:lnTo>
                <a:lnTo>
                  <a:pt x="1069007" y="40089"/>
                </a:lnTo>
                <a:lnTo>
                  <a:pt x="1080617" y="31496"/>
                </a:lnTo>
                <a:lnTo>
                  <a:pt x="1131394" y="31496"/>
                </a:lnTo>
                <a:lnTo>
                  <a:pt x="1147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08202" y="1501139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0" y="66421"/>
                </a:lnTo>
                <a:lnTo>
                  <a:pt x="1046335" y="66421"/>
                </a:lnTo>
                <a:lnTo>
                  <a:pt x="1045336" y="94869"/>
                </a:lnTo>
                <a:lnTo>
                  <a:pt x="1107600" y="66421"/>
                </a:lnTo>
                <a:lnTo>
                  <a:pt x="1060830" y="66421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9" y="54483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0" y="66421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5" y="0"/>
                </a:moveTo>
                <a:lnTo>
                  <a:pt x="0" y="28956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04303" y="1540891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771" y="851555"/>
                </a:moveTo>
                <a:lnTo>
                  <a:pt x="1029804" y="874268"/>
                </a:lnTo>
                <a:lnTo>
                  <a:pt x="1124800" y="894207"/>
                </a:lnTo>
                <a:lnTo>
                  <a:pt x="1109066" y="860551"/>
                </a:lnTo>
                <a:lnTo>
                  <a:pt x="1059141" y="860551"/>
                </a:lnTo>
                <a:lnTo>
                  <a:pt x="1047771" y="851555"/>
                </a:lnTo>
                <a:close/>
              </a:path>
              <a:path w="1125220" h="894714">
                <a:moveTo>
                  <a:pt x="1065663" y="828937"/>
                </a:moveTo>
                <a:lnTo>
                  <a:pt x="1047771" y="851555"/>
                </a:lnTo>
                <a:lnTo>
                  <a:pt x="1059141" y="860551"/>
                </a:lnTo>
                <a:lnTo>
                  <a:pt x="1077048" y="837946"/>
                </a:lnTo>
                <a:lnTo>
                  <a:pt x="1065663" y="828937"/>
                </a:lnTo>
                <a:close/>
              </a:path>
              <a:path w="1125220" h="894714">
                <a:moveTo>
                  <a:pt x="1083652" y="806196"/>
                </a:moveTo>
                <a:lnTo>
                  <a:pt x="1065663" y="828937"/>
                </a:lnTo>
                <a:lnTo>
                  <a:pt x="1077048" y="837946"/>
                </a:lnTo>
                <a:lnTo>
                  <a:pt x="1059141" y="860551"/>
                </a:lnTo>
                <a:lnTo>
                  <a:pt x="1109066" y="860551"/>
                </a:lnTo>
                <a:lnTo>
                  <a:pt x="1083652" y="806196"/>
                </a:lnTo>
                <a:close/>
              </a:path>
              <a:path w="1125220" h="894714">
                <a:moveTo>
                  <a:pt x="17957" y="0"/>
                </a:moveTo>
                <a:lnTo>
                  <a:pt x="0" y="22606"/>
                </a:lnTo>
                <a:lnTo>
                  <a:pt x="1047771" y="851555"/>
                </a:lnTo>
                <a:lnTo>
                  <a:pt x="1065663" y="828937"/>
                </a:lnTo>
                <a:lnTo>
                  <a:pt x="17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100988" y="1544574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30" y="1753921"/>
                </a:moveTo>
                <a:lnTo>
                  <a:pt x="1055217" y="1769110"/>
                </a:lnTo>
                <a:lnTo>
                  <a:pt x="1137894" y="1820037"/>
                </a:lnTo>
                <a:lnTo>
                  <a:pt x="1132941" y="1766189"/>
                </a:lnTo>
                <a:lnTo>
                  <a:pt x="1087348" y="1766189"/>
                </a:lnTo>
                <a:lnTo>
                  <a:pt x="1079730" y="1753921"/>
                </a:lnTo>
                <a:close/>
              </a:path>
              <a:path w="1137920" h="1820545">
                <a:moveTo>
                  <a:pt x="1104356" y="1738662"/>
                </a:moveTo>
                <a:lnTo>
                  <a:pt x="1079730" y="1753921"/>
                </a:lnTo>
                <a:lnTo>
                  <a:pt x="1087348" y="1766189"/>
                </a:lnTo>
                <a:lnTo>
                  <a:pt x="1111986" y="1750949"/>
                </a:lnTo>
                <a:lnTo>
                  <a:pt x="1104356" y="1738662"/>
                </a:lnTo>
                <a:close/>
              </a:path>
              <a:path w="1137920" h="1820545">
                <a:moveTo>
                  <a:pt x="1129004" y="1723389"/>
                </a:moveTo>
                <a:lnTo>
                  <a:pt x="1104356" y="1738662"/>
                </a:lnTo>
                <a:lnTo>
                  <a:pt x="1111986" y="1750949"/>
                </a:lnTo>
                <a:lnTo>
                  <a:pt x="1087348" y="1766189"/>
                </a:lnTo>
                <a:lnTo>
                  <a:pt x="1132941" y="1766189"/>
                </a:lnTo>
                <a:lnTo>
                  <a:pt x="1129004" y="1723389"/>
                </a:lnTo>
                <a:close/>
              </a:path>
              <a:path w="1137920" h="1820545">
                <a:moveTo>
                  <a:pt x="24587" y="0"/>
                </a:moveTo>
                <a:lnTo>
                  <a:pt x="0" y="15239"/>
                </a:lnTo>
                <a:lnTo>
                  <a:pt x="1079730" y="1753921"/>
                </a:lnTo>
                <a:lnTo>
                  <a:pt x="1104356" y="1738662"/>
                </a:lnTo>
                <a:lnTo>
                  <a:pt x="24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136154" y="703326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04" y="65194"/>
                </a:moveTo>
                <a:lnTo>
                  <a:pt x="0" y="1655318"/>
                </a:lnTo>
                <a:lnTo>
                  <a:pt x="24358" y="1670939"/>
                </a:lnTo>
                <a:lnTo>
                  <a:pt x="1047156" y="80864"/>
                </a:lnTo>
                <a:lnTo>
                  <a:pt x="1022804" y="65194"/>
                </a:lnTo>
                <a:close/>
              </a:path>
              <a:path w="1082039" h="1671320">
                <a:moveTo>
                  <a:pt x="1076172" y="53086"/>
                </a:moveTo>
                <a:lnTo>
                  <a:pt x="1030592" y="53086"/>
                </a:lnTo>
                <a:lnTo>
                  <a:pt x="1054976" y="68707"/>
                </a:lnTo>
                <a:lnTo>
                  <a:pt x="1047156" y="80864"/>
                </a:lnTo>
                <a:lnTo>
                  <a:pt x="1071486" y="96520"/>
                </a:lnTo>
                <a:lnTo>
                  <a:pt x="1076172" y="53086"/>
                </a:lnTo>
                <a:close/>
              </a:path>
              <a:path w="1082039" h="1671320">
                <a:moveTo>
                  <a:pt x="1030592" y="53086"/>
                </a:moveTo>
                <a:lnTo>
                  <a:pt x="1022804" y="65194"/>
                </a:lnTo>
                <a:lnTo>
                  <a:pt x="1047156" y="80864"/>
                </a:lnTo>
                <a:lnTo>
                  <a:pt x="1054976" y="68707"/>
                </a:lnTo>
                <a:lnTo>
                  <a:pt x="1030592" y="53086"/>
                </a:lnTo>
                <a:close/>
              </a:path>
              <a:path w="1082039" h="1671320">
                <a:moveTo>
                  <a:pt x="1081900" y="0"/>
                </a:moveTo>
                <a:lnTo>
                  <a:pt x="998461" y="49529"/>
                </a:lnTo>
                <a:lnTo>
                  <a:pt x="1022804" y="65194"/>
                </a:lnTo>
                <a:lnTo>
                  <a:pt x="1030592" y="53086"/>
                </a:lnTo>
                <a:lnTo>
                  <a:pt x="1076172" y="53086"/>
                </a:lnTo>
                <a:lnTo>
                  <a:pt x="108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39748" y="1568958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373" y="39858"/>
                </a:moveTo>
                <a:lnTo>
                  <a:pt x="0" y="785494"/>
                </a:lnTo>
                <a:lnTo>
                  <a:pt x="17170" y="808736"/>
                </a:lnTo>
                <a:lnTo>
                  <a:pt x="1028586" y="63175"/>
                </a:lnTo>
                <a:lnTo>
                  <a:pt x="1011373" y="39858"/>
                </a:lnTo>
                <a:close/>
              </a:path>
              <a:path w="1090295" h="808989">
                <a:moveTo>
                  <a:pt x="1073944" y="31241"/>
                </a:moveTo>
                <a:lnTo>
                  <a:pt x="1023061" y="31241"/>
                </a:lnTo>
                <a:lnTo>
                  <a:pt x="1040206" y="54609"/>
                </a:lnTo>
                <a:lnTo>
                  <a:pt x="1028586" y="63175"/>
                </a:lnTo>
                <a:lnTo>
                  <a:pt x="1045794" y="86487"/>
                </a:lnTo>
                <a:lnTo>
                  <a:pt x="1073944" y="31241"/>
                </a:lnTo>
                <a:close/>
              </a:path>
              <a:path w="1090295" h="808989">
                <a:moveTo>
                  <a:pt x="1023061" y="31241"/>
                </a:moveTo>
                <a:lnTo>
                  <a:pt x="1011373" y="39858"/>
                </a:lnTo>
                <a:lnTo>
                  <a:pt x="1028586" y="63175"/>
                </a:lnTo>
                <a:lnTo>
                  <a:pt x="1040206" y="54609"/>
                </a:lnTo>
                <a:lnTo>
                  <a:pt x="1023061" y="31241"/>
                </a:lnTo>
                <a:close/>
              </a:path>
              <a:path w="1090295" h="808989">
                <a:moveTo>
                  <a:pt x="1089863" y="0"/>
                </a:moveTo>
                <a:lnTo>
                  <a:pt x="994232" y="16637"/>
                </a:lnTo>
                <a:lnTo>
                  <a:pt x="1011373" y="39858"/>
                </a:lnTo>
                <a:lnTo>
                  <a:pt x="1023061" y="31241"/>
                </a:lnTo>
                <a:lnTo>
                  <a:pt x="1073944" y="31241"/>
                </a:lnTo>
                <a:lnTo>
                  <a:pt x="1089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38427" y="2355469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8" y="993775"/>
                </a:lnTo>
                <a:lnTo>
                  <a:pt x="1088390" y="1021588"/>
                </a:lnTo>
                <a:lnTo>
                  <a:pt x="1073999" y="982598"/>
                </a:lnTo>
                <a:lnTo>
                  <a:pt x="1025652" y="982598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2" y="982598"/>
                </a:lnTo>
                <a:lnTo>
                  <a:pt x="1045464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4" y="961516"/>
                </a:lnTo>
                <a:lnTo>
                  <a:pt x="1025652" y="982598"/>
                </a:lnTo>
                <a:lnTo>
                  <a:pt x="1073999" y="982598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1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47406" y="2351532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5" h="121285">
                <a:moveTo>
                  <a:pt x="997242" y="34416"/>
                </a:moveTo>
                <a:lnTo>
                  <a:pt x="995421" y="63336"/>
                </a:lnTo>
                <a:lnTo>
                  <a:pt x="1009942" y="64262"/>
                </a:lnTo>
                <a:lnTo>
                  <a:pt x="1008037" y="93217"/>
                </a:lnTo>
                <a:lnTo>
                  <a:pt x="993540" y="93217"/>
                </a:lnTo>
                <a:lnTo>
                  <a:pt x="991781" y="121157"/>
                </a:lnTo>
                <a:lnTo>
                  <a:pt x="1057787" y="93217"/>
                </a:lnTo>
                <a:lnTo>
                  <a:pt x="1008037" y="93217"/>
                </a:lnTo>
                <a:lnTo>
                  <a:pt x="993598" y="92297"/>
                </a:lnTo>
                <a:lnTo>
                  <a:pt x="1059961" y="92297"/>
                </a:lnTo>
                <a:lnTo>
                  <a:pt x="1081189" y="83312"/>
                </a:lnTo>
                <a:lnTo>
                  <a:pt x="997242" y="34416"/>
                </a:lnTo>
                <a:close/>
              </a:path>
              <a:path w="1081405" h="121285">
                <a:moveTo>
                  <a:pt x="995421" y="63336"/>
                </a:moveTo>
                <a:lnTo>
                  <a:pt x="993598" y="92297"/>
                </a:lnTo>
                <a:lnTo>
                  <a:pt x="1008037" y="93217"/>
                </a:lnTo>
                <a:lnTo>
                  <a:pt x="1009942" y="64262"/>
                </a:lnTo>
                <a:lnTo>
                  <a:pt x="995421" y="63336"/>
                </a:lnTo>
                <a:close/>
              </a:path>
              <a:path w="1081405" h="121285">
                <a:moveTo>
                  <a:pt x="1841" y="0"/>
                </a:moveTo>
                <a:lnTo>
                  <a:pt x="0" y="28955"/>
                </a:lnTo>
                <a:lnTo>
                  <a:pt x="993598" y="92297"/>
                </a:lnTo>
                <a:lnTo>
                  <a:pt x="995421" y="63336"/>
                </a:lnTo>
                <a:lnTo>
                  <a:pt x="1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209925" y="678687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2"/>
                </a:lnTo>
                <a:lnTo>
                  <a:pt x="511683" y="450850"/>
                </a:lnTo>
                <a:lnTo>
                  <a:pt x="496649" y="414020"/>
                </a:lnTo>
                <a:lnTo>
                  <a:pt x="447675" y="414020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20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4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20"/>
                </a:lnTo>
                <a:lnTo>
                  <a:pt x="496649" y="414020"/>
                </a:lnTo>
                <a:lnTo>
                  <a:pt x="474979" y="360934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4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176523" y="1130046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6"/>
                </a:lnTo>
                <a:lnTo>
                  <a:pt x="18795" y="465454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4"/>
                </a:lnTo>
                <a:lnTo>
                  <a:pt x="488781" y="67183"/>
                </a:lnTo>
                <a:lnTo>
                  <a:pt x="507491" y="89280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4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95827" y="2454529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1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1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2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219450" y="2955798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39"/>
                </a:lnTo>
                <a:lnTo>
                  <a:pt x="18287" y="418718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6"/>
                </a:moveTo>
                <a:lnTo>
                  <a:pt x="445135" y="34416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8"/>
                </a:lnTo>
                <a:lnTo>
                  <a:pt x="494985" y="34416"/>
                </a:lnTo>
                <a:close/>
              </a:path>
              <a:path w="510539" h="419100">
                <a:moveTo>
                  <a:pt x="445135" y="34416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6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1"/>
                </a:lnTo>
                <a:lnTo>
                  <a:pt x="433929" y="43525"/>
                </a:lnTo>
                <a:lnTo>
                  <a:pt x="445135" y="34416"/>
                </a:lnTo>
                <a:lnTo>
                  <a:pt x="494985" y="34416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743200" y="388620"/>
            <a:ext cx="607060" cy="3179445"/>
          </a:xfrm>
          <a:custGeom>
            <a:avLst/>
            <a:gdLst/>
            <a:ahLst/>
            <a:cxnLst/>
            <a:rect l="l" t="t" r="r" b="b"/>
            <a:pathLst>
              <a:path w="607060" h="3179445">
                <a:moveTo>
                  <a:pt x="0" y="3179064"/>
                </a:moveTo>
                <a:lnTo>
                  <a:pt x="606551" y="3179064"/>
                </a:lnTo>
                <a:lnTo>
                  <a:pt x="606551" y="0"/>
                </a:lnTo>
                <a:lnTo>
                  <a:pt x="0" y="0"/>
                </a:lnTo>
                <a:lnTo>
                  <a:pt x="0" y="31790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707891" y="775716"/>
            <a:ext cx="1469390" cy="2415540"/>
          </a:xfrm>
          <a:custGeom>
            <a:avLst/>
            <a:gdLst/>
            <a:ahLst/>
            <a:cxnLst/>
            <a:rect l="l" t="t" r="r" b="b"/>
            <a:pathLst>
              <a:path w="1469389" h="2415540">
                <a:moveTo>
                  <a:pt x="0" y="2415540"/>
                </a:moveTo>
                <a:lnTo>
                  <a:pt x="1469136" y="2415540"/>
                </a:lnTo>
                <a:lnTo>
                  <a:pt x="1469136" y="0"/>
                </a:lnTo>
                <a:lnTo>
                  <a:pt x="0" y="0"/>
                </a:lnTo>
                <a:lnTo>
                  <a:pt x="0" y="241554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303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40" dirty="0" smtClean="0"/>
              <a:t>神经网络的变体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1946" y="2171827"/>
            <a:ext cx="5233670" cy="144590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5280"/>
              </a:lnSpc>
              <a:spcBef>
                <a:spcPts val="675"/>
              </a:spcBef>
            </a:pPr>
            <a:r>
              <a:rPr lang="zh-CN" altLang="en-US" sz="4800" spc="-15" dirty="0" smtClean="0">
                <a:solidFill>
                  <a:srgbClr val="FFFFFF"/>
                </a:solidFill>
                <a:latin typeface="Calibri"/>
                <a:cs typeface="Calibri"/>
              </a:rPr>
              <a:t>卷积神经网络</a:t>
            </a:r>
            <a:r>
              <a:rPr sz="48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3252" y="4226052"/>
            <a:ext cx="7397750" cy="800859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1115" marR="852805">
              <a:lnSpc>
                <a:spcPts val="5280"/>
              </a:lnSpc>
              <a:spcBef>
                <a:spcPts val="944"/>
              </a:spcBef>
            </a:pPr>
            <a:r>
              <a:rPr lang="zh-CN" altLang="en-US" sz="4800" spc="-25" dirty="0" smtClean="0">
                <a:solidFill>
                  <a:srgbClr val="FFFFFF"/>
                </a:solidFill>
                <a:latin typeface="Calibri"/>
                <a:cs typeface="Calibri"/>
              </a:rPr>
              <a:t>循环神经网络</a:t>
            </a:r>
            <a:r>
              <a:rPr sz="4800" spc="-15" dirty="0" smtClean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9732" y="5062728"/>
            <a:ext cx="4690872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6767" y="5000244"/>
            <a:ext cx="487375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9167" y="5102352"/>
            <a:ext cx="4572000" cy="522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49167" y="5113096"/>
            <a:ext cx="4572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具有记忆的神经网络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 smtClean="0"/>
              <a:t>示例应用程序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438390" cy="1356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cs typeface="Calibri"/>
              </a:rPr>
              <a:t>插槽</a:t>
            </a:r>
            <a:r>
              <a:rPr lang="zh-CN" altLang="en-US" sz="2800" spc="-5" dirty="0" smtClean="0">
                <a:cs typeface="Calibri"/>
              </a:rPr>
              <a:t>填充</a:t>
            </a:r>
            <a:endParaRPr lang="en-US" altLang="zh-CN" sz="2800" spc="-5" dirty="0" smtClean="0"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endParaRPr sz="3450" dirty="0">
              <a:latin typeface="Times New Roman"/>
              <a:cs typeface="Times New Roman"/>
            </a:endParaRPr>
          </a:p>
          <a:p>
            <a:pPr marL="1847214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 </a:t>
            </a:r>
            <a:r>
              <a:rPr sz="2400" spc="-10" dirty="0">
                <a:latin typeface="Calibri"/>
                <a:cs typeface="Calibri"/>
              </a:rPr>
              <a:t>would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arrive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r>
              <a:rPr sz="24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r>
              <a:rPr sz="2400" spc="-5" dirty="0">
                <a:solidFill>
                  <a:srgbClr val="CC0099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5336" y="3240023"/>
            <a:ext cx="496824" cy="763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2251" y="2679954"/>
            <a:ext cx="5945505" cy="794385"/>
          </a:xfrm>
          <a:custGeom>
            <a:avLst/>
            <a:gdLst/>
            <a:ahLst/>
            <a:cxnLst/>
            <a:rect l="l" t="t" r="r" b="b"/>
            <a:pathLst>
              <a:path w="5945505" h="794385">
                <a:moveTo>
                  <a:pt x="51943" y="85344"/>
                </a:moveTo>
                <a:lnTo>
                  <a:pt x="58652" y="52131"/>
                </a:lnTo>
                <a:lnTo>
                  <a:pt x="76946" y="25003"/>
                </a:lnTo>
                <a:lnTo>
                  <a:pt x="104074" y="6709"/>
                </a:lnTo>
                <a:lnTo>
                  <a:pt x="137287" y="0"/>
                </a:lnTo>
                <a:lnTo>
                  <a:pt x="1034161" y="0"/>
                </a:lnTo>
                <a:lnTo>
                  <a:pt x="2507488" y="0"/>
                </a:lnTo>
                <a:lnTo>
                  <a:pt x="5859907" y="0"/>
                </a:lnTo>
                <a:lnTo>
                  <a:pt x="5893119" y="6709"/>
                </a:lnTo>
                <a:lnTo>
                  <a:pt x="5920247" y="25003"/>
                </a:lnTo>
                <a:lnTo>
                  <a:pt x="5938541" y="52131"/>
                </a:lnTo>
                <a:lnTo>
                  <a:pt x="5945251" y="85344"/>
                </a:lnTo>
                <a:lnTo>
                  <a:pt x="5945251" y="298704"/>
                </a:lnTo>
                <a:lnTo>
                  <a:pt x="5945251" y="426720"/>
                </a:lnTo>
                <a:lnTo>
                  <a:pt x="5938541" y="459932"/>
                </a:lnTo>
                <a:lnTo>
                  <a:pt x="5920247" y="487060"/>
                </a:lnTo>
                <a:lnTo>
                  <a:pt x="5893119" y="505354"/>
                </a:lnTo>
                <a:lnTo>
                  <a:pt x="5859907" y="512063"/>
                </a:lnTo>
                <a:lnTo>
                  <a:pt x="2507488" y="512063"/>
                </a:lnTo>
                <a:lnTo>
                  <a:pt x="0" y="793876"/>
                </a:lnTo>
                <a:lnTo>
                  <a:pt x="1034161" y="512063"/>
                </a:lnTo>
                <a:lnTo>
                  <a:pt x="137287" y="512063"/>
                </a:lnTo>
                <a:lnTo>
                  <a:pt x="104074" y="505354"/>
                </a:lnTo>
                <a:lnTo>
                  <a:pt x="76946" y="487060"/>
                </a:lnTo>
                <a:lnTo>
                  <a:pt x="58652" y="459932"/>
                </a:lnTo>
                <a:lnTo>
                  <a:pt x="51943" y="426720"/>
                </a:lnTo>
                <a:lnTo>
                  <a:pt x="51943" y="298704"/>
                </a:lnTo>
                <a:lnTo>
                  <a:pt x="51943" y="85344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40885" y="3962400"/>
            <a:ext cx="2667000" cy="63612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800"/>
              </a:spcBef>
            </a:pPr>
            <a:r>
              <a:rPr lang="zh-CN" altLang="en-US"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       订票系统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6178" y="5192674"/>
            <a:ext cx="1842135" cy="107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9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目的地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endParaRPr lang="en-US" sz="2400" spc="-5" dirty="0" smtClean="0">
              <a:latin typeface="Calibri"/>
              <a:cs typeface="Calibri"/>
            </a:endParaRPr>
          </a:p>
          <a:p>
            <a:pPr marL="12700" marR="5080">
              <a:lnSpc>
                <a:spcPct val="141900"/>
              </a:lnSpc>
              <a:spcBef>
                <a:spcPts val="100"/>
              </a:spcBef>
            </a:pPr>
            <a:r>
              <a:rPr sz="2400" spc="-5" dirty="0" smtClean="0">
                <a:latin typeface="Calibri"/>
                <a:cs typeface="Calibri"/>
              </a:rPr>
              <a:t> </a:t>
            </a:r>
            <a:r>
              <a:rPr lang="zh-CN" altLang="en-US" sz="2400" dirty="0" smtClean="0">
                <a:latin typeface="Calibri"/>
                <a:cs typeface="Calibri"/>
              </a:rPr>
              <a:t>到达时间</a:t>
            </a:r>
            <a:r>
              <a:rPr sz="2400" spc="-10" dirty="0" smtClean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6716" y="5192674"/>
            <a:ext cx="1778000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marR="5080" indent="-12065">
              <a:lnSpc>
                <a:spcPct val="1419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Taipei  </a:t>
            </a:r>
            <a:r>
              <a:rPr sz="2400" spc="-10" dirty="0">
                <a:latin typeface="Calibri"/>
                <a:cs typeface="Calibri"/>
              </a:rPr>
              <a:t>November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endParaRPr sz="2400" baseline="24305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0900" y="5562600"/>
            <a:ext cx="818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槽位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39033" y="5235702"/>
            <a:ext cx="439420" cy="1115695"/>
          </a:xfrm>
          <a:custGeom>
            <a:avLst/>
            <a:gdLst/>
            <a:ahLst/>
            <a:cxnLst/>
            <a:rect l="l" t="t" r="r" b="b"/>
            <a:pathLst>
              <a:path w="439420" h="1115695">
                <a:moveTo>
                  <a:pt x="438912" y="1115568"/>
                </a:moveTo>
                <a:lnTo>
                  <a:pt x="380587" y="1109976"/>
                </a:lnTo>
                <a:lnTo>
                  <a:pt x="328168" y="1094197"/>
                </a:lnTo>
                <a:lnTo>
                  <a:pt x="283749" y="1069721"/>
                </a:lnTo>
                <a:lnTo>
                  <a:pt x="249427" y="1038039"/>
                </a:lnTo>
                <a:lnTo>
                  <a:pt x="227298" y="1000644"/>
                </a:lnTo>
                <a:lnTo>
                  <a:pt x="219456" y="959027"/>
                </a:lnTo>
                <a:lnTo>
                  <a:pt x="219456" y="714324"/>
                </a:lnTo>
                <a:lnTo>
                  <a:pt x="211613" y="672707"/>
                </a:lnTo>
                <a:lnTo>
                  <a:pt x="189483" y="635312"/>
                </a:lnTo>
                <a:lnTo>
                  <a:pt x="155162" y="603631"/>
                </a:lnTo>
                <a:lnTo>
                  <a:pt x="110743" y="579154"/>
                </a:lnTo>
                <a:lnTo>
                  <a:pt x="58324" y="563375"/>
                </a:lnTo>
                <a:lnTo>
                  <a:pt x="0" y="557784"/>
                </a:lnTo>
                <a:lnTo>
                  <a:pt x="58324" y="552192"/>
                </a:lnTo>
                <a:lnTo>
                  <a:pt x="110743" y="536413"/>
                </a:lnTo>
                <a:lnTo>
                  <a:pt x="155162" y="511937"/>
                </a:lnTo>
                <a:lnTo>
                  <a:pt x="189483" y="480255"/>
                </a:lnTo>
                <a:lnTo>
                  <a:pt x="211613" y="442860"/>
                </a:lnTo>
                <a:lnTo>
                  <a:pt x="219456" y="401243"/>
                </a:lnTo>
                <a:lnTo>
                  <a:pt x="219456" y="156591"/>
                </a:lnTo>
                <a:lnTo>
                  <a:pt x="227298" y="114961"/>
                </a:lnTo>
                <a:lnTo>
                  <a:pt x="249428" y="77554"/>
                </a:lnTo>
                <a:lnTo>
                  <a:pt x="283749" y="45862"/>
                </a:lnTo>
                <a:lnTo>
                  <a:pt x="328168" y="21378"/>
                </a:lnTo>
                <a:lnTo>
                  <a:pt x="380587" y="5593"/>
                </a:lnTo>
                <a:lnTo>
                  <a:pt x="438912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73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神经网络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4698491" y="789431"/>
            <a:ext cx="3409188" cy="215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8647" y="841247"/>
            <a:ext cx="1731263" cy="1039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45429" y="3854196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39" y="51815"/>
                </a:lnTo>
                <a:lnTo>
                  <a:pt x="497078" y="51815"/>
                </a:lnTo>
                <a:lnTo>
                  <a:pt x="497078" y="25907"/>
                </a:lnTo>
                <a:lnTo>
                  <a:pt x="535940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40" y="25907"/>
                </a:moveTo>
                <a:lnTo>
                  <a:pt x="497078" y="25907"/>
                </a:lnTo>
                <a:lnTo>
                  <a:pt x="497078" y="51815"/>
                </a:lnTo>
                <a:lnTo>
                  <a:pt x="535939" y="51815"/>
                </a:lnTo>
                <a:lnTo>
                  <a:pt x="561848" y="38861"/>
                </a:lnTo>
                <a:lnTo>
                  <a:pt x="53594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6047" y="3610355"/>
            <a:ext cx="565403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6047" y="3610355"/>
            <a:ext cx="565785" cy="567055"/>
          </a:xfrm>
          <a:custGeom>
            <a:avLst/>
            <a:gdLst/>
            <a:ahLst/>
            <a:cxnLst/>
            <a:rect l="l" t="t" r="r" b="b"/>
            <a:pathLst>
              <a:path w="565785" h="567054">
                <a:moveTo>
                  <a:pt x="0" y="283464"/>
                </a:moveTo>
                <a:lnTo>
                  <a:pt x="3701" y="237475"/>
                </a:lnTo>
                <a:lnTo>
                  <a:pt x="14417" y="193852"/>
                </a:lnTo>
                <a:lnTo>
                  <a:pt x="31563" y="153179"/>
                </a:lnTo>
                <a:lnTo>
                  <a:pt x="54559" y="116037"/>
                </a:lnTo>
                <a:lnTo>
                  <a:pt x="82819" y="83010"/>
                </a:lnTo>
                <a:lnTo>
                  <a:pt x="115763" y="54681"/>
                </a:lnTo>
                <a:lnTo>
                  <a:pt x="152805" y="31632"/>
                </a:lnTo>
                <a:lnTo>
                  <a:pt x="193365" y="14447"/>
                </a:lnTo>
                <a:lnTo>
                  <a:pt x="236858" y="3709"/>
                </a:lnTo>
                <a:lnTo>
                  <a:pt x="282701" y="0"/>
                </a:lnTo>
                <a:lnTo>
                  <a:pt x="328545" y="3709"/>
                </a:lnTo>
                <a:lnTo>
                  <a:pt x="372038" y="14447"/>
                </a:lnTo>
                <a:lnTo>
                  <a:pt x="412598" y="31632"/>
                </a:lnTo>
                <a:lnTo>
                  <a:pt x="449640" y="54681"/>
                </a:lnTo>
                <a:lnTo>
                  <a:pt x="482584" y="83010"/>
                </a:lnTo>
                <a:lnTo>
                  <a:pt x="510844" y="116037"/>
                </a:lnTo>
                <a:lnTo>
                  <a:pt x="533840" y="153179"/>
                </a:lnTo>
                <a:lnTo>
                  <a:pt x="550986" y="193852"/>
                </a:lnTo>
                <a:lnTo>
                  <a:pt x="561702" y="237475"/>
                </a:lnTo>
                <a:lnTo>
                  <a:pt x="565403" y="283464"/>
                </a:lnTo>
                <a:lnTo>
                  <a:pt x="561702" y="329452"/>
                </a:lnTo>
                <a:lnTo>
                  <a:pt x="550986" y="373075"/>
                </a:lnTo>
                <a:lnTo>
                  <a:pt x="533840" y="413748"/>
                </a:lnTo>
                <a:lnTo>
                  <a:pt x="510844" y="450890"/>
                </a:lnTo>
                <a:lnTo>
                  <a:pt x="482584" y="483917"/>
                </a:lnTo>
                <a:lnTo>
                  <a:pt x="449640" y="512246"/>
                </a:lnTo>
                <a:lnTo>
                  <a:pt x="412598" y="535295"/>
                </a:lnTo>
                <a:lnTo>
                  <a:pt x="372038" y="552480"/>
                </a:lnTo>
                <a:lnTo>
                  <a:pt x="328545" y="563218"/>
                </a:lnTo>
                <a:lnTo>
                  <a:pt x="282701" y="566928"/>
                </a:lnTo>
                <a:lnTo>
                  <a:pt x="236858" y="563218"/>
                </a:lnTo>
                <a:lnTo>
                  <a:pt x="193365" y="552480"/>
                </a:lnTo>
                <a:lnTo>
                  <a:pt x="152805" y="535295"/>
                </a:lnTo>
                <a:lnTo>
                  <a:pt x="115763" y="512246"/>
                </a:lnTo>
                <a:lnTo>
                  <a:pt x="82819" y="483917"/>
                </a:lnTo>
                <a:lnTo>
                  <a:pt x="54559" y="450890"/>
                </a:lnTo>
                <a:lnTo>
                  <a:pt x="31563" y="413748"/>
                </a:lnTo>
                <a:lnTo>
                  <a:pt x="14417" y="373075"/>
                </a:lnTo>
                <a:lnTo>
                  <a:pt x="3701" y="329452"/>
                </a:lnTo>
                <a:lnTo>
                  <a:pt x="0" y="2834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9214" y="3870959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28013" y="3586174"/>
            <a:ext cx="58356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0" dirty="0">
                <a:latin typeface="Symbol"/>
                <a:cs typeface="Symbol"/>
              </a:rPr>
              <a:t></a:t>
            </a:r>
            <a:r>
              <a:rPr sz="2900" spc="-180" dirty="0">
                <a:latin typeface="Symbol"/>
                <a:cs typeface="Symbol"/>
              </a:rPr>
              <a:t></a:t>
            </a:r>
            <a:r>
              <a:rPr sz="2200" i="1" spc="-180" dirty="0">
                <a:latin typeface="Times New Roman"/>
                <a:cs typeface="Times New Roman"/>
              </a:rPr>
              <a:t>z</a:t>
            </a:r>
            <a:r>
              <a:rPr sz="2900" spc="-180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90976" y="3987546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4" h="914400">
                <a:moveTo>
                  <a:pt x="627872" y="54629"/>
                </a:moveTo>
                <a:lnTo>
                  <a:pt x="0" y="898524"/>
                </a:lnTo>
                <a:lnTo>
                  <a:pt x="20827" y="913891"/>
                </a:lnTo>
                <a:lnTo>
                  <a:pt x="648684" y="70143"/>
                </a:lnTo>
                <a:lnTo>
                  <a:pt x="627872" y="54629"/>
                </a:lnTo>
                <a:close/>
              </a:path>
              <a:path w="685164" h="914400">
                <a:moveTo>
                  <a:pt x="676788" y="44195"/>
                </a:moveTo>
                <a:lnTo>
                  <a:pt x="635635" y="44195"/>
                </a:lnTo>
                <a:lnTo>
                  <a:pt x="656463" y="59689"/>
                </a:lnTo>
                <a:lnTo>
                  <a:pt x="648684" y="70143"/>
                </a:lnTo>
                <a:lnTo>
                  <a:pt x="669416" y="85597"/>
                </a:lnTo>
                <a:lnTo>
                  <a:pt x="676788" y="44195"/>
                </a:lnTo>
                <a:close/>
              </a:path>
              <a:path w="685164" h="914400">
                <a:moveTo>
                  <a:pt x="635635" y="44195"/>
                </a:moveTo>
                <a:lnTo>
                  <a:pt x="627872" y="54629"/>
                </a:lnTo>
                <a:lnTo>
                  <a:pt x="648684" y="70143"/>
                </a:lnTo>
                <a:lnTo>
                  <a:pt x="656463" y="59689"/>
                </a:lnTo>
                <a:lnTo>
                  <a:pt x="635635" y="44195"/>
                </a:lnTo>
                <a:close/>
              </a:path>
              <a:path w="685164" h="914400">
                <a:moveTo>
                  <a:pt x="684657" y="0"/>
                </a:moveTo>
                <a:lnTo>
                  <a:pt x="607060" y="39115"/>
                </a:lnTo>
                <a:lnTo>
                  <a:pt x="627872" y="54629"/>
                </a:lnTo>
                <a:lnTo>
                  <a:pt x="635635" y="44195"/>
                </a:lnTo>
                <a:lnTo>
                  <a:pt x="676788" y="44195"/>
                </a:lnTo>
                <a:lnTo>
                  <a:pt x="6846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81704" y="3138551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39" h="701039">
                <a:moveTo>
                  <a:pt x="649074" y="655469"/>
                </a:moveTo>
                <a:lnTo>
                  <a:pt x="630936" y="673988"/>
                </a:lnTo>
                <a:lnTo>
                  <a:pt x="713613" y="700659"/>
                </a:lnTo>
                <a:lnTo>
                  <a:pt x="701137" y="664463"/>
                </a:lnTo>
                <a:lnTo>
                  <a:pt x="658241" y="664463"/>
                </a:lnTo>
                <a:lnTo>
                  <a:pt x="649074" y="655469"/>
                </a:lnTo>
                <a:close/>
              </a:path>
              <a:path w="713739" h="701039">
                <a:moveTo>
                  <a:pt x="667171" y="636991"/>
                </a:moveTo>
                <a:lnTo>
                  <a:pt x="649074" y="655469"/>
                </a:lnTo>
                <a:lnTo>
                  <a:pt x="658241" y="664463"/>
                </a:lnTo>
                <a:lnTo>
                  <a:pt x="676402" y="646049"/>
                </a:lnTo>
                <a:lnTo>
                  <a:pt x="667171" y="636991"/>
                </a:lnTo>
                <a:close/>
              </a:path>
              <a:path w="713739" h="701039">
                <a:moveTo>
                  <a:pt x="685292" y="618490"/>
                </a:moveTo>
                <a:lnTo>
                  <a:pt x="667171" y="636991"/>
                </a:lnTo>
                <a:lnTo>
                  <a:pt x="676402" y="646049"/>
                </a:lnTo>
                <a:lnTo>
                  <a:pt x="658241" y="664463"/>
                </a:lnTo>
                <a:lnTo>
                  <a:pt x="701137" y="664463"/>
                </a:lnTo>
                <a:lnTo>
                  <a:pt x="685292" y="618490"/>
                </a:lnTo>
                <a:close/>
              </a:path>
              <a:path w="713739" h="701039">
                <a:moveTo>
                  <a:pt x="18034" y="0"/>
                </a:moveTo>
                <a:lnTo>
                  <a:pt x="0" y="18541"/>
                </a:lnTo>
                <a:lnTo>
                  <a:pt x="649074" y="655469"/>
                </a:lnTo>
                <a:lnTo>
                  <a:pt x="667171" y="636991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3003" y="3683508"/>
            <a:ext cx="440436" cy="440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3003" y="3683508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440436"/>
                </a:moveTo>
                <a:lnTo>
                  <a:pt x="440436" y="440436"/>
                </a:lnTo>
                <a:lnTo>
                  <a:pt x="440436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11986" y="3582503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38244" y="4666488"/>
            <a:ext cx="385572" cy="377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38244" y="4666488"/>
            <a:ext cx="386080" cy="378460"/>
          </a:xfrm>
          <a:custGeom>
            <a:avLst/>
            <a:gdLst/>
            <a:ahLst/>
            <a:cxnLst/>
            <a:rect l="l" t="t" r="r" b="b"/>
            <a:pathLst>
              <a:path w="386079" h="378460">
                <a:moveTo>
                  <a:pt x="0" y="377951"/>
                </a:moveTo>
                <a:lnTo>
                  <a:pt x="385572" y="377951"/>
                </a:lnTo>
                <a:lnTo>
                  <a:pt x="385572" y="0"/>
                </a:lnTo>
                <a:lnTo>
                  <a:pt x="0" y="0"/>
                </a:lnTo>
                <a:lnTo>
                  <a:pt x="0" y="37795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98264" y="4139946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4" h="517525">
                <a:moveTo>
                  <a:pt x="51815" y="64769"/>
                </a:moveTo>
                <a:lnTo>
                  <a:pt x="25908" y="64769"/>
                </a:lnTo>
                <a:lnTo>
                  <a:pt x="25908" y="517016"/>
                </a:lnTo>
                <a:lnTo>
                  <a:pt x="51815" y="517016"/>
                </a:lnTo>
                <a:lnTo>
                  <a:pt x="51815" y="64769"/>
                </a:lnTo>
                <a:close/>
              </a:path>
              <a:path w="78104" h="51752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1752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09009" y="3883152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20" h="78104">
                <a:moveTo>
                  <a:pt x="615314" y="0"/>
                </a:moveTo>
                <a:lnTo>
                  <a:pt x="615314" y="77724"/>
                </a:lnTo>
                <a:lnTo>
                  <a:pt x="667130" y="51816"/>
                </a:lnTo>
                <a:lnTo>
                  <a:pt x="628268" y="51816"/>
                </a:lnTo>
                <a:lnTo>
                  <a:pt x="628268" y="25908"/>
                </a:lnTo>
                <a:lnTo>
                  <a:pt x="667131" y="25908"/>
                </a:lnTo>
                <a:lnTo>
                  <a:pt x="615314" y="0"/>
                </a:lnTo>
                <a:close/>
              </a:path>
              <a:path w="693420" h="78104">
                <a:moveTo>
                  <a:pt x="61531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15314" y="51816"/>
                </a:lnTo>
                <a:lnTo>
                  <a:pt x="615314" y="25908"/>
                </a:lnTo>
                <a:close/>
              </a:path>
              <a:path w="693420" h="78104">
                <a:moveTo>
                  <a:pt x="667131" y="25908"/>
                </a:moveTo>
                <a:lnTo>
                  <a:pt x="628268" y="25908"/>
                </a:lnTo>
                <a:lnTo>
                  <a:pt x="628268" y="51816"/>
                </a:lnTo>
                <a:lnTo>
                  <a:pt x="667130" y="51816"/>
                </a:lnTo>
                <a:lnTo>
                  <a:pt x="693038" y="38862"/>
                </a:lnTo>
                <a:lnTo>
                  <a:pt x="6671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81122" y="309676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5">
                <a:moveTo>
                  <a:pt x="484124" y="0"/>
                </a:moveTo>
                <a:lnTo>
                  <a:pt x="484124" y="77724"/>
                </a:lnTo>
                <a:lnTo>
                  <a:pt x="535939" y="51816"/>
                </a:lnTo>
                <a:lnTo>
                  <a:pt x="497077" y="51816"/>
                </a:lnTo>
                <a:lnTo>
                  <a:pt x="497077" y="25908"/>
                </a:lnTo>
                <a:lnTo>
                  <a:pt x="535940" y="25908"/>
                </a:lnTo>
                <a:lnTo>
                  <a:pt x="484124" y="0"/>
                </a:lnTo>
                <a:close/>
              </a:path>
              <a:path w="561975" h="78105">
                <a:moveTo>
                  <a:pt x="48412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84124" y="51816"/>
                </a:lnTo>
                <a:lnTo>
                  <a:pt x="484124" y="25908"/>
                </a:lnTo>
                <a:close/>
              </a:path>
              <a:path w="561975" h="78105">
                <a:moveTo>
                  <a:pt x="535940" y="25908"/>
                </a:moveTo>
                <a:lnTo>
                  <a:pt x="497077" y="25908"/>
                </a:lnTo>
                <a:lnTo>
                  <a:pt x="497077" y="51816"/>
                </a:lnTo>
                <a:lnTo>
                  <a:pt x="535939" y="51816"/>
                </a:lnTo>
                <a:lnTo>
                  <a:pt x="561848" y="38862"/>
                </a:lnTo>
                <a:lnTo>
                  <a:pt x="5359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91739" y="2854451"/>
            <a:ext cx="565404" cy="565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91739" y="2854451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0" y="282701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2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4" y="282701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2" y="565403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905" y="3113532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5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5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5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7381" y="3230117"/>
            <a:ext cx="514350" cy="685165"/>
          </a:xfrm>
          <a:custGeom>
            <a:avLst/>
            <a:gdLst/>
            <a:ahLst/>
            <a:cxnLst/>
            <a:rect l="l" t="t" r="r" b="b"/>
            <a:pathLst>
              <a:path w="514350" h="685164">
                <a:moveTo>
                  <a:pt x="457331" y="54569"/>
                </a:moveTo>
                <a:lnTo>
                  <a:pt x="0" y="669290"/>
                </a:lnTo>
                <a:lnTo>
                  <a:pt x="20777" y="684784"/>
                </a:lnTo>
                <a:lnTo>
                  <a:pt x="478143" y="70082"/>
                </a:lnTo>
                <a:lnTo>
                  <a:pt x="457331" y="54569"/>
                </a:lnTo>
                <a:close/>
              </a:path>
              <a:path w="514350" h="685164">
                <a:moveTo>
                  <a:pt x="506328" y="44196"/>
                </a:moveTo>
                <a:lnTo>
                  <a:pt x="465048" y="44196"/>
                </a:lnTo>
                <a:lnTo>
                  <a:pt x="485876" y="59690"/>
                </a:lnTo>
                <a:lnTo>
                  <a:pt x="478143" y="70082"/>
                </a:lnTo>
                <a:lnTo>
                  <a:pt x="498957" y="85598"/>
                </a:lnTo>
                <a:lnTo>
                  <a:pt x="506328" y="44196"/>
                </a:lnTo>
                <a:close/>
              </a:path>
              <a:path w="514350" h="685164">
                <a:moveTo>
                  <a:pt x="465048" y="44196"/>
                </a:moveTo>
                <a:lnTo>
                  <a:pt x="457331" y="54569"/>
                </a:lnTo>
                <a:lnTo>
                  <a:pt x="478143" y="70082"/>
                </a:lnTo>
                <a:lnTo>
                  <a:pt x="485876" y="59690"/>
                </a:lnTo>
                <a:lnTo>
                  <a:pt x="465048" y="44196"/>
                </a:lnTo>
                <a:close/>
              </a:path>
              <a:path w="514350" h="685164">
                <a:moveTo>
                  <a:pt x="514197" y="0"/>
                </a:moveTo>
                <a:lnTo>
                  <a:pt x="436600" y="39116"/>
                </a:lnTo>
                <a:lnTo>
                  <a:pt x="457331" y="54569"/>
                </a:lnTo>
                <a:lnTo>
                  <a:pt x="465048" y="44196"/>
                </a:lnTo>
                <a:lnTo>
                  <a:pt x="506328" y="44196"/>
                </a:lnTo>
                <a:lnTo>
                  <a:pt x="514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7346" y="2381123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39" h="701039">
                <a:moveTo>
                  <a:pt x="649124" y="655469"/>
                </a:moveTo>
                <a:lnTo>
                  <a:pt x="630986" y="673988"/>
                </a:lnTo>
                <a:lnTo>
                  <a:pt x="713663" y="700659"/>
                </a:lnTo>
                <a:lnTo>
                  <a:pt x="701188" y="664463"/>
                </a:lnTo>
                <a:lnTo>
                  <a:pt x="658291" y="664463"/>
                </a:lnTo>
                <a:lnTo>
                  <a:pt x="649124" y="655469"/>
                </a:lnTo>
                <a:close/>
              </a:path>
              <a:path w="713739" h="701039">
                <a:moveTo>
                  <a:pt x="667222" y="636991"/>
                </a:moveTo>
                <a:lnTo>
                  <a:pt x="649124" y="655469"/>
                </a:lnTo>
                <a:lnTo>
                  <a:pt x="658291" y="664463"/>
                </a:lnTo>
                <a:lnTo>
                  <a:pt x="676452" y="646049"/>
                </a:lnTo>
                <a:lnTo>
                  <a:pt x="667222" y="636991"/>
                </a:lnTo>
                <a:close/>
              </a:path>
              <a:path w="713739" h="701039">
                <a:moveTo>
                  <a:pt x="685342" y="618489"/>
                </a:moveTo>
                <a:lnTo>
                  <a:pt x="667222" y="636991"/>
                </a:lnTo>
                <a:lnTo>
                  <a:pt x="676452" y="646049"/>
                </a:lnTo>
                <a:lnTo>
                  <a:pt x="658291" y="664463"/>
                </a:lnTo>
                <a:lnTo>
                  <a:pt x="701188" y="664463"/>
                </a:lnTo>
                <a:lnTo>
                  <a:pt x="685342" y="618489"/>
                </a:lnTo>
                <a:close/>
              </a:path>
              <a:path w="713739" h="701039">
                <a:moveTo>
                  <a:pt x="18135" y="0"/>
                </a:moveTo>
                <a:lnTo>
                  <a:pt x="0" y="18541"/>
                </a:lnTo>
                <a:lnTo>
                  <a:pt x="649124" y="655469"/>
                </a:lnTo>
                <a:lnTo>
                  <a:pt x="667222" y="636991"/>
                </a:lnTo>
                <a:lnTo>
                  <a:pt x="18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8695" y="2927604"/>
            <a:ext cx="438912" cy="438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8695" y="292760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73935" y="3910584"/>
            <a:ext cx="385572" cy="376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3935" y="3910584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80" h="376554">
                <a:moveTo>
                  <a:pt x="0" y="376427"/>
                </a:moveTo>
                <a:lnTo>
                  <a:pt x="385572" y="376427"/>
                </a:lnTo>
                <a:lnTo>
                  <a:pt x="385572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33955" y="3384041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5" h="517525">
                <a:moveTo>
                  <a:pt x="51816" y="64770"/>
                </a:moveTo>
                <a:lnTo>
                  <a:pt x="25907" y="64770"/>
                </a:lnTo>
                <a:lnTo>
                  <a:pt x="25907" y="517017"/>
                </a:lnTo>
                <a:lnTo>
                  <a:pt x="51816" y="517017"/>
                </a:lnTo>
                <a:lnTo>
                  <a:pt x="51816" y="64770"/>
                </a:lnTo>
                <a:close/>
              </a:path>
              <a:path w="78105" h="5175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5175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4702" y="3125723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19" h="78105">
                <a:moveTo>
                  <a:pt x="615315" y="0"/>
                </a:moveTo>
                <a:lnTo>
                  <a:pt x="615315" y="77724"/>
                </a:lnTo>
                <a:lnTo>
                  <a:pt x="667131" y="51815"/>
                </a:lnTo>
                <a:lnTo>
                  <a:pt x="628268" y="51815"/>
                </a:lnTo>
                <a:lnTo>
                  <a:pt x="628268" y="25908"/>
                </a:lnTo>
                <a:lnTo>
                  <a:pt x="667131" y="25908"/>
                </a:lnTo>
                <a:lnTo>
                  <a:pt x="615315" y="0"/>
                </a:lnTo>
                <a:close/>
              </a:path>
              <a:path w="693419" h="78105">
                <a:moveTo>
                  <a:pt x="6153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15315" y="51815"/>
                </a:lnTo>
                <a:lnTo>
                  <a:pt x="615315" y="25908"/>
                </a:lnTo>
                <a:close/>
              </a:path>
              <a:path w="693419" h="78105">
                <a:moveTo>
                  <a:pt x="667131" y="25908"/>
                </a:moveTo>
                <a:lnTo>
                  <a:pt x="628268" y="25908"/>
                </a:lnTo>
                <a:lnTo>
                  <a:pt x="628268" y="51815"/>
                </a:lnTo>
                <a:lnTo>
                  <a:pt x="667131" y="51815"/>
                </a:lnTo>
                <a:lnTo>
                  <a:pt x="693039" y="38862"/>
                </a:lnTo>
                <a:lnTo>
                  <a:pt x="6671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99410" y="484174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0027" y="4599432"/>
            <a:ext cx="565404" cy="5654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10027" y="4599432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0" y="282702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2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4" y="282702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2" y="565404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33194" y="4858511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5"/>
                </a:lnTo>
                <a:lnTo>
                  <a:pt x="497078" y="51815"/>
                </a:lnTo>
                <a:lnTo>
                  <a:pt x="497078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8" y="25907"/>
                </a:lnTo>
                <a:lnTo>
                  <a:pt x="497078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1993" y="4573727"/>
            <a:ext cx="58356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0" dirty="0">
                <a:latin typeface="Symbol"/>
                <a:cs typeface="Symbol"/>
              </a:rPr>
              <a:t></a:t>
            </a:r>
            <a:r>
              <a:rPr sz="2900" spc="-180" dirty="0">
                <a:latin typeface="Symbol"/>
                <a:cs typeface="Symbol"/>
              </a:rPr>
              <a:t></a:t>
            </a:r>
            <a:r>
              <a:rPr sz="2200" i="1" spc="-180" dirty="0">
                <a:latin typeface="Times New Roman"/>
                <a:cs typeface="Times New Roman"/>
              </a:rPr>
              <a:t>z</a:t>
            </a:r>
            <a:r>
              <a:rPr sz="2900" spc="-180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4981" y="4975097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4" h="914400">
                <a:moveTo>
                  <a:pt x="627846" y="54629"/>
                </a:moveTo>
                <a:lnTo>
                  <a:pt x="0" y="898474"/>
                </a:lnTo>
                <a:lnTo>
                  <a:pt x="20777" y="913930"/>
                </a:lnTo>
                <a:lnTo>
                  <a:pt x="648658" y="70143"/>
                </a:lnTo>
                <a:lnTo>
                  <a:pt x="627846" y="54629"/>
                </a:lnTo>
                <a:close/>
              </a:path>
              <a:path w="685164" h="914400">
                <a:moveTo>
                  <a:pt x="676762" y="44195"/>
                </a:moveTo>
                <a:lnTo>
                  <a:pt x="635609" y="44195"/>
                </a:lnTo>
                <a:lnTo>
                  <a:pt x="656437" y="59689"/>
                </a:lnTo>
                <a:lnTo>
                  <a:pt x="648658" y="70143"/>
                </a:lnTo>
                <a:lnTo>
                  <a:pt x="669391" y="85597"/>
                </a:lnTo>
                <a:lnTo>
                  <a:pt x="676762" y="44195"/>
                </a:lnTo>
                <a:close/>
              </a:path>
              <a:path w="685164" h="914400">
                <a:moveTo>
                  <a:pt x="635609" y="44195"/>
                </a:moveTo>
                <a:lnTo>
                  <a:pt x="627846" y="54629"/>
                </a:lnTo>
                <a:lnTo>
                  <a:pt x="648658" y="70143"/>
                </a:lnTo>
                <a:lnTo>
                  <a:pt x="656437" y="59689"/>
                </a:lnTo>
                <a:lnTo>
                  <a:pt x="635609" y="44195"/>
                </a:lnTo>
                <a:close/>
              </a:path>
              <a:path w="685164" h="914400">
                <a:moveTo>
                  <a:pt x="684631" y="0"/>
                </a:moveTo>
                <a:lnTo>
                  <a:pt x="607034" y="39115"/>
                </a:lnTo>
                <a:lnTo>
                  <a:pt x="627846" y="54629"/>
                </a:lnTo>
                <a:lnTo>
                  <a:pt x="635609" y="44195"/>
                </a:lnTo>
                <a:lnTo>
                  <a:pt x="676762" y="44195"/>
                </a:lnTo>
                <a:lnTo>
                  <a:pt x="684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2982" y="4241927"/>
            <a:ext cx="596265" cy="585470"/>
          </a:xfrm>
          <a:custGeom>
            <a:avLst/>
            <a:gdLst/>
            <a:ahLst/>
            <a:cxnLst/>
            <a:rect l="l" t="t" r="r" b="b"/>
            <a:pathLst>
              <a:path w="596264" h="585470">
                <a:moveTo>
                  <a:pt x="531437" y="539943"/>
                </a:moveTo>
                <a:lnTo>
                  <a:pt x="513257" y="558419"/>
                </a:lnTo>
                <a:lnTo>
                  <a:pt x="595934" y="585216"/>
                </a:lnTo>
                <a:lnTo>
                  <a:pt x="583515" y="549021"/>
                </a:lnTo>
                <a:lnTo>
                  <a:pt x="540689" y="549021"/>
                </a:lnTo>
                <a:lnTo>
                  <a:pt x="531437" y="539943"/>
                </a:lnTo>
                <a:close/>
              </a:path>
              <a:path w="596264" h="585470">
                <a:moveTo>
                  <a:pt x="549577" y="521506"/>
                </a:moveTo>
                <a:lnTo>
                  <a:pt x="531437" y="539943"/>
                </a:lnTo>
                <a:lnTo>
                  <a:pt x="540689" y="549021"/>
                </a:lnTo>
                <a:lnTo>
                  <a:pt x="558850" y="530606"/>
                </a:lnTo>
                <a:lnTo>
                  <a:pt x="549577" y="521506"/>
                </a:lnTo>
                <a:close/>
              </a:path>
              <a:path w="596264" h="585470">
                <a:moveTo>
                  <a:pt x="567740" y="503047"/>
                </a:moveTo>
                <a:lnTo>
                  <a:pt x="549577" y="521506"/>
                </a:lnTo>
                <a:lnTo>
                  <a:pt x="558850" y="530606"/>
                </a:lnTo>
                <a:lnTo>
                  <a:pt x="540689" y="549021"/>
                </a:lnTo>
                <a:lnTo>
                  <a:pt x="583515" y="549021"/>
                </a:lnTo>
                <a:lnTo>
                  <a:pt x="567740" y="503047"/>
                </a:lnTo>
                <a:close/>
              </a:path>
              <a:path w="596264" h="585470">
                <a:moveTo>
                  <a:pt x="18135" y="0"/>
                </a:moveTo>
                <a:lnTo>
                  <a:pt x="0" y="18542"/>
                </a:lnTo>
                <a:lnTo>
                  <a:pt x="531437" y="539943"/>
                </a:lnTo>
                <a:lnTo>
                  <a:pt x="549577" y="521506"/>
                </a:lnTo>
                <a:lnTo>
                  <a:pt x="18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76983" y="4672584"/>
            <a:ext cx="438912" cy="438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6983" y="467258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865967" y="4570055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92223" y="5655564"/>
            <a:ext cx="385572" cy="3764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2223" y="5655564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80" h="376554">
                <a:moveTo>
                  <a:pt x="0" y="376428"/>
                </a:moveTo>
                <a:lnTo>
                  <a:pt x="385572" y="376428"/>
                </a:lnTo>
                <a:lnTo>
                  <a:pt x="385572" y="0"/>
                </a:lnTo>
                <a:lnTo>
                  <a:pt x="0" y="0"/>
                </a:lnTo>
                <a:lnTo>
                  <a:pt x="0" y="3764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52244" y="5129021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5" h="517525">
                <a:moveTo>
                  <a:pt x="51816" y="64769"/>
                </a:moveTo>
                <a:lnTo>
                  <a:pt x="25907" y="64769"/>
                </a:lnTo>
                <a:lnTo>
                  <a:pt x="25907" y="517055"/>
                </a:lnTo>
                <a:lnTo>
                  <a:pt x="51816" y="517055"/>
                </a:lnTo>
                <a:lnTo>
                  <a:pt x="51816" y="64769"/>
                </a:lnTo>
                <a:close/>
              </a:path>
              <a:path w="78105" h="517525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1752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2989" y="4870703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19" h="78104">
                <a:moveTo>
                  <a:pt x="615315" y="0"/>
                </a:moveTo>
                <a:lnTo>
                  <a:pt x="615315" y="77724"/>
                </a:lnTo>
                <a:lnTo>
                  <a:pt x="667131" y="51816"/>
                </a:lnTo>
                <a:lnTo>
                  <a:pt x="628268" y="51816"/>
                </a:lnTo>
                <a:lnTo>
                  <a:pt x="628268" y="25908"/>
                </a:lnTo>
                <a:lnTo>
                  <a:pt x="667130" y="25908"/>
                </a:lnTo>
                <a:lnTo>
                  <a:pt x="615315" y="0"/>
                </a:lnTo>
                <a:close/>
              </a:path>
              <a:path w="693419" h="78104">
                <a:moveTo>
                  <a:pt x="615315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15315" y="51816"/>
                </a:lnTo>
                <a:lnTo>
                  <a:pt x="615315" y="25908"/>
                </a:lnTo>
                <a:close/>
              </a:path>
              <a:path w="693419" h="78104">
                <a:moveTo>
                  <a:pt x="667130" y="25908"/>
                </a:moveTo>
                <a:lnTo>
                  <a:pt x="628268" y="25908"/>
                </a:lnTo>
                <a:lnTo>
                  <a:pt x="628268" y="51816"/>
                </a:lnTo>
                <a:lnTo>
                  <a:pt x="667131" y="51816"/>
                </a:lnTo>
                <a:lnTo>
                  <a:pt x="693039" y="38862"/>
                </a:lnTo>
                <a:lnTo>
                  <a:pt x="66713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55457" y="3842003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6"/>
                </a:lnTo>
                <a:lnTo>
                  <a:pt x="497077" y="51816"/>
                </a:lnTo>
                <a:lnTo>
                  <a:pt x="497077" y="25908"/>
                </a:lnTo>
                <a:lnTo>
                  <a:pt x="535940" y="25908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84124" y="51816"/>
                </a:lnTo>
                <a:lnTo>
                  <a:pt x="484124" y="25908"/>
                </a:lnTo>
                <a:close/>
              </a:path>
              <a:path w="561975" h="78104">
                <a:moveTo>
                  <a:pt x="535940" y="25908"/>
                </a:moveTo>
                <a:lnTo>
                  <a:pt x="497077" y="25908"/>
                </a:lnTo>
                <a:lnTo>
                  <a:pt x="497077" y="51816"/>
                </a:lnTo>
                <a:lnTo>
                  <a:pt x="535940" y="51816"/>
                </a:lnTo>
                <a:lnTo>
                  <a:pt x="561848" y="38862"/>
                </a:lnTo>
                <a:lnTo>
                  <a:pt x="5359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66076" y="3599688"/>
            <a:ext cx="565403" cy="5654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66076" y="3599688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4" h="565785">
                <a:moveTo>
                  <a:pt x="0" y="282701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1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3" y="282701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1" y="565404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9242" y="385876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40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40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1"/>
                </a:lnTo>
                <a:lnTo>
                  <a:pt x="53594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436516" y="3573983"/>
            <a:ext cx="58547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75" dirty="0">
                <a:latin typeface="Symbol"/>
                <a:cs typeface="Symbol"/>
              </a:rPr>
              <a:t></a:t>
            </a:r>
            <a:r>
              <a:rPr sz="2900" spc="-175" dirty="0">
                <a:latin typeface="Symbol"/>
                <a:cs typeface="Symbol"/>
              </a:rPr>
              <a:t></a:t>
            </a:r>
            <a:r>
              <a:rPr sz="2200" i="1" spc="-175" dirty="0">
                <a:latin typeface="Times New Roman"/>
                <a:cs typeface="Times New Roman"/>
              </a:rPr>
              <a:t>z</a:t>
            </a:r>
            <a:r>
              <a:rPr sz="2900" spc="-175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01003" y="3975353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5" h="914400">
                <a:moveTo>
                  <a:pt x="627872" y="54629"/>
                </a:moveTo>
                <a:lnTo>
                  <a:pt x="0" y="898525"/>
                </a:lnTo>
                <a:lnTo>
                  <a:pt x="20828" y="913892"/>
                </a:lnTo>
                <a:lnTo>
                  <a:pt x="648684" y="70143"/>
                </a:lnTo>
                <a:lnTo>
                  <a:pt x="627872" y="54629"/>
                </a:lnTo>
                <a:close/>
              </a:path>
              <a:path w="685165" h="914400">
                <a:moveTo>
                  <a:pt x="676788" y="44196"/>
                </a:moveTo>
                <a:lnTo>
                  <a:pt x="635635" y="44196"/>
                </a:lnTo>
                <a:lnTo>
                  <a:pt x="656463" y="59690"/>
                </a:lnTo>
                <a:lnTo>
                  <a:pt x="648684" y="70143"/>
                </a:lnTo>
                <a:lnTo>
                  <a:pt x="669417" y="85598"/>
                </a:lnTo>
                <a:lnTo>
                  <a:pt x="676788" y="44196"/>
                </a:lnTo>
                <a:close/>
              </a:path>
              <a:path w="685165" h="914400">
                <a:moveTo>
                  <a:pt x="635635" y="44196"/>
                </a:moveTo>
                <a:lnTo>
                  <a:pt x="627872" y="54629"/>
                </a:lnTo>
                <a:lnTo>
                  <a:pt x="648684" y="70143"/>
                </a:lnTo>
                <a:lnTo>
                  <a:pt x="656463" y="59690"/>
                </a:lnTo>
                <a:lnTo>
                  <a:pt x="635635" y="44196"/>
                </a:lnTo>
                <a:close/>
              </a:path>
              <a:path w="685165" h="914400">
                <a:moveTo>
                  <a:pt x="684656" y="0"/>
                </a:moveTo>
                <a:lnTo>
                  <a:pt x="607060" y="39116"/>
                </a:lnTo>
                <a:lnTo>
                  <a:pt x="627872" y="54629"/>
                </a:lnTo>
                <a:lnTo>
                  <a:pt x="635635" y="44196"/>
                </a:lnTo>
                <a:lnTo>
                  <a:pt x="676788" y="44196"/>
                </a:lnTo>
                <a:lnTo>
                  <a:pt x="684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91733" y="3126358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40" h="701039">
                <a:moveTo>
                  <a:pt x="649074" y="655469"/>
                </a:moveTo>
                <a:lnTo>
                  <a:pt x="630936" y="673988"/>
                </a:lnTo>
                <a:lnTo>
                  <a:pt x="713613" y="700658"/>
                </a:lnTo>
                <a:lnTo>
                  <a:pt x="701137" y="664463"/>
                </a:lnTo>
                <a:lnTo>
                  <a:pt x="658240" y="664463"/>
                </a:lnTo>
                <a:lnTo>
                  <a:pt x="649074" y="655469"/>
                </a:lnTo>
                <a:close/>
              </a:path>
              <a:path w="713740" h="701039">
                <a:moveTo>
                  <a:pt x="667171" y="636991"/>
                </a:moveTo>
                <a:lnTo>
                  <a:pt x="649074" y="655469"/>
                </a:lnTo>
                <a:lnTo>
                  <a:pt x="658240" y="664463"/>
                </a:lnTo>
                <a:lnTo>
                  <a:pt x="676401" y="646048"/>
                </a:lnTo>
                <a:lnTo>
                  <a:pt x="667171" y="636991"/>
                </a:lnTo>
                <a:close/>
              </a:path>
              <a:path w="713740" h="701039">
                <a:moveTo>
                  <a:pt x="685291" y="618489"/>
                </a:moveTo>
                <a:lnTo>
                  <a:pt x="667171" y="636991"/>
                </a:lnTo>
                <a:lnTo>
                  <a:pt x="676401" y="646048"/>
                </a:lnTo>
                <a:lnTo>
                  <a:pt x="658240" y="664463"/>
                </a:lnTo>
                <a:lnTo>
                  <a:pt x="701137" y="664463"/>
                </a:lnTo>
                <a:lnTo>
                  <a:pt x="685291" y="618489"/>
                </a:lnTo>
                <a:close/>
              </a:path>
              <a:path w="713740" h="701039">
                <a:moveTo>
                  <a:pt x="18033" y="0"/>
                </a:moveTo>
                <a:lnTo>
                  <a:pt x="0" y="18541"/>
                </a:lnTo>
                <a:lnTo>
                  <a:pt x="649074" y="655469"/>
                </a:lnTo>
                <a:lnTo>
                  <a:pt x="667171" y="636991"/>
                </a:lnTo>
                <a:lnTo>
                  <a:pt x="180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33031" y="3672840"/>
            <a:ext cx="438912" cy="438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33031" y="367284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822014" y="3570311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48271" y="4655820"/>
            <a:ext cx="385572" cy="3764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48271" y="4655820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79" h="376554">
                <a:moveTo>
                  <a:pt x="0" y="376427"/>
                </a:moveTo>
                <a:lnTo>
                  <a:pt x="385572" y="376427"/>
                </a:lnTo>
                <a:lnTo>
                  <a:pt x="385572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06768" y="4127753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4" h="517525">
                <a:moveTo>
                  <a:pt x="51815" y="64770"/>
                </a:moveTo>
                <a:lnTo>
                  <a:pt x="25907" y="64770"/>
                </a:lnTo>
                <a:lnTo>
                  <a:pt x="25907" y="517017"/>
                </a:lnTo>
                <a:lnTo>
                  <a:pt x="51815" y="517017"/>
                </a:lnTo>
                <a:lnTo>
                  <a:pt x="51815" y="64770"/>
                </a:lnTo>
                <a:close/>
              </a:path>
              <a:path w="78104" h="5175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5175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19038" y="3870959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20" h="78104">
                <a:moveTo>
                  <a:pt x="615314" y="0"/>
                </a:moveTo>
                <a:lnTo>
                  <a:pt x="615314" y="77723"/>
                </a:lnTo>
                <a:lnTo>
                  <a:pt x="667131" y="51815"/>
                </a:lnTo>
                <a:lnTo>
                  <a:pt x="628268" y="51815"/>
                </a:lnTo>
                <a:lnTo>
                  <a:pt x="628268" y="25907"/>
                </a:lnTo>
                <a:lnTo>
                  <a:pt x="667131" y="25907"/>
                </a:lnTo>
                <a:lnTo>
                  <a:pt x="615314" y="0"/>
                </a:lnTo>
                <a:close/>
              </a:path>
              <a:path w="693420" h="78104">
                <a:moveTo>
                  <a:pt x="61531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15314" y="51815"/>
                </a:lnTo>
                <a:lnTo>
                  <a:pt x="615314" y="25907"/>
                </a:lnTo>
                <a:close/>
              </a:path>
              <a:path w="693420" h="78104">
                <a:moveTo>
                  <a:pt x="667131" y="25907"/>
                </a:moveTo>
                <a:lnTo>
                  <a:pt x="628268" y="25907"/>
                </a:lnTo>
                <a:lnTo>
                  <a:pt x="628268" y="51815"/>
                </a:lnTo>
                <a:lnTo>
                  <a:pt x="667131" y="51815"/>
                </a:lnTo>
                <a:lnTo>
                  <a:pt x="693038" y="38862"/>
                </a:lnTo>
                <a:lnTo>
                  <a:pt x="6671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72008" y="1445767"/>
            <a:ext cx="4355465" cy="13817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zh-CN" altLang="en-US" sz="2800" dirty="0" smtClean="0">
                <a:latin typeface="Times New Roman"/>
                <a:cs typeface="Times New Roman"/>
              </a:rPr>
              <a:t>不同的连接导致不同的网络结构</a:t>
            </a:r>
            <a:endParaRPr sz="2800" dirty="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tabLst>
                <a:tab pos="810895" algn="l"/>
              </a:tabLst>
            </a:pPr>
            <a:r>
              <a:rPr sz="4950" spc="-7" baseline="-6734" dirty="0">
                <a:latin typeface="Symbol"/>
                <a:cs typeface="Symbol"/>
              </a:rPr>
              <a:t></a:t>
            </a:r>
            <a:r>
              <a:rPr sz="4950" spc="-7" baseline="-6734" dirty="0">
                <a:latin typeface="Times New Roman"/>
                <a:cs typeface="Times New Roman"/>
              </a:rPr>
              <a:t>	</a:t>
            </a:r>
            <a:r>
              <a:rPr sz="2300" i="1" spc="-180" dirty="0">
                <a:latin typeface="Symbol"/>
                <a:cs typeface="Symbol"/>
              </a:rPr>
              <a:t></a:t>
            </a:r>
            <a:r>
              <a:rPr sz="2900" spc="-180" dirty="0">
                <a:latin typeface="Symbol"/>
                <a:cs typeface="Symbol"/>
              </a:rPr>
              <a:t></a:t>
            </a:r>
            <a:r>
              <a:rPr sz="2200" i="1" spc="-180" dirty="0">
                <a:latin typeface="Times New Roman"/>
                <a:cs typeface="Times New Roman"/>
              </a:rPr>
              <a:t>z</a:t>
            </a:r>
            <a:r>
              <a:rPr sz="2900" spc="-180" dirty="0">
                <a:latin typeface="Symbol"/>
                <a:cs typeface="Symbol"/>
              </a:rPr>
              <a:t></a:t>
            </a:r>
            <a:endParaRPr sz="2900" dirty="0">
              <a:latin typeface="Symbol"/>
              <a:cs typeface="Symbo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25395" y="6085332"/>
            <a:ext cx="6993635" cy="640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03476" y="6024370"/>
            <a:ext cx="7069835" cy="8336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84832" y="6124955"/>
            <a:ext cx="6874764" cy="522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084832" y="5145404"/>
            <a:ext cx="6875145" cy="14459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5065" marR="10477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latin typeface="Calibri"/>
                <a:cs typeface="Calibri"/>
              </a:rPr>
              <a:t>每个神经元都有不同的权重和</a:t>
            </a:r>
            <a:endParaRPr lang="en-US" altLang="zh-CN" sz="2800" spc="-20" dirty="0" smtClean="0">
              <a:latin typeface="Calibri"/>
              <a:cs typeface="Calibri"/>
            </a:endParaRPr>
          </a:p>
          <a:p>
            <a:pPr marL="1155065" marR="10477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latin typeface="Calibri"/>
                <a:cs typeface="Calibri"/>
              </a:rPr>
              <a:t>偏差值</a:t>
            </a:r>
            <a:r>
              <a:rPr sz="2800" spc="-10" dirty="0" smtClean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090"/>
              </a:spcBef>
            </a:pPr>
            <a:r>
              <a:rPr lang="zh-CN" altLang="en-US" sz="2800" spc="-25" dirty="0" smtClean="0">
                <a:solidFill>
                  <a:srgbClr val="FFFFFF"/>
                </a:solidFill>
                <a:latin typeface="Calibri"/>
                <a:cs typeface="Calibri"/>
              </a:rPr>
              <a:t>           权重和偏差都是神经网络的参数</a:t>
            </a:r>
            <a:r>
              <a:rPr sz="2800" spc="1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𝜃</a:t>
            </a:r>
            <a:endParaRPr sz="2800" dirty="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示例应用程序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13237" y="154969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29965" y="1552747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22294" y="5695594"/>
            <a:ext cx="8680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12977" y="1798701"/>
            <a:ext cx="4048760" cy="2115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通过前馈神经网络解决插槽填充问题</a:t>
            </a:r>
            <a:r>
              <a:rPr sz="2400" spc="-1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lang="zh-CN" altLang="en-US" sz="2400" dirty="0">
                <a:latin typeface="Calibri"/>
                <a:cs typeface="Calibri"/>
              </a:rPr>
              <a:t>输入</a:t>
            </a:r>
            <a:r>
              <a:rPr sz="2400" dirty="0" smtClean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 dirty="0">
              <a:latin typeface="Calibri"/>
              <a:cs typeface="Calibri"/>
            </a:endParaRPr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z="2400" spc="-10" dirty="0" smtClean="0">
                <a:latin typeface="Calibri"/>
                <a:cs typeface="Calibri"/>
              </a:rPr>
              <a:t>(</a:t>
            </a:r>
            <a:r>
              <a:rPr lang="zh-CN" altLang="en-US" sz="2400" spc="-10" dirty="0" smtClean="0">
                <a:latin typeface="Calibri"/>
                <a:cs typeface="Calibri"/>
              </a:rPr>
              <a:t>每个单词都被表示成一个向量</a:t>
            </a:r>
            <a:r>
              <a:rPr sz="2400" spc="-10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6499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1-of-N</a:t>
            </a:r>
            <a:r>
              <a:rPr spc="-60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4461" y="2747010"/>
            <a:ext cx="586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>
                <a:latin typeface="Calibri"/>
                <a:cs typeface="Calibri"/>
              </a:rPr>
              <a:t>词典</a:t>
            </a:r>
            <a:r>
              <a:rPr sz="2800" spc="-20" dirty="0" smtClean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 </a:t>
            </a:r>
            <a:r>
              <a:rPr sz="2800" spc="-10" dirty="0">
                <a:latin typeface="Calibri"/>
                <a:cs typeface="Calibri"/>
              </a:rPr>
              <a:t>{apple, </a:t>
            </a:r>
            <a:r>
              <a:rPr sz="2800" dirty="0">
                <a:latin typeface="Calibri"/>
                <a:cs typeface="Calibri"/>
              </a:rPr>
              <a:t>bag, </a:t>
            </a:r>
            <a:r>
              <a:rPr sz="2800" spc="-15" dirty="0">
                <a:latin typeface="Calibri"/>
                <a:cs typeface="Calibri"/>
              </a:rPr>
              <a:t>cat, </a:t>
            </a:r>
            <a:r>
              <a:rPr sz="2800" dirty="0">
                <a:latin typeface="Calibri"/>
                <a:cs typeface="Calibri"/>
              </a:rPr>
              <a:t>dog,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elephant}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20359" y="3295269"/>
            <a:ext cx="3338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5935" algn="l"/>
                <a:tab pos="2188845" algn="l"/>
                <a:tab pos="2612390" algn="l"/>
                <a:tab pos="3035935" algn="l"/>
              </a:tabLst>
            </a:pPr>
            <a:r>
              <a:rPr sz="2800" spc="-10" dirty="0"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[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0]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12410" y="3847363"/>
          <a:ext cx="4019547" cy="1931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6525"/>
                <a:gridCol w="871855"/>
                <a:gridCol w="423544"/>
                <a:gridCol w="423544"/>
                <a:gridCol w="422909"/>
                <a:gridCol w="471170"/>
              </a:tblGrid>
              <a:tr h="444500">
                <a:tc>
                  <a:txBody>
                    <a:bodyPr/>
                    <a:lstStyle/>
                    <a:p>
                      <a:pPr marL="680085">
                        <a:lnSpc>
                          <a:spcPts val="2660"/>
                        </a:lnSpc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bag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521334">
                <a:tc>
                  <a:txBody>
                    <a:bodyPr/>
                    <a:lstStyle/>
                    <a:p>
                      <a:pPr marL="744220">
                        <a:lnSpc>
                          <a:spcPct val="100000"/>
                        </a:lnSpc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cat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521334">
                <a:tc>
                  <a:txBody>
                    <a:bodyPr/>
                    <a:lstStyle/>
                    <a:p>
                      <a:pPr marR="113664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dog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444500"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ele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ha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1]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80771" y="3284626"/>
            <a:ext cx="4150995" cy="2469907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向量是词典大小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lang="zh-CN" altLang="en-US" sz="2800" spc="-20" dirty="0">
                <a:cs typeface="Calibri"/>
              </a:rPr>
              <a:t>每个维度对应于</a:t>
            </a:r>
            <a:r>
              <a:rPr lang="zh-CN" altLang="en-US" sz="2800" spc="-20" dirty="0" smtClean="0">
                <a:cs typeface="Calibri"/>
              </a:rPr>
              <a:t>词典中</a:t>
            </a:r>
            <a:r>
              <a:rPr lang="zh-CN" altLang="en-US" sz="2800" spc="-20" dirty="0">
                <a:cs typeface="Calibri"/>
              </a:rPr>
              <a:t>的一个</a:t>
            </a:r>
            <a:r>
              <a:rPr lang="zh-CN" altLang="en-US" sz="2800" spc="-20" dirty="0" smtClean="0">
                <a:cs typeface="Calibri"/>
              </a:rPr>
              <a:t>单词</a:t>
            </a:r>
            <a:endParaRPr lang="en-US" altLang="zh-CN" sz="2800" spc="-20" dirty="0" smtClean="0"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lang="zh-CN" altLang="en-US" sz="2800" spc="-10" dirty="0" smtClean="0">
                <a:cs typeface="Calibri"/>
              </a:rPr>
              <a:t>这个</a:t>
            </a:r>
            <a:r>
              <a:rPr lang="zh-CN" altLang="en-US" sz="2800" spc="-10" dirty="0">
                <a:cs typeface="Calibri"/>
              </a:rPr>
              <a:t>词的维数是</a:t>
            </a:r>
            <a:r>
              <a:rPr lang="en-US" altLang="zh-CN" sz="2800" spc="-10" dirty="0">
                <a:cs typeface="Calibri"/>
              </a:rPr>
              <a:t>1</a:t>
            </a:r>
            <a:r>
              <a:rPr lang="zh-CN" altLang="en-US" sz="2800" spc="-10" dirty="0">
                <a:cs typeface="Calibri"/>
              </a:rPr>
              <a:t>，其他的是</a:t>
            </a:r>
            <a:r>
              <a:rPr lang="en-US" altLang="zh-CN" sz="2800" spc="-10" dirty="0">
                <a:cs typeface="Calibri"/>
              </a:rPr>
              <a:t>0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085" y="2731388"/>
            <a:ext cx="2379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1-of-N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Encoding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085" y="2110562"/>
            <a:ext cx="5939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0000"/>
                </a:solidFill>
                <a:latin typeface="Calibri"/>
                <a:cs typeface="Calibri"/>
              </a:rPr>
              <a:t>如何将每个单词表示成一个词向量</a:t>
            </a:r>
            <a:r>
              <a:rPr sz="2800" spc="-10" dirty="0" smtClean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462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Beyond </a:t>
            </a:r>
            <a:r>
              <a:rPr dirty="0"/>
              <a:t>1-of-N</a:t>
            </a:r>
            <a:r>
              <a:rPr spc="-60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2083" y="5310632"/>
            <a:ext cx="1708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 =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“</a:t>
            </a:r>
            <a:r>
              <a:rPr sz="2800" u="heavy" spc="-2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le”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22264" y="2426207"/>
            <a:ext cx="531876" cy="3371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1700" y="2491739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41135" y="2531364"/>
            <a:ext cx="316991" cy="316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5415" y="2878835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54852" y="2918460"/>
            <a:ext cx="316992" cy="316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81700" y="3535679"/>
            <a:ext cx="435863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41135" y="3575303"/>
            <a:ext cx="316991" cy="316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62829" y="2407793"/>
            <a:ext cx="673735" cy="8750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a-a-a</a:t>
            </a:r>
            <a:endParaRPr sz="2400" dirty="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465"/>
              </a:spcBef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870830" y="4881117"/>
            <a:ext cx="60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p-p-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5456" y="3903726"/>
            <a:ext cx="1823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26 X 26 X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26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5776" y="3316351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63997" y="3949953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1973" y="3491610"/>
            <a:ext cx="678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-p-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5996" y="5398134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91278" y="4207509"/>
            <a:ext cx="593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p-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0950" y="4662932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6380" y="3288538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1427" y="397230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82029" y="5331967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5222" y="4646421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1700" y="4221479"/>
            <a:ext cx="435863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1135" y="4261103"/>
            <a:ext cx="316991" cy="316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58840" y="4899659"/>
            <a:ext cx="437388" cy="4343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18276" y="4939284"/>
            <a:ext cx="318515" cy="316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22264" y="2426207"/>
            <a:ext cx="532130" cy="33712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  <a:spcBef>
                <a:spcPts val="409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13995">
              <a:lnSpc>
                <a:spcPct val="100000"/>
              </a:lnSpc>
              <a:spcBef>
                <a:spcPts val="210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211454">
              <a:lnSpc>
                <a:spcPct val="100000"/>
              </a:lnSpc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211454">
              <a:lnSpc>
                <a:spcPct val="100000"/>
              </a:lnSpc>
            </a:pP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01206" y="2445257"/>
            <a:ext cx="315595" cy="3377565"/>
          </a:xfrm>
          <a:custGeom>
            <a:avLst/>
            <a:gdLst/>
            <a:ahLst/>
            <a:cxnLst/>
            <a:rect l="l" t="t" r="r" b="b"/>
            <a:pathLst>
              <a:path w="315595" h="3377565">
                <a:moveTo>
                  <a:pt x="0" y="3377183"/>
                </a:moveTo>
                <a:lnTo>
                  <a:pt x="55041" y="3356486"/>
                </a:lnTo>
                <a:lnTo>
                  <a:pt x="101629" y="3299375"/>
                </a:lnTo>
                <a:lnTo>
                  <a:pt x="120639" y="3259501"/>
                </a:lnTo>
                <a:lnTo>
                  <a:pt x="136200" y="3213327"/>
                </a:lnTo>
                <a:lnTo>
                  <a:pt x="147866" y="3161787"/>
                </a:lnTo>
                <a:lnTo>
                  <a:pt x="155192" y="3105816"/>
                </a:lnTo>
                <a:lnTo>
                  <a:pt x="157734" y="3046348"/>
                </a:lnTo>
                <a:lnTo>
                  <a:pt x="157734" y="2019427"/>
                </a:lnTo>
                <a:lnTo>
                  <a:pt x="160275" y="1959949"/>
                </a:lnTo>
                <a:lnTo>
                  <a:pt x="167601" y="1903972"/>
                </a:lnTo>
                <a:lnTo>
                  <a:pt x="179267" y="1852431"/>
                </a:lnTo>
                <a:lnTo>
                  <a:pt x="194828" y="1806258"/>
                </a:lnTo>
                <a:lnTo>
                  <a:pt x="213838" y="1766387"/>
                </a:lnTo>
                <a:lnTo>
                  <a:pt x="235853" y="1733752"/>
                </a:lnTo>
                <a:lnTo>
                  <a:pt x="287113" y="1693920"/>
                </a:lnTo>
                <a:lnTo>
                  <a:pt x="315468" y="1688591"/>
                </a:lnTo>
                <a:lnTo>
                  <a:pt x="287113" y="1683263"/>
                </a:lnTo>
                <a:lnTo>
                  <a:pt x="235853" y="1643431"/>
                </a:lnTo>
                <a:lnTo>
                  <a:pt x="213838" y="1610796"/>
                </a:lnTo>
                <a:lnTo>
                  <a:pt x="194828" y="1570925"/>
                </a:lnTo>
                <a:lnTo>
                  <a:pt x="179267" y="1524752"/>
                </a:lnTo>
                <a:lnTo>
                  <a:pt x="167601" y="1473211"/>
                </a:lnTo>
                <a:lnTo>
                  <a:pt x="160275" y="1417234"/>
                </a:lnTo>
                <a:lnTo>
                  <a:pt x="157734" y="1357756"/>
                </a:lnTo>
                <a:lnTo>
                  <a:pt x="157734" y="330834"/>
                </a:lnTo>
                <a:lnTo>
                  <a:pt x="155192" y="271357"/>
                </a:lnTo>
                <a:lnTo>
                  <a:pt x="147866" y="215380"/>
                </a:lnTo>
                <a:lnTo>
                  <a:pt x="136200" y="163839"/>
                </a:lnTo>
                <a:lnTo>
                  <a:pt x="120639" y="117666"/>
                </a:lnTo>
                <a:lnTo>
                  <a:pt x="101629" y="77795"/>
                </a:lnTo>
                <a:lnTo>
                  <a:pt x="79614" y="45160"/>
                </a:lnTo>
                <a:lnTo>
                  <a:pt x="28354" y="5328"/>
                </a:lnTo>
                <a:lnTo>
                  <a:pt x="0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0689" y="1701241"/>
            <a:ext cx="685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4725" algn="l"/>
              </a:tabLst>
            </a:pPr>
            <a:r>
              <a:rPr sz="4200" u="sng" spc="-1057" baseline="198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200" b="1" i="1" u="sng" spc="-15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Dimension</a:t>
            </a:r>
            <a:r>
              <a:rPr sz="4200" b="1" i="1" u="sng" spc="15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4200" b="1" i="1" u="sng" spc="-22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4200" b="1" i="1" u="sng" spc="22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4200" b="1" i="1" u="sng" spc="0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“Other”</a:t>
            </a:r>
            <a:r>
              <a:rPr sz="4200" b="1" i="1" spc="0" baseline="1984" dirty="0">
                <a:latin typeface="Calibri"/>
                <a:cs typeface="Calibri"/>
              </a:rPr>
              <a:t>	</a:t>
            </a:r>
            <a:r>
              <a:rPr sz="28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Word</a:t>
            </a:r>
            <a:r>
              <a:rPr sz="2800" b="1" i="1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hashing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12263" y="6064707"/>
            <a:ext cx="1656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 =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“Sauron”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79320" y="2474976"/>
            <a:ext cx="454151" cy="31074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79320" y="2474976"/>
            <a:ext cx="454659" cy="3107690"/>
          </a:xfrm>
          <a:custGeom>
            <a:avLst/>
            <a:gdLst/>
            <a:ahLst/>
            <a:cxnLst/>
            <a:rect l="l" t="t" r="r" b="b"/>
            <a:pathLst>
              <a:path w="454660" h="3107690">
                <a:moveTo>
                  <a:pt x="0" y="3107436"/>
                </a:moveTo>
                <a:lnTo>
                  <a:pt x="454151" y="3107436"/>
                </a:lnTo>
                <a:lnTo>
                  <a:pt x="454151" y="0"/>
                </a:lnTo>
                <a:lnTo>
                  <a:pt x="0" y="0"/>
                </a:lnTo>
                <a:lnTo>
                  <a:pt x="0" y="31074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88464" y="2537460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47900" y="2577083"/>
            <a:ext cx="316992" cy="316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88464" y="2988564"/>
            <a:ext cx="435863" cy="4358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47900" y="3028188"/>
            <a:ext cx="316992" cy="3185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95067" y="4868926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88464" y="3433571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47900" y="3473196"/>
            <a:ext cx="316992" cy="316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88464" y="3890771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47900" y="3930396"/>
            <a:ext cx="316992" cy="316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96083" y="4349496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55520" y="4389120"/>
            <a:ext cx="316992" cy="3169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88464" y="5163311"/>
            <a:ext cx="435863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47900" y="5202935"/>
            <a:ext cx="316992" cy="316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13866" y="2433320"/>
            <a:ext cx="1127125" cy="22771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latin typeface="Calibri"/>
                <a:cs typeface="Calibri"/>
              </a:rPr>
              <a:t>apple</a:t>
            </a:r>
          </a:p>
          <a:p>
            <a:pPr marL="624840">
              <a:lnSpc>
                <a:spcPct val="100000"/>
              </a:lnSpc>
              <a:spcBef>
                <a:spcPts val="430"/>
              </a:spcBef>
            </a:pPr>
            <a:r>
              <a:rPr sz="2400" spc="-5" dirty="0">
                <a:latin typeface="Calibri"/>
                <a:cs typeface="Calibri"/>
              </a:rPr>
              <a:t>bag</a:t>
            </a:r>
            <a:endParaRPr sz="2400" dirty="0">
              <a:latin typeface="Calibri"/>
              <a:cs typeface="Calibri"/>
            </a:endParaRPr>
          </a:p>
          <a:p>
            <a:pPr marL="645160" marR="8890" indent="78740" algn="ctr">
              <a:lnSpc>
                <a:spcPct val="125299"/>
              </a:lnSpc>
              <a:spcBef>
                <a:spcPts val="85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  </a:t>
            </a:r>
            <a:r>
              <a:rPr sz="2400" spc="-5" dirty="0">
                <a:latin typeface="Calibri"/>
                <a:cs typeface="Calibri"/>
              </a:rPr>
              <a:t>dog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400" spc="-5" dirty="0">
                <a:latin typeface="Calibri"/>
                <a:cs typeface="Calibri"/>
              </a:rPr>
              <a:t>elephant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2491" y="5154625"/>
            <a:ext cx="965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”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761869" y="2448440"/>
            <a:ext cx="188595" cy="225869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  <a:spcBef>
                <a:spcPts val="79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28086" y="5157673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0700" y="6099759"/>
            <a:ext cx="1767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 =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“Gandalf”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01394" y="5340858"/>
            <a:ext cx="913130" cy="826135"/>
          </a:xfrm>
          <a:custGeom>
            <a:avLst/>
            <a:gdLst/>
            <a:ahLst/>
            <a:cxnLst/>
            <a:rect l="l" t="t" r="r" b="b"/>
            <a:pathLst>
              <a:path w="913130" h="826135">
                <a:moveTo>
                  <a:pt x="815154" y="62423"/>
                </a:moveTo>
                <a:lnTo>
                  <a:pt x="0" y="797572"/>
                </a:lnTo>
                <a:lnTo>
                  <a:pt x="25400" y="825868"/>
                </a:lnTo>
                <a:lnTo>
                  <a:pt x="840677" y="90745"/>
                </a:lnTo>
                <a:lnTo>
                  <a:pt x="815154" y="62423"/>
                </a:lnTo>
                <a:close/>
              </a:path>
              <a:path w="913130" h="826135">
                <a:moveTo>
                  <a:pt x="893299" y="49656"/>
                </a:moveTo>
                <a:lnTo>
                  <a:pt x="829310" y="49656"/>
                </a:lnTo>
                <a:lnTo>
                  <a:pt x="854837" y="77977"/>
                </a:lnTo>
                <a:lnTo>
                  <a:pt x="840677" y="90745"/>
                </a:lnTo>
                <a:lnTo>
                  <a:pt x="866139" y="118998"/>
                </a:lnTo>
                <a:lnTo>
                  <a:pt x="893299" y="49656"/>
                </a:lnTo>
                <a:close/>
              </a:path>
              <a:path w="913130" h="826135">
                <a:moveTo>
                  <a:pt x="829310" y="49656"/>
                </a:moveTo>
                <a:lnTo>
                  <a:pt x="815154" y="62423"/>
                </a:lnTo>
                <a:lnTo>
                  <a:pt x="840677" y="90745"/>
                </a:lnTo>
                <a:lnTo>
                  <a:pt x="854837" y="77977"/>
                </a:lnTo>
                <a:lnTo>
                  <a:pt x="829310" y="49656"/>
                </a:lnTo>
                <a:close/>
              </a:path>
              <a:path w="913130" h="826135">
                <a:moveTo>
                  <a:pt x="912749" y="0"/>
                </a:moveTo>
                <a:lnTo>
                  <a:pt x="789686" y="34162"/>
                </a:lnTo>
                <a:lnTo>
                  <a:pt x="815154" y="62423"/>
                </a:lnTo>
                <a:lnTo>
                  <a:pt x="829310" y="49656"/>
                </a:lnTo>
                <a:lnTo>
                  <a:pt x="893299" y="49656"/>
                </a:lnTo>
                <a:lnTo>
                  <a:pt x="912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29001" y="5362194"/>
            <a:ext cx="341630" cy="807085"/>
          </a:xfrm>
          <a:custGeom>
            <a:avLst/>
            <a:gdLst/>
            <a:ahLst/>
            <a:cxnLst/>
            <a:rect l="l" t="t" r="r" b="b"/>
            <a:pathLst>
              <a:path w="341630" h="807085">
                <a:moveTo>
                  <a:pt x="70941" y="99571"/>
                </a:moveTo>
                <a:lnTo>
                  <a:pt x="35502" y="113400"/>
                </a:lnTo>
                <a:lnTo>
                  <a:pt x="305943" y="807072"/>
                </a:lnTo>
                <a:lnTo>
                  <a:pt x="341375" y="793229"/>
                </a:lnTo>
                <a:lnTo>
                  <a:pt x="70941" y="99571"/>
                </a:lnTo>
                <a:close/>
              </a:path>
              <a:path w="341630" h="807085">
                <a:moveTo>
                  <a:pt x="11684" y="0"/>
                </a:moveTo>
                <a:lnTo>
                  <a:pt x="0" y="127253"/>
                </a:lnTo>
                <a:lnTo>
                  <a:pt x="35502" y="113400"/>
                </a:lnTo>
                <a:lnTo>
                  <a:pt x="28575" y="95630"/>
                </a:lnTo>
                <a:lnTo>
                  <a:pt x="64008" y="81787"/>
                </a:lnTo>
                <a:lnTo>
                  <a:pt x="102074" y="81787"/>
                </a:lnTo>
                <a:lnTo>
                  <a:pt x="11684" y="0"/>
                </a:lnTo>
                <a:close/>
              </a:path>
              <a:path w="341630" h="807085">
                <a:moveTo>
                  <a:pt x="64008" y="81787"/>
                </a:moveTo>
                <a:lnTo>
                  <a:pt x="28575" y="95630"/>
                </a:lnTo>
                <a:lnTo>
                  <a:pt x="35502" y="113400"/>
                </a:lnTo>
                <a:lnTo>
                  <a:pt x="70941" y="99571"/>
                </a:lnTo>
                <a:lnTo>
                  <a:pt x="64008" y="81787"/>
                </a:lnTo>
                <a:close/>
              </a:path>
              <a:path w="341630" h="807085">
                <a:moveTo>
                  <a:pt x="102074" y="81787"/>
                </a:moveTo>
                <a:lnTo>
                  <a:pt x="64008" y="81787"/>
                </a:lnTo>
                <a:lnTo>
                  <a:pt x="70941" y="99571"/>
                </a:lnTo>
                <a:lnTo>
                  <a:pt x="106425" y="85724"/>
                </a:lnTo>
                <a:lnTo>
                  <a:pt x="102074" y="81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93557" y="5855970"/>
            <a:ext cx="555625" cy="0"/>
          </a:xfrm>
          <a:custGeom>
            <a:avLst/>
            <a:gdLst/>
            <a:ahLst/>
            <a:cxnLst/>
            <a:rect l="l" t="t" r="r" b="b"/>
            <a:pathLst>
              <a:path w="555625">
                <a:moveTo>
                  <a:pt x="0" y="0"/>
                </a:moveTo>
                <a:lnTo>
                  <a:pt x="555244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43493" y="5915405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449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示例应用程序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41034" y="1190066"/>
            <a:ext cx="556260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/>
                <a:cs typeface="Times New Roman"/>
              </a:rPr>
              <a:t>y</a:t>
            </a:r>
            <a:r>
              <a:rPr sz="2250" spc="-8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90613" y="844041"/>
            <a:ext cx="126682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 dep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artu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/>
                <a:cs typeface="Times New Roman"/>
              </a:rPr>
              <a:t>y</a:t>
            </a:r>
            <a:r>
              <a:rPr sz="2250" spc="3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2977" y="1798701"/>
            <a:ext cx="4048760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>
              <a:spcBef>
                <a:spcPts val="100"/>
              </a:spcBef>
            </a:pPr>
            <a:r>
              <a:rPr lang="zh-CN" altLang="en-US" sz="2400" spc="-5" dirty="0">
                <a:cs typeface="Calibri"/>
              </a:rPr>
              <a:t>通过前馈神经网络解决插槽填充问题</a:t>
            </a:r>
            <a:r>
              <a:rPr lang="en-US" altLang="zh-CN" sz="2400" spc="-1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lang="zh-CN" altLang="en-US" sz="2400" dirty="0">
                <a:latin typeface="Calibri"/>
                <a:cs typeface="Calibri"/>
              </a:rPr>
              <a:t>输入</a:t>
            </a:r>
            <a:r>
              <a:rPr sz="2400" dirty="0" smtClean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 dirty="0">
              <a:latin typeface="Calibri"/>
              <a:cs typeface="Calibri"/>
            </a:endParaRPr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z="2400" spc="-10" dirty="0" smtClean="0">
                <a:latin typeface="Calibri"/>
                <a:cs typeface="Calibri"/>
              </a:rPr>
              <a:t>(</a:t>
            </a:r>
            <a:r>
              <a:rPr lang="zh-CN" altLang="en-US" sz="2400" spc="-10" dirty="0">
                <a:cs typeface="Calibri"/>
              </a:rPr>
              <a:t>每个单词都被表示成一个向量</a:t>
            </a:r>
            <a:r>
              <a:rPr sz="2400" spc="-10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输出</a:t>
            </a:r>
            <a:r>
              <a:rPr sz="2400" spc="-5" dirty="0" smtClean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554355" marR="29845" algn="just">
              <a:lnSpc>
                <a:spcPct val="100000"/>
              </a:lnSpc>
              <a:spcBef>
                <a:spcPts val="875"/>
              </a:spcBef>
            </a:pPr>
            <a:r>
              <a:rPr lang="zh-CN" altLang="en-US" sz="2400" spc="-10" dirty="0">
                <a:cs typeface="Calibri"/>
              </a:rPr>
              <a:t>输入单词属于插槽的</a:t>
            </a:r>
            <a:r>
              <a:rPr lang="zh-CN" altLang="en-US" sz="2400" spc="-10" dirty="0" smtClean="0">
                <a:cs typeface="Calibri"/>
              </a:rPr>
              <a:t>概率分布</a:t>
            </a:r>
            <a:endParaRPr lang="en-US" altLang="zh-CN" sz="2400" spc="-10" dirty="0" smtClean="0">
              <a:cs typeface="Calibri"/>
            </a:endParaRPr>
          </a:p>
          <a:p>
            <a:pPr marL="554355" marR="29845" algn="just">
              <a:lnSpc>
                <a:spcPct val="100000"/>
              </a:lnSpc>
              <a:spcBef>
                <a:spcPts val="875"/>
              </a:spcBef>
            </a:pP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lang="en-US" sz="2400" spc="-10" dirty="0" smtClean="0">
                <a:solidFill>
                  <a:srgbClr val="FF0000"/>
                </a:solidFill>
                <a:latin typeface="Calibri"/>
                <a:cs typeface="Calibri"/>
              </a:rPr>
              <a:t>		</a:t>
            </a:r>
            <a:r>
              <a:rPr sz="2800" spc="-220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0" dirty="0" smtClean="0">
                <a:solidFill>
                  <a:srgbClr val="FF0000"/>
                </a:solidFill>
                <a:latin typeface="Calibri"/>
                <a:cs typeface="Calibri"/>
              </a:rPr>
              <a:t>aipei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示例应用程序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22294" y="5695594"/>
            <a:ext cx="8680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8234" y="1872233"/>
            <a:ext cx="928369" cy="33845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ts val="2510"/>
              </a:lnSpc>
            </a:pPr>
            <a:r>
              <a:rPr sz="2400" spc="-5" dirty="0">
                <a:latin typeface="Calibri"/>
                <a:cs typeface="Calibri"/>
              </a:rPr>
              <a:t>arrive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53388" y="1812112"/>
            <a:ext cx="3056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7595" algn="l"/>
                <a:tab pos="1739264" algn="l"/>
              </a:tabLst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	</a:t>
            </a: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27903" y="1720672"/>
            <a:ext cx="39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2751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4707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08148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343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630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61263" y="2762503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20492" y="2770123"/>
            <a:ext cx="707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32585" y="2734817"/>
            <a:ext cx="555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93084" y="2760040"/>
            <a:ext cx="593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74489" y="2767406"/>
            <a:ext cx="593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20922" y="4067682"/>
            <a:ext cx="1331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71610" y="3976242"/>
            <a:ext cx="39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4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856232" y="4482846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49"/>
                </a:moveTo>
                <a:lnTo>
                  <a:pt x="0" y="336549"/>
                </a:lnTo>
                <a:lnTo>
                  <a:pt x="57150" y="450849"/>
                </a:lnTo>
                <a:lnTo>
                  <a:pt x="104775" y="355599"/>
                </a:lnTo>
                <a:lnTo>
                  <a:pt x="38100" y="355599"/>
                </a:lnTo>
                <a:lnTo>
                  <a:pt x="38100" y="336549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599"/>
                </a:lnTo>
                <a:lnTo>
                  <a:pt x="76200" y="355599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49"/>
                </a:moveTo>
                <a:lnTo>
                  <a:pt x="76200" y="336549"/>
                </a:lnTo>
                <a:lnTo>
                  <a:pt x="76200" y="355599"/>
                </a:lnTo>
                <a:lnTo>
                  <a:pt x="104775" y="355599"/>
                </a:lnTo>
                <a:lnTo>
                  <a:pt x="114300" y="336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18489" y="4930902"/>
            <a:ext cx="2312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place of</a:t>
            </a:r>
            <a:r>
              <a:rPr sz="24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departure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13359" y="5536691"/>
            <a:ext cx="3195828" cy="10713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9288" y="5475730"/>
            <a:ext cx="2889504" cy="1292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2795" y="5576315"/>
            <a:ext cx="3076956" cy="954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72795" y="5588000"/>
            <a:ext cx="307721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8145" marR="391160" indent="1651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神经网络需“记忆”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41034" y="1190066"/>
            <a:ext cx="556260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/>
                <a:cs typeface="Times New Roman"/>
              </a:rPr>
              <a:t>y</a:t>
            </a:r>
            <a:r>
              <a:rPr sz="2250" spc="-82" baseline="-24074" dirty="0">
                <a:latin typeface="Times New Roman"/>
                <a:cs typeface="Times New Roman"/>
              </a:rPr>
              <a:t>1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90613" y="844041"/>
            <a:ext cx="126682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 dep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artu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/>
                <a:cs typeface="Times New Roman"/>
              </a:rPr>
              <a:t>y</a:t>
            </a:r>
            <a:r>
              <a:rPr sz="2250" spc="37" baseline="-24074" dirty="0">
                <a:latin typeface="Times New Roman"/>
                <a:cs typeface="Times New Roman"/>
              </a:rPr>
              <a:t>2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82879" y="3264408"/>
            <a:ext cx="1874520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6971" y="3201923"/>
            <a:ext cx="1924812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2315" y="3304032"/>
            <a:ext cx="1755648" cy="5227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42315" y="3315080"/>
            <a:ext cx="2763520" cy="114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Problem?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tabLst>
                <a:tab pos="1363980" algn="l"/>
                <a:tab pos="2429510" algn="l"/>
              </a:tabLst>
            </a:pPr>
            <a:r>
              <a:rPr sz="2400" dirty="0">
                <a:latin typeface="Calibri"/>
                <a:cs typeface="Calibri"/>
              </a:rPr>
              <a:t>le</a:t>
            </a:r>
            <a:r>
              <a:rPr sz="2400" spc="-30" dirty="0">
                <a:latin typeface="Calibri"/>
                <a:cs typeface="Calibri"/>
              </a:rPr>
              <a:t>av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00" dirty="0">
                <a:solidFill>
                  <a:srgbClr val="00AF5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aipei	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0" y="1765554"/>
            <a:ext cx="5449570" cy="512445"/>
          </a:xfrm>
          <a:custGeom>
            <a:avLst/>
            <a:gdLst/>
            <a:ahLst/>
            <a:cxnLst/>
            <a:rect l="l" t="t" r="r" b="b"/>
            <a:pathLst>
              <a:path w="5449570" h="512444">
                <a:moveTo>
                  <a:pt x="243078" y="85344"/>
                </a:moveTo>
                <a:lnTo>
                  <a:pt x="249785" y="52131"/>
                </a:lnTo>
                <a:lnTo>
                  <a:pt x="268076" y="25003"/>
                </a:lnTo>
                <a:lnTo>
                  <a:pt x="295204" y="6709"/>
                </a:lnTo>
                <a:lnTo>
                  <a:pt x="328422" y="0"/>
                </a:lnTo>
                <a:lnTo>
                  <a:pt x="1110742" y="0"/>
                </a:lnTo>
                <a:lnTo>
                  <a:pt x="2412238" y="0"/>
                </a:lnTo>
                <a:lnTo>
                  <a:pt x="5363718" y="0"/>
                </a:lnTo>
                <a:lnTo>
                  <a:pt x="5396930" y="6709"/>
                </a:lnTo>
                <a:lnTo>
                  <a:pt x="5424058" y="25003"/>
                </a:lnTo>
                <a:lnTo>
                  <a:pt x="5442352" y="52131"/>
                </a:lnTo>
                <a:lnTo>
                  <a:pt x="5449062" y="85344"/>
                </a:lnTo>
                <a:lnTo>
                  <a:pt x="5449062" y="298704"/>
                </a:lnTo>
                <a:lnTo>
                  <a:pt x="5449062" y="426720"/>
                </a:lnTo>
                <a:lnTo>
                  <a:pt x="5442352" y="459932"/>
                </a:lnTo>
                <a:lnTo>
                  <a:pt x="5424058" y="487060"/>
                </a:lnTo>
                <a:lnTo>
                  <a:pt x="5396930" y="505354"/>
                </a:lnTo>
                <a:lnTo>
                  <a:pt x="5363718" y="512063"/>
                </a:lnTo>
                <a:lnTo>
                  <a:pt x="2412238" y="512063"/>
                </a:lnTo>
                <a:lnTo>
                  <a:pt x="1110742" y="512063"/>
                </a:lnTo>
                <a:lnTo>
                  <a:pt x="328422" y="512063"/>
                </a:lnTo>
                <a:lnTo>
                  <a:pt x="295204" y="505354"/>
                </a:lnTo>
                <a:lnTo>
                  <a:pt x="268076" y="487060"/>
                </a:lnTo>
                <a:lnTo>
                  <a:pt x="249785" y="459932"/>
                </a:lnTo>
                <a:lnTo>
                  <a:pt x="243078" y="426720"/>
                </a:lnTo>
                <a:lnTo>
                  <a:pt x="0" y="510914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1850898"/>
            <a:ext cx="243204" cy="415925"/>
          </a:xfrm>
          <a:custGeom>
            <a:avLst/>
            <a:gdLst/>
            <a:ahLst/>
            <a:cxnLst/>
            <a:rect l="l" t="t" r="r" b="b"/>
            <a:pathLst>
              <a:path w="243204" h="415925">
                <a:moveTo>
                  <a:pt x="0" y="415591"/>
                </a:moveTo>
                <a:lnTo>
                  <a:pt x="243078" y="213360"/>
                </a:lnTo>
                <a:lnTo>
                  <a:pt x="243078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4007358"/>
            <a:ext cx="5447665" cy="512445"/>
          </a:xfrm>
          <a:custGeom>
            <a:avLst/>
            <a:gdLst/>
            <a:ahLst/>
            <a:cxnLst/>
            <a:rect l="l" t="t" r="r" b="b"/>
            <a:pathLst>
              <a:path w="5447665" h="512445">
                <a:moveTo>
                  <a:pt x="241554" y="85344"/>
                </a:moveTo>
                <a:lnTo>
                  <a:pt x="248261" y="52131"/>
                </a:lnTo>
                <a:lnTo>
                  <a:pt x="266552" y="25003"/>
                </a:lnTo>
                <a:lnTo>
                  <a:pt x="293680" y="6709"/>
                </a:lnTo>
                <a:lnTo>
                  <a:pt x="326898" y="0"/>
                </a:lnTo>
                <a:lnTo>
                  <a:pt x="1109218" y="0"/>
                </a:lnTo>
                <a:lnTo>
                  <a:pt x="2410714" y="0"/>
                </a:lnTo>
                <a:lnTo>
                  <a:pt x="5362194" y="0"/>
                </a:lnTo>
                <a:lnTo>
                  <a:pt x="5395406" y="6709"/>
                </a:lnTo>
                <a:lnTo>
                  <a:pt x="5422534" y="25003"/>
                </a:lnTo>
                <a:lnTo>
                  <a:pt x="5440828" y="52131"/>
                </a:lnTo>
                <a:lnTo>
                  <a:pt x="5447538" y="85344"/>
                </a:lnTo>
                <a:lnTo>
                  <a:pt x="5447538" y="298704"/>
                </a:lnTo>
                <a:lnTo>
                  <a:pt x="5447538" y="426720"/>
                </a:lnTo>
                <a:lnTo>
                  <a:pt x="5440828" y="459932"/>
                </a:lnTo>
                <a:lnTo>
                  <a:pt x="5422534" y="487060"/>
                </a:lnTo>
                <a:lnTo>
                  <a:pt x="5395406" y="505354"/>
                </a:lnTo>
                <a:lnTo>
                  <a:pt x="5362194" y="512064"/>
                </a:lnTo>
                <a:lnTo>
                  <a:pt x="2410714" y="512064"/>
                </a:lnTo>
                <a:lnTo>
                  <a:pt x="1109218" y="512064"/>
                </a:lnTo>
                <a:lnTo>
                  <a:pt x="326898" y="512064"/>
                </a:lnTo>
                <a:lnTo>
                  <a:pt x="293680" y="505354"/>
                </a:lnTo>
                <a:lnTo>
                  <a:pt x="266552" y="487060"/>
                </a:lnTo>
                <a:lnTo>
                  <a:pt x="248261" y="459932"/>
                </a:lnTo>
                <a:lnTo>
                  <a:pt x="241554" y="426720"/>
                </a:lnTo>
                <a:lnTo>
                  <a:pt x="0" y="510386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4092702"/>
            <a:ext cx="241935" cy="414655"/>
          </a:xfrm>
          <a:custGeom>
            <a:avLst/>
            <a:gdLst/>
            <a:ahLst/>
            <a:cxnLst/>
            <a:rect l="l" t="t" r="r" b="b"/>
            <a:pathLst>
              <a:path w="241935" h="414654">
                <a:moveTo>
                  <a:pt x="0" y="414322"/>
                </a:moveTo>
                <a:lnTo>
                  <a:pt x="241554" y="213360"/>
                </a:lnTo>
                <a:lnTo>
                  <a:pt x="241554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/>
          <p:cNvSpPr txBox="1"/>
          <p:nvPr/>
        </p:nvSpPr>
        <p:spPr>
          <a:xfrm>
            <a:off x="513259" y="4112449"/>
            <a:ext cx="928369" cy="32169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ts val="2510"/>
              </a:lnSpc>
            </a:pP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3850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5" dirty="0" smtClean="0"/>
              <a:t>循环神经网络</a:t>
            </a:r>
            <a:r>
              <a:rPr spc="-30" dirty="0" smtClean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7394447" y="2044445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7" y="64769"/>
                </a:lnTo>
                <a:lnTo>
                  <a:pt x="25907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45479" y="2015489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3079" y="5689091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3079" y="5689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57129" y="5580679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0900" y="5707379"/>
            <a:ext cx="342900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00900" y="57073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5591" y="5611157"/>
            <a:ext cx="26797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9071" y="4015740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9071" y="401574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7456" y="4056888"/>
            <a:ext cx="5745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77456" y="405688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95544" y="2337816"/>
            <a:ext cx="574547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5544" y="233781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3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3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3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68311" y="2348483"/>
            <a:ext cx="5745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68311" y="234848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19394" y="4632197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29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3"/>
                </a:lnTo>
                <a:lnTo>
                  <a:pt x="76815" y="24383"/>
                </a:lnTo>
                <a:lnTo>
                  <a:pt x="86359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3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0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63767" y="4627626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6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4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700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7" y="64770"/>
                </a:lnTo>
                <a:lnTo>
                  <a:pt x="25907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17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8" y="64770"/>
                </a:lnTo>
                <a:lnTo>
                  <a:pt x="25908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00072" y="4096511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0072" y="40965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07891" y="4085844"/>
            <a:ext cx="3429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62377" y="2960370"/>
            <a:ext cx="5354574" cy="25046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7445" y="5565444"/>
            <a:ext cx="39592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82600" algn="l"/>
              </a:tabLst>
            </a:pPr>
            <a:r>
              <a:rPr lang="zh-CN" altLang="en-US" sz="2800" spc="-5" dirty="0" smtClean="0">
                <a:cs typeface="Calibri"/>
              </a:rPr>
              <a:t>记忆单元中的值可以</a:t>
            </a:r>
            <a:r>
              <a:rPr lang="zh-CN" altLang="en-US" sz="2800" spc="-5" dirty="0">
                <a:cs typeface="Calibri"/>
              </a:rPr>
              <a:t>被视为另一个</a:t>
            </a:r>
            <a:r>
              <a:rPr lang="zh-CN" altLang="en-US" sz="2800" spc="-5" dirty="0" smtClean="0">
                <a:cs typeface="Calibri"/>
              </a:rPr>
              <a:t>输入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74029" y="2448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58990" y="246665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47445" y="1461754"/>
            <a:ext cx="6735445" cy="29803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  <a:tabLst>
                <a:tab pos="1583055" algn="l"/>
              </a:tabLst>
            </a:pPr>
            <a:r>
              <a:rPr sz="2550" i="1" spc="-110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baseline="-24074" dirty="0">
                <a:latin typeface="Times New Roman"/>
                <a:cs typeface="Times New Roman"/>
              </a:rPr>
              <a:t>	</a:t>
            </a:r>
            <a:r>
              <a:rPr sz="3825" i="1" spc="82" baseline="1089" dirty="0">
                <a:latin typeface="Times New Roman"/>
                <a:cs typeface="Times New Roman"/>
              </a:rPr>
              <a:t>y</a:t>
            </a:r>
            <a:r>
              <a:rPr sz="2250" spc="-15" baseline="-22222" dirty="0">
                <a:latin typeface="Times New Roman"/>
                <a:cs typeface="Times New Roman"/>
              </a:rPr>
              <a:t>2</a:t>
            </a:r>
            <a:endParaRPr sz="2250" baseline="-22222" dirty="0">
              <a:latin typeface="Times New Roman"/>
              <a:cs typeface="Times New Roman"/>
            </a:endParaRPr>
          </a:p>
          <a:p>
            <a:pPr marL="12700" marR="2865120">
              <a:lnSpc>
                <a:spcPct val="100000"/>
              </a:lnSpc>
              <a:spcBef>
                <a:spcPts val="2560"/>
              </a:spcBef>
            </a:pPr>
            <a:r>
              <a:rPr lang="zh-CN" altLang="en-US" sz="2800" spc="-10" dirty="0">
                <a:cs typeface="Calibri"/>
              </a:rPr>
              <a:t>隐藏层的输出存储</a:t>
            </a:r>
            <a:r>
              <a:rPr lang="zh-CN" altLang="en-US" sz="2800" spc="-10" dirty="0" smtClean="0">
                <a:cs typeface="Calibri"/>
              </a:rPr>
              <a:t>在记忆单元中</a:t>
            </a:r>
            <a:endParaRPr sz="2800" dirty="0">
              <a:latin typeface="Calibri"/>
              <a:cs typeface="Calibri"/>
            </a:endParaRPr>
          </a:p>
          <a:p>
            <a:pPr marR="2355215" algn="ctr">
              <a:lnSpc>
                <a:spcPct val="100000"/>
              </a:lnSpc>
              <a:spcBef>
                <a:spcPts val="1195"/>
              </a:spcBef>
            </a:pP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store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R="2229485" algn="ctr">
              <a:lnSpc>
                <a:spcPct val="100000"/>
              </a:lnSpc>
              <a:tabLst>
                <a:tab pos="1604645" algn="l"/>
              </a:tabLst>
            </a:pPr>
            <a:r>
              <a:rPr sz="2550" i="1" spc="-75" dirty="0">
                <a:latin typeface="Times New Roman"/>
                <a:cs typeface="Times New Roman"/>
              </a:rPr>
              <a:t>a</a:t>
            </a:r>
            <a:r>
              <a:rPr sz="2250" spc="-112" baseline="-24074" dirty="0">
                <a:latin typeface="Times New Roman"/>
                <a:cs typeface="Times New Roman"/>
              </a:rPr>
              <a:t>1	</a:t>
            </a:r>
            <a:r>
              <a:rPr sz="2550" i="1" spc="5" dirty="0">
                <a:latin typeface="Times New Roman"/>
                <a:cs typeface="Times New Roman"/>
              </a:rPr>
              <a:t>a</a:t>
            </a:r>
            <a:r>
              <a:rPr sz="2250" spc="7" baseline="-24074" dirty="0">
                <a:latin typeface="Times New Roman"/>
                <a:cs typeface="Times New Roman"/>
              </a:rPr>
              <a:t>2</a:t>
            </a:r>
            <a:endParaRPr sz="2250" baseline="-24074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35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81629" y="3096209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48959" y="3096209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605" y="4816602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6830" algn="ctr">
              <a:lnSpc>
                <a:spcPts val="236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2957" y="4822697"/>
            <a:ext cx="108077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185" algn="ctr">
              <a:lnSpc>
                <a:spcPts val="229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5211" y="2469007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04132" y="2450084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44868" y="2474214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6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6" y="53975"/>
                </a:lnTo>
                <a:close/>
              </a:path>
              <a:path w="687070" h="349885">
                <a:moveTo>
                  <a:pt x="326008" y="58293"/>
                </a:moveTo>
                <a:lnTo>
                  <a:pt x="325247" y="58674"/>
                </a:lnTo>
                <a:lnTo>
                  <a:pt x="326008" y="58293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6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71242" y="32291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3367" y="35593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3617" y="35974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36414" y="3249295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67625" y="324048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64866" y="758393"/>
            <a:ext cx="53009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0000"/>
                </a:solidFill>
                <a:latin typeface="Calibri"/>
                <a:cs typeface="Calibri"/>
              </a:rPr>
              <a:t>同样的网络多次使用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65070" y="5910478"/>
            <a:ext cx="741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22726" y="5910478"/>
            <a:ext cx="747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88255" y="5910478"/>
            <a:ext cx="199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97241" y="5819038"/>
            <a:ext cx="39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70989" y="5875782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49020" y="1634109"/>
            <a:ext cx="246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Probability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“arrive”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551682" y="1625600"/>
            <a:ext cx="2496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67602" y="1636014"/>
            <a:ext cx="20631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“on”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35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106679" y="3570732"/>
            <a:ext cx="1072896" cy="499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115" y="3610355"/>
            <a:ext cx="954024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392" y="2580132"/>
            <a:ext cx="1074420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828" y="2619755"/>
            <a:ext cx="955547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5748" y="3589020"/>
            <a:ext cx="1072896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5183" y="3628644"/>
            <a:ext cx="954023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9680" y="3589020"/>
            <a:ext cx="955547" cy="382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9680" y="3589020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3"/>
                </a:moveTo>
                <a:lnTo>
                  <a:pt x="955547" y="382523"/>
                </a:lnTo>
                <a:lnTo>
                  <a:pt x="955547" y="0"/>
                </a:lnTo>
                <a:lnTo>
                  <a:pt x="0" y="0"/>
                </a:lnTo>
                <a:lnTo>
                  <a:pt x="0" y="38252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5748" y="2586227"/>
            <a:ext cx="1072896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5183" y="2625851"/>
            <a:ext cx="954023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30" h="513714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30" h="512445">
                <a:moveTo>
                  <a:pt x="170687" y="0"/>
                </a:moveTo>
                <a:lnTo>
                  <a:pt x="0" y="170688"/>
                </a:lnTo>
                <a:lnTo>
                  <a:pt x="341376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0" y="170688"/>
                </a:moveTo>
                <a:lnTo>
                  <a:pt x="170687" y="0"/>
                </a:lnTo>
                <a:lnTo>
                  <a:pt x="341376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4536" y="3094685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9609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65" y="0"/>
                </a:moveTo>
                <a:lnTo>
                  <a:pt x="305104" y="8255"/>
                </a:lnTo>
                <a:lnTo>
                  <a:pt x="262051" y="28194"/>
                </a:lnTo>
                <a:lnTo>
                  <a:pt x="219125" y="57531"/>
                </a:lnTo>
                <a:lnTo>
                  <a:pt x="175958" y="94742"/>
                </a:lnTo>
                <a:lnTo>
                  <a:pt x="132308" y="137922"/>
                </a:lnTo>
                <a:lnTo>
                  <a:pt x="88417" y="185674"/>
                </a:lnTo>
                <a:lnTo>
                  <a:pt x="44157" y="236474"/>
                </a:lnTo>
                <a:lnTo>
                  <a:pt x="0" y="288544"/>
                </a:lnTo>
                <a:lnTo>
                  <a:pt x="29057" y="313182"/>
                </a:lnTo>
                <a:lnTo>
                  <a:pt x="73056" y="261366"/>
                </a:lnTo>
                <a:lnTo>
                  <a:pt x="95135" y="235839"/>
                </a:lnTo>
                <a:lnTo>
                  <a:pt x="116954" y="210947"/>
                </a:lnTo>
                <a:lnTo>
                  <a:pt x="138569" y="187071"/>
                </a:lnTo>
                <a:lnTo>
                  <a:pt x="159994" y="164084"/>
                </a:lnTo>
                <a:lnTo>
                  <a:pt x="180777" y="143002"/>
                </a:lnTo>
                <a:lnTo>
                  <a:pt x="202107" y="122428"/>
                </a:lnTo>
                <a:lnTo>
                  <a:pt x="202285" y="122428"/>
                </a:lnTo>
                <a:lnTo>
                  <a:pt x="222681" y="103886"/>
                </a:lnTo>
                <a:lnTo>
                  <a:pt x="222818" y="103886"/>
                </a:lnTo>
                <a:lnTo>
                  <a:pt x="242874" y="87376"/>
                </a:lnTo>
                <a:lnTo>
                  <a:pt x="262163" y="73406"/>
                </a:lnTo>
                <a:lnTo>
                  <a:pt x="261924" y="73406"/>
                </a:lnTo>
                <a:lnTo>
                  <a:pt x="272084" y="66675"/>
                </a:lnTo>
                <a:lnTo>
                  <a:pt x="281609" y="60833"/>
                </a:lnTo>
                <a:lnTo>
                  <a:pt x="281875" y="60833"/>
                </a:lnTo>
                <a:lnTo>
                  <a:pt x="290205" y="56134"/>
                </a:lnTo>
                <a:lnTo>
                  <a:pt x="300151" y="51181"/>
                </a:lnTo>
                <a:lnTo>
                  <a:pt x="308279" y="47752"/>
                </a:lnTo>
                <a:lnTo>
                  <a:pt x="316920" y="44450"/>
                </a:lnTo>
                <a:lnTo>
                  <a:pt x="316788" y="44450"/>
                </a:lnTo>
                <a:lnTo>
                  <a:pt x="317931" y="44069"/>
                </a:lnTo>
                <a:lnTo>
                  <a:pt x="325181" y="41910"/>
                </a:lnTo>
                <a:lnTo>
                  <a:pt x="325043" y="41910"/>
                </a:lnTo>
                <a:lnTo>
                  <a:pt x="326440" y="41529"/>
                </a:lnTo>
                <a:lnTo>
                  <a:pt x="326652" y="41529"/>
                </a:lnTo>
                <a:lnTo>
                  <a:pt x="334695" y="39624"/>
                </a:lnTo>
                <a:lnTo>
                  <a:pt x="335648" y="39624"/>
                </a:lnTo>
                <a:lnTo>
                  <a:pt x="342696" y="38481"/>
                </a:lnTo>
                <a:lnTo>
                  <a:pt x="344390" y="38481"/>
                </a:lnTo>
                <a:lnTo>
                  <a:pt x="350570" y="37973"/>
                </a:lnTo>
                <a:lnTo>
                  <a:pt x="449893" y="37973"/>
                </a:lnTo>
                <a:lnTo>
                  <a:pt x="448995" y="37211"/>
                </a:lnTo>
                <a:lnTo>
                  <a:pt x="411149" y="13589"/>
                </a:lnTo>
                <a:lnTo>
                  <a:pt x="370255" y="1143"/>
                </a:lnTo>
                <a:lnTo>
                  <a:pt x="359587" y="127"/>
                </a:lnTo>
                <a:lnTo>
                  <a:pt x="348665" y="0"/>
                </a:lnTo>
                <a:close/>
              </a:path>
              <a:path w="608964" h="313689">
                <a:moveTo>
                  <a:pt x="532709" y="196439"/>
                </a:moveTo>
                <a:lnTo>
                  <a:pt x="500303" y="216408"/>
                </a:lnTo>
                <a:lnTo>
                  <a:pt x="608888" y="283845"/>
                </a:lnTo>
                <a:lnTo>
                  <a:pt x="602578" y="212725"/>
                </a:lnTo>
                <a:lnTo>
                  <a:pt x="542721" y="212725"/>
                </a:lnTo>
                <a:lnTo>
                  <a:pt x="532709" y="196439"/>
                </a:lnTo>
                <a:close/>
              </a:path>
              <a:path w="608964" h="313689">
                <a:moveTo>
                  <a:pt x="73164" y="261239"/>
                </a:moveTo>
                <a:lnTo>
                  <a:pt x="73037" y="261366"/>
                </a:lnTo>
                <a:lnTo>
                  <a:pt x="73164" y="261239"/>
                </a:lnTo>
                <a:close/>
              </a:path>
              <a:path w="608964" h="313689">
                <a:moveTo>
                  <a:pt x="565110" y="176474"/>
                </a:moveTo>
                <a:lnTo>
                  <a:pt x="532709" y="196439"/>
                </a:lnTo>
                <a:lnTo>
                  <a:pt x="542721" y="212725"/>
                </a:lnTo>
                <a:lnTo>
                  <a:pt x="575106" y="192659"/>
                </a:lnTo>
                <a:lnTo>
                  <a:pt x="565110" y="176474"/>
                </a:lnTo>
                <a:close/>
              </a:path>
              <a:path w="608964" h="313689">
                <a:moveTo>
                  <a:pt x="597585" y="156464"/>
                </a:moveTo>
                <a:lnTo>
                  <a:pt x="565110" y="176474"/>
                </a:lnTo>
                <a:lnTo>
                  <a:pt x="575106" y="192659"/>
                </a:lnTo>
                <a:lnTo>
                  <a:pt x="542721" y="212725"/>
                </a:lnTo>
                <a:lnTo>
                  <a:pt x="602578" y="212725"/>
                </a:lnTo>
                <a:lnTo>
                  <a:pt x="597585" y="156464"/>
                </a:lnTo>
                <a:close/>
              </a:path>
              <a:path w="608964" h="313689">
                <a:moveTo>
                  <a:pt x="116993" y="210947"/>
                </a:moveTo>
                <a:lnTo>
                  <a:pt x="116763" y="211201"/>
                </a:lnTo>
                <a:lnTo>
                  <a:pt x="116993" y="210947"/>
                </a:lnTo>
                <a:close/>
              </a:path>
              <a:path w="608964" h="313689">
                <a:moveTo>
                  <a:pt x="562843" y="172974"/>
                </a:moveTo>
                <a:lnTo>
                  <a:pt x="517194" y="172974"/>
                </a:lnTo>
                <a:lnTo>
                  <a:pt x="532561" y="196087"/>
                </a:lnTo>
                <a:lnTo>
                  <a:pt x="532709" y="196439"/>
                </a:lnTo>
                <a:lnTo>
                  <a:pt x="565110" y="176474"/>
                </a:lnTo>
                <a:lnTo>
                  <a:pt x="564438" y="175387"/>
                </a:lnTo>
                <a:lnTo>
                  <a:pt x="562843" y="172974"/>
                </a:lnTo>
                <a:close/>
              </a:path>
              <a:path w="608964" h="313689">
                <a:moveTo>
                  <a:pt x="532180" y="195580"/>
                </a:moveTo>
                <a:lnTo>
                  <a:pt x="532493" y="196087"/>
                </a:lnTo>
                <a:lnTo>
                  <a:pt x="532180" y="195580"/>
                </a:lnTo>
                <a:close/>
              </a:path>
              <a:path w="608964" h="313689">
                <a:moveTo>
                  <a:pt x="138602" y="187071"/>
                </a:moveTo>
                <a:lnTo>
                  <a:pt x="138366" y="187325"/>
                </a:lnTo>
                <a:lnTo>
                  <a:pt x="138602" y="187071"/>
                </a:lnTo>
                <a:close/>
              </a:path>
              <a:path w="608964" h="313689">
                <a:moveTo>
                  <a:pt x="534198" y="131064"/>
                </a:moveTo>
                <a:lnTo>
                  <a:pt x="486714" y="131064"/>
                </a:lnTo>
                <a:lnTo>
                  <a:pt x="502335" y="151892"/>
                </a:lnTo>
                <a:lnTo>
                  <a:pt x="517448" y="173482"/>
                </a:lnTo>
                <a:lnTo>
                  <a:pt x="517194" y="172974"/>
                </a:lnTo>
                <a:lnTo>
                  <a:pt x="562843" y="172974"/>
                </a:lnTo>
                <a:lnTo>
                  <a:pt x="548817" y="151765"/>
                </a:lnTo>
                <a:lnTo>
                  <a:pt x="534198" y="131064"/>
                </a:lnTo>
                <a:close/>
              </a:path>
              <a:path w="608964" h="313689">
                <a:moveTo>
                  <a:pt x="160026" y="164084"/>
                </a:moveTo>
                <a:lnTo>
                  <a:pt x="159651" y="164465"/>
                </a:lnTo>
                <a:lnTo>
                  <a:pt x="160026" y="164084"/>
                </a:lnTo>
                <a:close/>
              </a:path>
              <a:path w="608964" h="313689">
                <a:moveTo>
                  <a:pt x="501954" y="151384"/>
                </a:moveTo>
                <a:lnTo>
                  <a:pt x="502310" y="151892"/>
                </a:lnTo>
                <a:lnTo>
                  <a:pt x="501954" y="151384"/>
                </a:lnTo>
                <a:close/>
              </a:path>
              <a:path w="608964" h="313689">
                <a:moveTo>
                  <a:pt x="520160" y="112141"/>
                </a:moveTo>
                <a:lnTo>
                  <a:pt x="471347" y="112141"/>
                </a:lnTo>
                <a:lnTo>
                  <a:pt x="471982" y="112903"/>
                </a:lnTo>
                <a:lnTo>
                  <a:pt x="487095" y="131572"/>
                </a:lnTo>
                <a:lnTo>
                  <a:pt x="486714" y="131064"/>
                </a:lnTo>
                <a:lnTo>
                  <a:pt x="534198" y="131064"/>
                </a:lnTo>
                <a:lnTo>
                  <a:pt x="532942" y="129286"/>
                </a:lnTo>
                <a:lnTo>
                  <a:pt x="520160" y="112141"/>
                </a:lnTo>
                <a:close/>
              </a:path>
              <a:path w="608964" h="313689">
                <a:moveTo>
                  <a:pt x="202285" y="122428"/>
                </a:moveTo>
                <a:lnTo>
                  <a:pt x="202107" y="122428"/>
                </a:lnTo>
                <a:lnTo>
                  <a:pt x="201726" y="122936"/>
                </a:lnTo>
                <a:lnTo>
                  <a:pt x="202285" y="122428"/>
                </a:lnTo>
                <a:close/>
              </a:path>
              <a:path w="608964" h="313689">
                <a:moveTo>
                  <a:pt x="471808" y="112709"/>
                </a:moveTo>
                <a:lnTo>
                  <a:pt x="471965" y="112903"/>
                </a:lnTo>
                <a:lnTo>
                  <a:pt x="471808" y="112709"/>
                </a:lnTo>
                <a:close/>
              </a:path>
              <a:path w="608964" h="313689">
                <a:moveTo>
                  <a:pt x="506468" y="94996"/>
                </a:moveTo>
                <a:lnTo>
                  <a:pt x="455853" y="94996"/>
                </a:lnTo>
                <a:lnTo>
                  <a:pt x="471808" y="112709"/>
                </a:lnTo>
                <a:lnTo>
                  <a:pt x="471347" y="112141"/>
                </a:lnTo>
                <a:lnTo>
                  <a:pt x="520160" y="112141"/>
                </a:lnTo>
                <a:lnTo>
                  <a:pt x="516940" y="107823"/>
                </a:lnTo>
                <a:lnTo>
                  <a:pt x="506468" y="94996"/>
                </a:lnTo>
                <a:close/>
              </a:path>
              <a:path w="608964" h="313689">
                <a:moveTo>
                  <a:pt x="222818" y="103886"/>
                </a:moveTo>
                <a:lnTo>
                  <a:pt x="222681" y="103886"/>
                </a:lnTo>
                <a:lnTo>
                  <a:pt x="222046" y="104521"/>
                </a:lnTo>
                <a:lnTo>
                  <a:pt x="222818" y="103886"/>
                </a:lnTo>
                <a:close/>
              </a:path>
              <a:path w="608964" h="313689">
                <a:moveTo>
                  <a:pt x="493487" y="79883"/>
                </a:moveTo>
                <a:lnTo>
                  <a:pt x="440359" y="79883"/>
                </a:lnTo>
                <a:lnTo>
                  <a:pt x="441375" y="80772"/>
                </a:lnTo>
                <a:lnTo>
                  <a:pt x="456615" y="95885"/>
                </a:lnTo>
                <a:lnTo>
                  <a:pt x="455853" y="94996"/>
                </a:lnTo>
                <a:lnTo>
                  <a:pt x="506468" y="94996"/>
                </a:lnTo>
                <a:lnTo>
                  <a:pt x="500557" y="87757"/>
                </a:lnTo>
                <a:lnTo>
                  <a:pt x="493487" y="79883"/>
                </a:lnTo>
                <a:close/>
              </a:path>
              <a:path w="608964" h="313689">
                <a:moveTo>
                  <a:pt x="242984" y="87376"/>
                </a:moveTo>
                <a:lnTo>
                  <a:pt x="242112" y="88011"/>
                </a:lnTo>
                <a:lnTo>
                  <a:pt x="242984" y="87376"/>
                </a:lnTo>
                <a:close/>
              </a:path>
              <a:path w="608964" h="313689">
                <a:moveTo>
                  <a:pt x="440524" y="80045"/>
                </a:moveTo>
                <a:lnTo>
                  <a:pt x="441262" y="80772"/>
                </a:lnTo>
                <a:lnTo>
                  <a:pt x="440524" y="80045"/>
                </a:lnTo>
                <a:close/>
              </a:path>
              <a:path w="608964" h="313689">
                <a:moveTo>
                  <a:pt x="440359" y="79883"/>
                </a:moveTo>
                <a:lnTo>
                  <a:pt x="440524" y="80045"/>
                </a:lnTo>
                <a:lnTo>
                  <a:pt x="441375" y="80772"/>
                </a:lnTo>
                <a:lnTo>
                  <a:pt x="440359" y="79883"/>
                </a:lnTo>
                <a:close/>
              </a:path>
              <a:path w="608964" h="313689">
                <a:moveTo>
                  <a:pt x="481344" y="66675"/>
                </a:moveTo>
                <a:lnTo>
                  <a:pt x="424865" y="66675"/>
                </a:lnTo>
                <a:lnTo>
                  <a:pt x="425881" y="67437"/>
                </a:lnTo>
                <a:lnTo>
                  <a:pt x="440524" y="80045"/>
                </a:lnTo>
                <a:lnTo>
                  <a:pt x="440359" y="79883"/>
                </a:lnTo>
                <a:lnTo>
                  <a:pt x="493487" y="79883"/>
                </a:lnTo>
                <a:lnTo>
                  <a:pt x="483793" y="69087"/>
                </a:lnTo>
                <a:lnTo>
                  <a:pt x="481344" y="66675"/>
                </a:lnTo>
                <a:close/>
              </a:path>
              <a:path w="608964" h="313689">
                <a:moveTo>
                  <a:pt x="262686" y="73025"/>
                </a:moveTo>
                <a:lnTo>
                  <a:pt x="261924" y="73406"/>
                </a:lnTo>
                <a:lnTo>
                  <a:pt x="262163" y="73406"/>
                </a:lnTo>
                <a:lnTo>
                  <a:pt x="262686" y="73025"/>
                </a:lnTo>
                <a:close/>
              </a:path>
              <a:path w="608964" h="313689">
                <a:moveTo>
                  <a:pt x="425048" y="66830"/>
                </a:moveTo>
                <a:lnTo>
                  <a:pt x="425758" y="67437"/>
                </a:lnTo>
                <a:lnTo>
                  <a:pt x="425048" y="66830"/>
                </a:lnTo>
                <a:close/>
              </a:path>
              <a:path w="608964" h="313689">
                <a:moveTo>
                  <a:pt x="424865" y="66675"/>
                </a:moveTo>
                <a:lnTo>
                  <a:pt x="425048" y="66830"/>
                </a:lnTo>
                <a:lnTo>
                  <a:pt x="425881" y="67437"/>
                </a:lnTo>
                <a:lnTo>
                  <a:pt x="424865" y="66675"/>
                </a:lnTo>
                <a:close/>
              </a:path>
              <a:path w="608964" h="313689">
                <a:moveTo>
                  <a:pt x="272191" y="66675"/>
                </a:moveTo>
                <a:lnTo>
                  <a:pt x="271576" y="67056"/>
                </a:lnTo>
                <a:lnTo>
                  <a:pt x="272191" y="66675"/>
                </a:lnTo>
                <a:close/>
              </a:path>
              <a:path w="608964" h="313689">
                <a:moveTo>
                  <a:pt x="475930" y="61341"/>
                </a:moveTo>
                <a:lnTo>
                  <a:pt x="417499" y="61341"/>
                </a:lnTo>
                <a:lnTo>
                  <a:pt x="418261" y="61849"/>
                </a:lnTo>
                <a:lnTo>
                  <a:pt x="425048" y="66830"/>
                </a:lnTo>
                <a:lnTo>
                  <a:pt x="424865" y="66675"/>
                </a:lnTo>
                <a:lnTo>
                  <a:pt x="481344" y="66675"/>
                </a:lnTo>
                <a:lnTo>
                  <a:pt x="475930" y="61341"/>
                </a:lnTo>
                <a:close/>
              </a:path>
              <a:path w="608964" h="313689">
                <a:moveTo>
                  <a:pt x="417607" y="61419"/>
                </a:moveTo>
                <a:lnTo>
                  <a:pt x="418198" y="61849"/>
                </a:lnTo>
                <a:lnTo>
                  <a:pt x="417607" y="61419"/>
                </a:lnTo>
                <a:close/>
              </a:path>
              <a:path w="608964" h="313689">
                <a:moveTo>
                  <a:pt x="466050" y="51689"/>
                </a:moveTo>
                <a:lnTo>
                  <a:pt x="402005" y="51689"/>
                </a:lnTo>
                <a:lnTo>
                  <a:pt x="410641" y="56769"/>
                </a:lnTo>
                <a:lnTo>
                  <a:pt x="417607" y="61419"/>
                </a:lnTo>
                <a:lnTo>
                  <a:pt x="475930" y="61341"/>
                </a:lnTo>
                <a:lnTo>
                  <a:pt x="466648" y="52197"/>
                </a:lnTo>
                <a:lnTo>
                  <a:pt x="466050" y="51689"/>
                </a:lnTo>
                <a:close/>
              </a:path>
              <a:path w="608964" h="313689">
                <a:moveTo>
                  <a:pt x="281875" y="60833"/>
                </a:moveTo>
                <a:lnTo>
                  <a:pt x="281609" y="60833"/>
                </a:lnTo>
                <a:lnTo>
                  <a:pt x="280974" y="61341"/>
                </a:lnTo>
                <a:lnTo>
                  <a:pt x="281875" y="60833"/>
                </a:lnTo>
                <a:close/>
              </a:path>
              <a:path w="608964" h="313689">
                <a:moveTo>
                  <a:pt x="409752" y="56261"/>
                </a:moveTo>
                <a:lnTo>
                  <a:pt x="410526" y="56769"/>
                </a:lnTo>
                <a:lnTo>
                  <a:pt x="409752" y="56261"/>
                </a:lnTo>
                <a:close/>
              </a:path>
              <a:path w="608964" h="313689">
                <a:moveTo>
                  <a:pt x="290812" y="55791"/>
                </a:moveTo>
                <a:lnTo>
                  <a:pt x="290118" y="56134"/>
                </a:lnTo>
                <a:lnTo>
                  <a:pt x="290812" y="55791"/>
                </a:lnTo>
                <a:close/>
              </a:path>
              <a:path w="608964" h="313689">
                <a:moveTo>
                  <a:pt x="461562" y="47879"/>
                </a:moveTo>
                <a:lnTo>
                  <a:pt x="394512" y="47879"/>
                </a:lnTo>
                <a:lnTo>
                  <a:pt x="403021" y="52324"/>
                </a:lnTo>
                <a:lnTo>
                  <a:pt x="402005" y="51689"/>
                </a:lnTo>
                <a:lnTo>
                  <a:pt x="466050" y="51689"/>
                </a:lnTo>
                <a:lnTo>
                  <a:pt x="461562" y="47879"/>
                </a:lnTo>
                <a:close/>
              </a:path>
              <a:path w="608964" h="313689">
                <a:moveTo>
                  <a:pt x="300278" y="51181"/>
                </a:moveTo>
                <a:lnTo>
                  <a:pt x="299389" y="51562"/>
                </a:lnTo>
                <a:lnTo>
                  <a:pt x="300278" y="51181"/>
                </a:lnTo>
                <a:close/>
              </a:path>
              <a:path w="608964" h="313689">
                <a:moveTo>
                  <a:pt x="457822" y="44704"/>
                </a:moveTo>
                <a:lnTo>
                  <a:pt x="386892" y="44704"/>
                </a:lnTo>
                <a:lnTo>
                  <a:pt x="395655" y="48514"/>
                </a:lnTo>
                <a:lnTo>
                  <a:pt x="394512" y="47879"/>
                </a:lnTo>
                <a:lnTo>
                  <a:pt x="461562" y="47879"/>
                </a:lnTo>
                <a:lnTo>
                  <a:pt x="457822" y="44704"/>
                </a:lnTo>
                <a:close/>
              </a:path>
              <a:path w="608964" h="313689">
                <a:moveTo>
                  <a:pt x="309168" y="47371"/>
                </a:moveTo>
                <a:lnTo>
                  <a:pt x="308152" y="47752"/>
                </a:lnTo>
                <a:lnTo>
                  <a:pt x="309168" y="47371"/>
                </a:lnTo>
                <a:close/>
              </a:path>
              <a:path w="608964" h="313689">
                <a:moveTo>
                  <a:pt x="379145" y="42037"/>
                </a:moveTo>
                <a:lnTo>
                  <a:pt x="388035" y="45212"/>
                </a:lnTo>
                <a:lnTo>
                  <a:pt x="386892" y="44704"/>
                </a:lnTo>
                <a:lnTo>
                  <a:pt x="457822" y="44704"/>
                </a:lnTo>
                <a:lnTo>
                  <a:pt x="455129" y="42418"/>
                </a:lnTo>
                <a:lnTo>
                  <a:pt x="380669" y="42418"/>
                </a:lnTo>
                <a:lnTo>
                  <a:pt x="379145" y="42037"/>
                </a:lnTo>
                <a:close/>
              </a:path>
              <a:path w="608964" h="313689">
                <a:moveTo>
                  <a:pt x="317931" y="44069"/>
                </a:moveTo>
                <a:lnTo>
                  <a:pt x="316788" y="44450"/>
                </a:lnTo>
                <a:lnTo>
                  <a:pt x="317457" y="44247"/>
                </a:lnTo>
                <a:lnTo>
                  <a:pt x="317931" y="44069"/>
                </a:lnTo>
                <a:close/>
              </a:path>
              <a:path w="608964" h="313689">
                <a:moveTo>
                  <a:pt x="317457" y="44247"/>
                </a:moveTo>
                <a:lnTo>
                  <a:pt x="316788" y="44450"/>
                </a:lnTo>
                <a:lnTo>
                  <a:pt x="316920" y="44450"/>
                </a:lnTo>
                <a:lnTo>
                  <a:pt x="317457" y="44247"/>
                </a:lnTo>
                <a:close/>
              </a:path>
              <a:path w="608964" h="313689">
                <a:moveTo>
                  <a:pt x="318047" y="44069"/>
                </a:moveTo>
                <a:lnTo>
                  <a:pt x="317457" y="44247"/>
                </a:lnTo>
                <a:lnTo>
                  <a:pt x="318047" y="44069"/>
                </a:lnTo>
                <a:close/>
              </a:path>
              <a:path w="608964" h="313689">
                <a:moveTo>
                  <a:pt x="371652" y="40132"/>
                </a:moveTo>
                <a:lnTo>
                  <a:pt x="380669" y="42418"/>
                </a:lnTo>
                <a:lnTo>
                  <a:pt x="455129" y="42418"/>
                </a:lnTo>
                <a:lnTo>
                  <a:pt x="452735" y="40386"/>
                </a:lnTo>
                <a:lnTo>
                  <a:pt x="373176" y="40386"/>
                </a:lnTo>
                <a:lnTo>
                  <a:pt x="371652" y="40132"/>
                </a:lnTo>
                <a:close/>
              </a:path>
              <a:path w="608964" h="313689">
                <a:moveTo>
                  <a:pt x="326440" y="41529"/>
                </a:moveTo>
                <a:lnTo>
                  <a:pt x="325043" y="41910"/>
                </a:lnTo>
                <a:lnTo>
                  <a:pt x="325678" y="41759"/>
                </a:lnTo>
                <a:lnTo>
                  <a:pt x="326440" y="41529"/>
                </a:lnTo>
                <a:close/>
              </a:path>
              <a:path w="608964" h="313689">
                <a:moveTo>
                  <a:pt x="325678" y="41759"/>
                </a:moveTo>
                <a:lnTo>
                  <a:pt x="325043" y="41910"/>
                </a:lnTo>
                <a:lnTo>
                  <a:pt x="325181" y="41910"/>
                </a:lnTo>
                <a:lnTo>
                  <a:pt x="325678" y="41759"/>
                </a:lnTo>
                <a:close/>
              </a:path>
              <a:path w="608964" h="313689">
                <a:moveTo>
                  <a:pt x="326652" y="41529"/>
                </a:moveTo>
                <a:lnTo>
                  <a:pt x="326440" y="41529"/>
                </a:lnTo>
                <a:lnTo>
                  <a:pt x="325678" y="41759"/>
                </a:lnTo>
                <a:lnTo>
                  <a:pt x="326652" y="41529"/>
                </a:lnTo>
                <a:close/>
              </a:path>
              <a:path w="608964" h="313689">
                <a:moveTo>
                  <a:pt x="364286" y="38862"/>
                </a:moveTo>
                <a:lnTo>
                  <a:pt x="373176" y="40386"/>
                </a:lnTo>
                <a:lnTo>
                  <a:pt x="452735" y="40386"/>
                </a:lnTo>
                <a:lnTo>
                  <a:pt x="451090" y="38989"/>
                </a:lnTo>
                <a:lnTo>
                  <a:pt x="365683" y="38989"/>
                </a:lnTo>
                <a:lnTo>
                  <a:pt x="364286" y="38862"/>
                </a:lnTo>
                <a:close/>
              </a:path>
              <a:path w="608964" h="313689">
                <a:moveTo>
                  <a:pt x="335648" y="39624"/>
                </a:moveTo>
                <a:lnTo>
                  <a:pt x="334695" y="39624"/>
                </a:lnTo>
                <a:lnTo>
                  <a:pt x="333298" y="40005"/>
                </a:lnTo>
                <a:lnTo>
                  <a:pt x="335648" y="39624"/>
                </a:lnTo>
                <a:close/>
              </a:path>
              <a:path w="608964" h="313689">
                <a:moveTo>
                  <a:pt x="449893" y="37973"/>
                </a:moveTo>
                <a:lnTo>
                  <a:pt x="350570" y="37973"/>
                </a:lnTo>
                <a:lnTo>
                  <a:pt x="349046" y="38100"/>
                </a:lnTo>
                <a:lnTo>
                  <a:pt x="356539" y="38100"/>
                </a:lnTo>
                <a:lnTo>
                  <a:pt x="365683" y="38989"/>
                </a:lnTo>
                <a:lnTo>
                  <a:pt x="451090" y="38989"/>
                </a:lnTo>
                <a:lnTo>
                  <a:pt x="449893" y="37973"/>
                </a:lnTo>
                <a:close/>
              </a:path>
              <a:path w="608964" h="313689">
                <a:moveTo>
                  <a:pt x="344390" y="38481"/>
                </a:moveTo>
                <a:lnTo>
                  <a:pt x="342696" y="38481"/>
                </a:lnTo>
                <a:lnTo>
                  <a:pt x="341299" y="38735"/>
                </a:lnTo>
                <a:lnTo>
                  <a:pt x="344390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8589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1955">
              <a:lnSpc>
                <a:spcPts val="219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7657" y="4613909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3655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828" y="2529027"/>
            <a:ext cx="955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5183" y="2512821"/>
            <a:ext cx="95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3" y="512063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20925" y="4009644"/>
            <a:ext cx="625475" cy="502920"/>
          </a:xfrm>
          <a:custGeom>
            <a:avLst/>
            <a:gdLst/>
            <a:ahLst/>
            <a:cxnLst/>
            <a:rect l="l" t="t" r="r" b="b"/>
            <a:pathLst>
              <a:path w="625475" h="502920">
                <a:moveTo>
                  <a:pt x="562482" y="125729"/>
                </a:moveTo>
                <a:lnTo>
                  <a:pt x="436752" y="125729"/>
                </a:lnTo>
                <a:lnTo>
                  <a:pt x="422407" y="170962"/>
                </a:lnTo>
                <a:lnTo>
                  <a:pt x="404022" y="214152"/>
                </a:lnTo>
                <a:lnTo>
                  <a:pt x="381826" y="255108"/>
                </a:lnTo>
                <a:lnTo>
                  <a:pt x="356043" y="293635"/>
                </a:lnTo>
                <a:lnTo>
                  <a:pt x="326900" y="329541"/>
                </a:lnTo>
                <a:lnTo>
                  <a:pt x="294625" y="362633"/>
                </a:lnTo>
                <a:lnTo>
                  <a:pt x="259443" y="392716"/>
                </a:lnTo>
                <a:lnTo>
                  <a:pt x="221582" y="419599"/>
                </a:lnTo>
                <a:lnTo>
                  <a:pt x="181266" y="443088"/>
                </a:lnTo>
                <a:lnTo>
                  <a:pt x="138724" y="462989"/>
                </a:lnTo>
                <a:lnTo>
                  <a:pt x="94181" y="479109"/>
                </a:lnTo>
                <a:lnTo>
                  <a:pt x="47864" y="491256"/>
                </a:lnTo>
                <a:lnTo>
                  <a:pt x="0" y="499236"/>
                </a:lnTo>
                <a:lnTo>
                  <a:pt x="47965" y="502793"/>
                </a:lnTo>
                <a:lnTo>
                  <a:pt x="95313" y="502039"/>
                </a:lnTo>
                <a:lnTo>
                  <a:pt x="141810" y="497130"/>
                </a:lnTo>
                <a:lnTo>
                  <a:pt x="187221" y="488221"/>
                </a:lnTo>
                <a:lnTo>
                  <a:pt x="231314" y="475468"/>
                </a:lnTo>
                <a:lnTo>
                  <a:pt x="273855" y="459024"/>
                </a:lnTo>
                <a:lnTo>
                  <a:pt x="314610" y="439045"/>
                </a:lnTo>
                <a:lnTo>
                  <a:pt x="353345" y="415686"/>
                </a:lnTo>
                <a:lnTo>
                  <a:pt x="389827" y="389102"/>
                </a:lnTo>
                <a:lnTo>
                  <a:pt x="423822" y="359448"/>
                </a:lnTo>
                <a:lnTo>
                  <a:pt x="455097" y="326879"/>
                </a:lnTo>
                <a:lnTo>
                  <a:pt x="483417" y="291550"/>
                </a:lnTo>
                <a:lnTo>
                  <a:pt x="508549" y="253615"/>
                </a:lnTo>
                <a:lnTo>
                  <a:pt x="530260" y="213230"/>
                </a:lnTo>
                <a:lnTo>
                  <a:pt x="548316" y="170550"/>
                </a:lnTo>
                <a:lnTo>
                  <a:pt x="562482" y="125729"/>
                </a:lnTo>
                <a:close/>
              </a:path>
              <a:path w="625475" h="502920">
                <a:moveTo>
                  <a:pt x="516000" y="0"/>
                </a:moveTo>
                <a:lnTo>
                  <a:pt x="373888" y="125729"/>
                </a:lnTo>
                <a:lnTo>
                  <a:pt x="625348" y="125729"/>
                </a:lnTo>
                <a:lnTo>
                  <a:pt x="516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41932" y="4009644"/>
            <a:ext cx="641985" cy="502920"/>
          </a:xfrm>
          <a:custGeom>
            <a:avLst/>
            <a:gdLst/>
            <a:ahLst/>
            <a:cxnLst/>
            <a:rect l="l" t="t" r="r" b="b"/>
            <a:pathLst>
              <a:path w="641985" h="502920">
                <a:moveTo>
                  <a:pt x="125730" y="0"/>
                </a:moveTo>
                <a:lnTo>
                  <a:pt x="0" y="0"/>
                </a:lnTo>
                <a:lnTo>
                  <a:pt x="2362" y="48433"/>
                </a:lnTo>
                <a:lnTo>
                  <a:pt x="9303" y="95564"/>
                </a:lnTo>
                <a:lnTo>
                  <a:pt x="20609" y="141182"/>
                </a:lnTo>
                <a:lnTo>
                  <a:pt x="36062" y="185077"/>
                </a:lnTo>
                <a:lnTo>
                  <a:pt x="55447" y="227036"/>
                </a:lnTo>
                <a:lnTo>
                  <a:pt x="78546" y="266850"/>
                </a:lnTo>
                <a:lnTo>
                  <a:pt x="105145" y="304308"/>
                </a:lnTo>
                <a:lnTo>
                  <a:pt x="135026" y="339199"/>
                </a:lnTo>
                <a:lnTo>
                  <a:pt x="167973" y="371311"/>
                </a:lnTo>
                <a:lnTo>
                  <a:pt x="203771" y="400436"/>
                </a:lnTo>
                <a:lnTo>
                  <a:pt x="242203" y="426361"/>
                </a:lnTo>
                <a:lnTo>
                  <a:pt x="283052" y="448875"/>
                </a:lnTo>
                <a:lnTo>
                  <a:pt x="326103" y="467769"/>
                </a:lnTo>
                <a:lnTo>
                  <a:pt x="371140" y="482831"/>
                </a:lnTo>
                <a:lnTo>
                  <a:pt x="417946" y="493851"/>
                </a:lnTo>
                <a:lnTo>
                  <a:pt x="466305" y="500617"/>
                </a:lnTo>
                <a:lnTo>
                  <a:pt x="516000" y="502919"/>
                </a:lnTo>
                <a:lnTo>
                  <a:pt x="641731" y="502919"/>
                </a:lnTo>
                <a:lnTo>
                  <a:pt x="592035" y="500617"/>
                </a:lnTo>
                <a:lnTo>
                  <a:pt x="543676" y="493851"/>
                </a:lnTo>
                <a:lnTo>
                  <a:pt x="496870" y="482831"/>
                </a:lnTo>
                <a:lnTo>
                  <a:pt x="451833" y="467769"/>
                </a:lnTo>
                <a:lnTo>
                  <a:pt x="408782" y="448875"/>
                </a:lnTo>
                <a:lnTo>
                  <a:pt x="367933" y="426361"/>
                </a:lnTo>
                <a:lnTo>
                  <a:pt x="329501" y="400436"/>
                </a:lnTo>
                <a:lnTo>
                  <a:pt x="293703" y="371311"/>
                </a:lnTo>
                <a:lnTo>
                  <a:pt x="260756" y="339199"/>
                </a:lnTo>
                <a:lnTo>
                  <a:pt x="230875" y="304308"/>
                </a:lnTo>
                <a:lnTo>
                  <a:pt x="204276" y="266850"/>
                </a:lnTo>
                <a:lnTo>
                  <a:pt x="181177" y="227036"/>
                </a:lnTo>
                <a:lnTo>
                  <a:pt x="161792" y="185077"/>
                </a:lnTo>
                <a:lnTo>
                  <a:pt x="146339" y="141182"/>
                </a:lnTo>
                <a:lnTo>
                  <a:pt x="135033" y="95564"/>
                </a:lnTo>
                <a:lnTo>
                  <a:pt x="128092" y="48433"/>
                </a:lnTo>
                <a:lnTo>
                  <a:pt x="125730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1932" y="4009644"/>
            <a:ext cx="1204595" cy="502920"/>
          </a:xfrm>
          <a:custGeom>
            <a:avLst/>
            <a:gdLst/>
            <a:ahLst/>
            <a:cxnLst/>
            <a:rect l="l" t="t" r="r" b="b"/>
            <a:pathLst>
              <a:path w="1204595" h="502920">
                <a:moveTo>
                  <a:pt x="578866" y="499109"/>
                </a:moveTo>
                <a:lnTo>
                  <a:pt x="626757" y="491157"/>
                </a:lnTo>
                <a:lnTo>
                  <a:pt x="673097" y="479033"/>
                </a:lnTo>
                <a:lnTo>
                  <a:pt x="717659" y="462931"/>
                </a:lnTo>
                <a:lnTo>
                  <a:pt x="760217" y="443045"/>
                </a:lnTo>
                <a:lnTo>
                  <a:pt x="800545" y="419569"/>
                </a:lnTo>
                <a:lnTo>
                  <a:pt x="838417" y="392697"/>
                </a:lnTo>
                <a:lnTo>
                  <a:pt x="873606" y="362620"/>
                </a:lnTo>
                <a:lnTo>
                  <a:pt x="905886" y="329534"/>
                </a:lnTo>
                <a:lnTo>
                  <a:pt x="935032" y="293632"/>
                </a:lnTo>
                <a:lnTo>
                  <a:pt x="960817" y="255106"/>
                </a:lnTo>
                <a:lnTo>
                  <a:pt x="983015" y="214152"/>
                </a:lnTo>
                <a:lnTo>
                  <a:pt x="1001400" y="170962"/>
                </a:lnTo>
                <a:lnTo>
                  <a:pt x="1015745" y="125729"/>
                </a:lnTo>
                <a:lnTo>
                  <a:pt x="952881" y="125729"/>
                </a:lnTo>
                <a:lnTo>
                  <a:pt x="1094994" y="0"/>
                </a:lnTo>
                <a:lnTo>
                  <a:pt x="1204341" y="125729"/>
                </a:lnTo>
                <a:lnTo>
                  <a:pt x="1141476" y="125729"/>
                </a:lnTo>
                <a:lnTo>
                  <a:pt x="1126671" y="172245"/>
                </a:lnTo>
                <a:lnTo>
                  <a:pt x="1107628" y="216523"/>
                </a:lnTo>
                <a:lnTo>
                  <a:pt x="1084604" y="258369"/>
                </a:lnTo>
                <a:lnTo>
                  <a:pt x="1057855" y="297590"/>
                </a:lnTo>
                <a:lnTo>
                  <a:pt x="1027636" y="333994"/>
                </a:lnTo>
                <a:lnTo>
                  <a:pt x="994205" y="367386"/>
                </a:lnTo>
                <a:lnTo>
                  <a:pt x="957818" y="397573"/>
                </a:lnTo>
                <a:lnTo>
                  <a:pt x="918730" y="424362"/>
                </a:lnTo>
                <a:lnTo>
                  <a:pt x="877199" y="447561"/>
                </a:lnTo>
                <a:lnTo>
                  <a:pt x="833480" y="466974"/>
                </a:lnTo>
                <a:lnTo>
                  <a:pt x="787830" y="482410"/>
                </a:lnTo>
                <a:lnTo>
                  <a:pt x="740506" y="493676"/>
                </a:lnTo>
                <a:lnTo>
                  <a:pt x="691763" y="500576"/>
                </a:lnTo>
                <a:lnTo>
                  <a:pt x="641857" y="502919"/>
                </a:lnTo>
                <a:lnTo>
                  <a:pt x="516000" y="502919"/>
                </a:lnTo>
                <a:lnTo>
                  <a:pt x="466305" y="500617"/>
                </a:lnTo>
                <a:lnTo>
                  <a:pt x="417946" y="493851"/>
                </a:lnTo>
                <a:lnTo>
                  <a:pt x="371140" y="482831"/>
                </a:lnTo>
                <a:lnTo>
                  <a:pt x="326103" y="467769"/>
                </a:lnTo>
                <a:lnTo>
                  <a:pt x="283052" y="448875"/>
                </a:lnTo>
                <a:lnTo>
                  <a:pt x="242203" y="426361"/>
                </a:lnTo>
                <a:lnTo>
                  <a:pt x="203771" y="400436"/>
                </a:lnTo>
                <a:lnTo>
                  <a:pt x="167973" y="371311"/>
                </a:lnTo>
                <a:lnTo>
                  <a:pt x="135026" y="339199"/>
                </a:lnTo>
                <a:lnTo>
                  <a:pt x="105145" y="304308"/>
                </a:lnTo>
                <a:lnTo>
                  <a:pt x="78546" y="266850"/>
                </a:lnTo>
                <a:lnTo>
                  <a:pt x="55447" y="227036"/>
                </a:lnTo>
                <a:lnTo>
                  <a:pt x="36062" y="185077"/>
                </a:lnTo>
                <a:lnTo>
                  <a:pt x="20609" y="141182"/>
                </a:lnTo>
                <a:lnTo>
                  <a:pt x="9303" y="95564"/>
                </a:lnTo>
                <a:lnTo>
                  <a:pt x="2362" y="48433"/>
                </a:lnTo>
                <a:lnTo>
                  <a:pt x="0" y="0"/>
                </a:lnTo>
                <a:lnTo>
                  <a:pt x="125730" y="0"/>
                </a:lnTo>
                <a:lnTo>
                  <a:pt x="128092" y="48433"/>
                </a:lnTo>
                <a:lnTo>
                  <a:pt x="135033" y="95564"/>
                </a:lnTo>
                <a:lnTo>
                  <a:pt x="146339" y="141182"/>
                </a:lnTo>
                <a:lnTo>
                  <a:pt x="161792" y="185077"/>
                </a:lnTo>
                <a:lnTo>
                  <a:pt x="181177" y="227036"/>
                </a:lnTo>
                <a:lnTo>
                  <a:pt x="204276" y="266850"/>
                </a:lnTo>
                <a:lnTo>
                  <a:pt x="230875" y="304308"/>
                </a:lnTo>
                <a:lnTo>
                  <a:pt x="260756" y="339199"/>
                </a:lnTo>
                <a:lnTo>
                  <a:pt x="293703" y="371311"/>
                </a:lnTo>
                <a:lnTo>
                  <a:pt x="329501" y="400436"/>
                </a:lnTo>
                <a:lnTo>
                  <a:pt x="367933" y="426361"/>
                </a:lnTo>
                <a:lnTo>
                  <a:pt x="408782" y="448875"/>
                </a:lnTo>
                <a:lnTo>
                  <a:pt x="451833" y="467769"/>
                </a:lnTo>
                <a:lnTo>
                  <a:pt x="496870" y="482831"/>
                </a:lnTo>
                <a:lnTo>
                  <a:pt x="543676" y="493851"/>
                </a:lnTo>
                <a:lnTo>
                  <a:pt x="592035" y="500617"/>
                </a:lnTo>
                <a:lnTo>
                  <a:pt x="641731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9896" y="320167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7161" y="3493084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45357" y="321945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91559" y="246984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91559" y="347484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04386" y="452272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79847" y="3570732"/>
            <a:ext cx="1074420" cy="49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9284" y="3610355"/>
            <a:ext cx="955548" cy="382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63084" y="2580132"/>
            <a:ext cx="1074419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22520" y="2619755"/>
            <a:ext cx="955548" cy="381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28916" y="3589020"/>
            <a:ext cx="1074420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88352" y="3628644"/>
            <a:ext cx="955548" cy="381000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24371" y="3589020"/>
            <a:ext cx="955548" cy="382523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24371" y="3589020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3"/>
                </a:moveTo>
                <a:lnTo>
                  <a:pt x="955548" y="382523"/>
                </a:lnTo>
                <a:lnTo>
                  <a:pt x="955548" y="0"/>
                </a:lnTo>
                <a:lnTo>
                  <a:pt x="0" y="0"/>
                </a:lnTo>
                <a:lnTo>
                  <a:pt x="0" y="38252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28916" y="2586227"/>
            <a:ext cx="1074420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88352" y="2625851"/>
            <a:ext cx="955548" cy="382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29" h="513714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8"/>
                </a:lnTo>
                <a:lnTo>
                  <a:pt x="341375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8"/>
                </a:moveTo>
                <a:lnTo>
                  <a:pt x="170687" y="0"/>
                </a:lnTo>
                <a:lnTo>
                  <a:pt x="341375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269863" y="3094685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64352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14" y="0"/>
                </a:moveTo>
                <a:lnTo>
                  <a:pt x="305053" y="8255"/>
                </a:lnTo>
                <a:lnTo>
                  <a:pt x="262000" y="28194"/>
                </a:lnTo>
                <a:lnTo>
                  <a:pt x="219075" y="57531"/>
                </a:lnTo>
                <a:lnTo>
                  <a:pt x="175895" y="94742"/>
                </a:lnTo>
                <a:lnTo>
                  <a:pt x="132207" y="137922"/>
                </a:lnTo>
                <a:lnTo>
                  <a:pt x="88392" y="185674"/>
                </a:lnTo>
                <a:lnTo>
                  <a:pt x="44069" y="236474"/>
                </a:lnTo>
                <a:lnTo>
                  <a:pt x="0" y="288544"/>
                </a:lnTo>
                <a:lnTo>
                  <a:pt x="28956" y="313182"/>
                </a:lnTo>
                <a:lnTo>
                  <a:pt x="73043" y="261366"/>
                </a:lnTo>
                <a:lnTo>
                  <a:pt x="95123" y="235839"/>
                </a:lnTo>
                <a:lnTo>
                  <a:pt x="116839" y="210947"/>
                </a:lnTo>
                <a:lnTo>
                  <a:pt x="138327" y="187325"/>
                </a:lnTo>
                <a:lnTo>
                  <a:pt x="159893" y="164084"/>
                </a:lnTo>
                <a:lnTo>
                  <a:pt x="180727" y="143002"/>
                </a:lnTo>
                <a:lnTo>
                  <a:pt x="202057" y="122428"/>
                </a:lnTo>
                <a:lnTo>
                  <a:pt x="202234" y="122428"/>
                </a:lnTo>
                <a:lnTo>
                  <a:pt x="222631" y="103886"/>
                </a:lnTo>
                <a:lnTo>
                  <a:pt x="222772" y="103886"/>
                </a:lnTo>
                <a:lnTo>
                  <a:pt x="242174" y="88011"/>
                </a:lnTo>
                <a:lnTo>
                  <a:pt x="262112" y="73406"/>
                </a:lnTo>
                <a:lnTo>
                  <a:pt x="261874" y="73406"/>
                </a:lnTo>
                <a:lnTo>
                  <a:pt x="272034" y="66675"/>
                </a:lnTo>
                <a:lnTo>
                  <a:pt x="281559" y="60833"/>
                </a:lnTo>
                <a:lnTo>
                  <a:pt x="281824" y="60833"/>
                </a:lnTo>
                <a:lnTo>
                  <a:pt x="290154" y="56134"/>
                </a:lnTo>
                <a:lnTo>
                  <a:pt x="300100" y="51181"/>
                </a:lnTo>
                <a:lnTo>
                  <a:pt x="308228" y="47752"/>
                </a:lnTo>
                <a:lnTo>
                  <a:pt x="316869" y="44450"/>
                </a:lnTo>
                <a:lnTo>
                  <a:pt x="316738" y="44450"/>
                </a:lnTo>
                <a:lnTo>
                  <a:pt x="317881" y="44069"/>
                </a:lnTo>
                <a:lnTo>
                  <a:pt x="325131" y="41910"/>
                </a:lnTo>
                <a:lnTo>
                  <a:pt x="324993" y="41910"/>
                </a:lnTo>
                <a:lnTo>
                  <a:pt x="326389" y="41529"/>
                </a:lnTo>
                <a:lnTo>
                  <a:pt x="326696" y="41529"/>
                </a:lnTo>
                <a:lnTo>
                  <a:pt x="333509" y="40005"/>
                </a:lnTo>
                <a:lnTo>
                  <a:pt x="333248" y="40005"/>
                </a:lnTo>
                <a:lnTo>
                  <a:pt x="334645" y="39751"/>
                </a:lnTo>
                <a:lnTo>
                  <a:pt x="334814" y="39751"/>
                </a:lnTo>
                <a:lnTo>
                  <a:pt x="342646" y="38481"/>
                </a:lnTo>
                <a:lnTo>
                  <a:pt x="344339" y="38481"/>
                </a:lnTo>
                <a:lnTo>
                  <a:pt x="350520" y="37973"/>
                </a:lnTo>
                <a:lnTo>
                  <a:pt x="449842" y="37973"/>
                </a:lnTo>
                <a:lnTo>
                  <a:pt x="411099" y="13589"/>
                </a:lnTo>
                <a:lnTo>
                  <a:pt x="370205" y="1143"/>
                </a:lnTo>
                <a:lnTo>
                  <a:pt x="359537" y="127"/>
                </a:lnTo>
                <a:lnTo>
                  <a:pt x="348614" y="0"/>
                </a:lnTo>
                <a:close/>
              </a:path>
              <a:path w="608964" h="313689">
                <a:moveTo>
                  <a:pt x="532658" y="196439"/>
                </a:moveTo>
                <a:lnTo>
                  <a:pt x="500252" y="216408"/>
                </a:lnTo>
                <a:lnTo>
                  <a:pt x="608838" y="283845"/>
                </a:lnTo>
                <a:lnTo>
                  <a:pt x="602527" y="212725"/>
                </a:lnTo>
                <a:lnTo>
                  <a:pt x="542671" y="212725"/>
                </a:lnTo>
                <a:lnTo>
                  <a:pt x="532658" y="196439"/>
                </a:lnTo>
                <a:close/>
              </a:path>
              <a:path w="608964" h="313689">
                <a:moveTo>
                  <a:pt x="73151" y="261239"/>
                </a:moveTo>
                <a:close/>
              </a:path>
              <a:path w="608964" h="313689">
                <a:moveTo>
                  <a:pt x="565059" y="176474"/>
                </a:moveTo>
                <a:lnTo>
                  <a:pt x="532658" y="196439"/>
                </a:lnTo>
                <a:lnTo>
                  <a:pt x="542671" y="212725"/>
                </a:lnTo>
                <a:lnTo>
                  <a:pt x="575056" y="192659"/>
                </a:lnTo>
                <a:lnTo>
                  <a:pt x="565059" y="176474"/>
                </a:lnTo>
                <a:close/>
              </a:path>
              <a:path w="608964" h="313689">
                <a:moveTo>
                  <a:pt x="597535" y="156464"/>
                </a:moveTo>
                <a:lnTo>
                  <a:pt x="565059" y="176474"/>
                </a:lnTo>
                <a:lnTo>
                  <a:pt x="575056" y="192659"/>
                </a:lnTo>
                <a:lnTo>
                  <a:pt x="542671" y="212725"/>
                </a:lnTo>
                <a:lnTo>
                  <a:pt x="602527" y="212725"/>
                </a:lnTo>
                <a:lnTo>
                  <a:pt x="597535" y="156464"/>
                </a:lnTo>
                <a:close/>
              </a:path>
              <a:path w="608964" h="313689">
                <a:moveTo>
                  <a:pt x="116942" y="210947"/>
                </a:moveTo>
                <a:lnTo>
                  <a:pt x="116712" y="211201"/>
                </a:lnTo>
                <a:lnTo>
                  <a:pt x="116942" y="210947"/>
                </a:lnTo>
                <a:close/>
              </a:path>
              <a:path w="608964" h="313689">
                <a:moveTo>
                  <a:pt x="562792" y="172974"/>
                </a:moveTo>
                <a:lnTo>
                  <a:pt x="517144" y="172974"/>
                </a:lnTo>
                <a:lnTo>
                  <a:pt x="532511" y="196087"/>
                </a:lnTo>
                <a:lnTo>
                  <a:pt x="532658" y="196439"/>
                </a:lnTo>
                <a:lnTo>
                  <a:pt x="565059" y="176474"/>
                </a:lnTo>
                <a:lnTo>
                  <a:pt x="564388" y="175387"/>
                </a:lnTo>
                <a:lnTo>
                  <a:pt x="562792" y="172974"/>
                </a:lnTo>
                <a:close/>
              </a:path>
              <a:path w="608964" h="313689">
                <a:moveTo>
                  <a:pt x="532130" y="195580"/>
                </a:moveTo>
                <a:lnTo>
                  <a:pt x="532442" y="196087"/>
                </a:lnTo>
                <a:lnTo>
                  <a:pt x="532130" y="195580"/>
                </a:lnTo>
                <a:close/>
              </a:path>
              <a:path w="608964" h="313689">
                <a:moveTo>
                  <a:pt x="138557" y="187071"/>
                </a:moveTo>
                <a:lnTo>
                  <a:pt x="138302" y="187325"/>
                </a:lnTo>
                <a:lnTo>
                  <a:pt x="138557" y="187071"/>
                </a:lnTo>
                <a:close/>
              </a:path>
              <a:path w="608964" h="313689">
                <a:moveTo>
                  <a:pt x="534147" y="131064"/>
                </a:moveTo>
                <a:lnTo>
                  <a:pt x="486663" y="131064"/>
                </a:lnTo>
                <a:lnTo>
                  <a:pt x="502285" y="151892"/>
                </a:lnTo>
                <a:lnTo>
                  <a:pt x="517398" y="173482"/>
                </a:lnTo>
                <a:lnTo>
                  <a:pt x="517144" y="172974"/>
                </a:lnTo>
                <a:lnTo>
                  <a:pt x="562792" y="172974"/>
                </a:lnTo>
                <a:lnTo>
                  <a:pt x="548767" y="151765"/>
                </a:lnTo>
                <a:lnTo>
                  <a:pt x="534147" y="131064"/>
                </a:lnTo>
                <a:close/>
              </a:path>
              <a:path w="608964" h="313689">
                <a:moveTo>
                  <a:pt x="160013" y="164084"/>
                </a:moveTo>
                <a:lnTo>
                  <a:pt x="159638" y="164465"/>
                </a:lnTo>
                <a:lnTo>
                  <a:pt x="160013" y="164084"/>
                </a:lnTo>
                <a:close/>
              </a:path>
              <a:path w="608964" h="313689">
                <a:moveTo>
                  <a:pt x="501904" y="151384"/>
                </a:moveTo>
                <a:lnTo>
                  <a:pt x="502260" y="151892"/>
                </a:lnTo>
                <a:lnTo>
                  <a:pt x="501904" y="151384"/>
                </a:lnTo>
                <a:close/>
              </a:path>
              <a:path w="608964" h="313689">
                <a:moveTo>
                  <a:pt x="520109" y="112141"/>
                </a:moveTo>
                <a:lnTo>
                  <a:pt x="471297" y="112141"/>
                </a:lnTo>
                <a:lnTo>
                  <a:pt x="471932" y="112903"/>
                </a:lnTo>
                <a:lnTo>
                  <a:pt x="487045" y="131572"/>
                </a:lnTo>
                <a:lnTo>
                  <a:pt x="486663" y="131064"/>
                </a:lnTo>
                <a:lnTo>
                  <a:pt x="534147" y="131064"/>
                </a:lnTo>
                <a:lnTo>
                  <a:pt x="532892" y="129286"/>
                </a:lnTo>
                <a:lnTo>
                  <a:pt x="520109" y="112141"/>
                </a:lnTo>
                <a:close/>
              </a:path>
              <a:path w="608964" h="313689">
                <a:moveTo>
                  <a:pt x="202234" y="122428"/>
                </a:moveTo>
                <a:lnTo>
                  <a:pt x="202057" y="122428"/>
                </a:lnTo>
                <a:lnTo>
                  <a:pt x="201675" y="122936"/>
                </a:lnTo>
                <a:lnTo>
                  <a:pt x="202234" y="122428"/>
                </a:lnTo>
                <a:close/>
              </a:path>
              <a:path w="608964" h="313689">
                <a:moveTo>
                  <a:pt x="471758" y="112709"/>
                </a:moveTo>
                <a:lnTo>
                  <a:pt x="471914" y="112903"/>
                </a:lnTo>
                <a:lnTo>
                  <a:pt x="471758" y="112709"/>
                </a:lnTo>
                <a:close/>
              </a:path>
              <a:path w="608964" h="313689">
                <a:moveTo>
                  <a:pt x="506417" y="94996"/>
                </a:moveTo>
                <a:lnTo>
                  <a:pt x="455802" y="94996"/>
                </a:lnTo>
                <a:lnTo>
                  <a:pt x="471758" y="112709"/>
                </a:lnTo>
                <a:lnTo>
                  <a:pt x="471297" y="112141"/>
                </a:lnTo>
                <a:lnTo>
                  <a:pt x="520109" y="112141"/>
                </a:lnTo>
                <a:lnTo>
                  <a:pt x="516889" y="107823"/>
                </a:lnTo>
                <a:lnTo>
                  <a:pt x="506417" y="94996"/>
                </a:lnTo>
                <a:close/>
              </a:path>
              <a:path w="608964" h="313689">
                <a:moveTo>
                  <a:pt x="222772" y="103886"/>
                </a:moveTo>
                <a:lnTo>
                  <a:pt x="222631" y="103886"/>
                </a:lnTo>
                <a:lnTo>
                  <a:pt x="221996" y="104521"/>
                </a:lnTo>
                <a:lnTo>
                  <a:pt x="222772" y="103886"/>
                </a:lnTo>
                <a:close/>
              </a:path>
              <a:path w="608964" h="313689">
                <a:moveTo>
                  <a:pt x="493436" y="79883"/>
                </a:moveTo>
                <a:lnTo>
                  <a:pt x="440309" y="79883"/>
                </a:lnTo>
                <a:lnTo>
                  <a:pt x="441325" y="80772"/>
                </a:lnTo>
                <a:lnTo>
                  <a:pt x="456564" y="95885"/>
                </a:lnTo>
                <a:lnTo>
                  <a:pt x="455802" y="94996"/>
                </a:lnTo>
                <a:lnTo>
                  <a:pt x="506417" y="94996"/>
                </a:lnTo>
                <a:lnTo>
                  <a:pt x="500507" y="87757"/>
                </a:lnTo>
                <a:lnTo>
                  <a:pt x="493436" y="79883"/>
                </a:lnTo>
                <a:close/>
              </a:path>
              <a:path w="608964" h="313689">
                <a:moveTo>
                  <a:pt x="242950" y="87376"/>
                </a:moveTo>
                <a:lnTo>
                  <a:pt x="242062" y="88011"/>
                </a:lnTo>
                <a:lnTo>
                  <a:pt x="242950" y="87376"/>
                </a:lnTo>
                <a:close/>
              </a:path>
              <a:path w="608964" h="313689">
                <a:moveTo>
                  <a:pt x="440473" y="80045"/>
                </a:moveTo>
                <a:lnTo>
                  <a:pt x="441212" y="80772"/>
                </a:lnTo>
                <a:lnTo>
                  <a:pt x="440473" y="80045"/>
                </a:lnTo>
                <a:close/>
              </a:path>
              <a:path w="608964" h="313689">
                <a:moveTo>
                  <a:pt x="440309" y="79883"/>
                </a:moveTo>
                <a:lnTo>
                  <a:pt x="440473" y="80045"/>
                </a:lnTo>
                <a:lnTo>
                  <a:pt x="441325" y="80772"/>
                </a:lnTo>
                <a:lnTo>
                  <a:pt x="440309" y="79883"/>
                </a:lnTo>
                <a:close/>
              </a:path>
              <a:path w="608964" h="313689">
                <a:moveTo>
                  <a:pt x="481293" y="66675"/>
                </a:moveTo>
                <a:lnTo>
                  <a:pt x="424814" y="66675"/>
                </a:lnTo>
                <a:lnTo>
                  <a:pt x="425831" y="67437"/>
                </a:lnTo>
                <a:lnTo>
                  <a:pt x="440473" y="80045"/>
                </a:lnTo>
                <a:lnTo>
                  <a:pt x="440309" y="79883"/>
                </a:lnTo>
                <a:lnTo>
                  <a:pt x="493436" y="79883"/>
                </a:lnTo>
                <a:lnTo>
                  <a:pt x="483743" y="69087"/>
                </a:lnTo>
                <a:lnTo>
                  <a:pt x="481293" y="66675"/>
                </a:lnTo>
                <a:close/>
              </a:path>
              <a:path w="608964" h="313689">
                <a:moveTo>
                  <a:pt x="262636" y="73025"/>
                </a:moveTo>
                <a:lnTo>
                  <a:pt x="261874" y="73406"/>
                </a:lnTo>
                <a:lnTo>
                  <a:pt x="262112" y="73406"/>
                </a:lnTo>
                <a:lnTo>
                  <a:pt x="262636" y="73025"/>
                </a:lnTo>
                <a:close/>
              </a:path>
              <a:path w="608964" h="313689">
                <a:moveTo>
                  <a:pt x="424997" y="66830"/>
                </a:moveTo>
                <a:lnTo>
                  <a:pt x="425707" y="67437"/>
                </a:lnTo>
                <a:lnTo>
                  <a:pt x="424997" y="66830"/>
                </a:lnTo>
                <a:close/>
              </a:path>
              <a:path w="608964" h="313689">
                <a:moveTo>
                  <a:pt x="424814" y="66675"/>
                </a:moveTo>
                <a:lnTo>
                  <a:pt x="424997" y="66830"/>
                </a:lnTo>
                <a:lnTo>
                  <a:pt x="425831" y="67437"/>
                </a:lnTo>
                <a:lnTo>
                  <a:pt x="424814" y="66675"/>
                </a:lnTo>
                <a:close/>
              </a:path>
              <a:path w="608964" h="313689">
                <a:moveTo>
                  <a:pt x="272140" y="66675"/>
                </a:moveTo>
                <a:lnTo>
                  <a:pt x="271525" y="67056"/>
                </a:lnTo>
                <a:lnTo>
                  <a:pt x="272140" y="66675"/>
                </a:lnTo>
                <a:close/>
              </a:path>
              <a:path w="608964" h="313689">
                <a:moveTo>
                  <a:pt x="475879" y="61341"/>
                </a:moveTo>
                <a:lnTo>
                  <a:pt x="417449" y="61341"/>
                </a:lnTo>
                <a:lnTo>
                  <a:pt x="418211" y="61849"/>
                </a:lnTo>
                <a:lnTo>
                  <a:pt x="424997" y="66830"/>
                </a:lnTo>
                <a:lnTo>
                  <a:pt x="424814" y="66675"/>
                </a:lnTo>
                <a:lnTo>
                  <a:pt x="481293" y="66675"/>
                </a:lnTo>
                <a:lnTo>
                  <a:pt x="475879" y="61341"/>
                </a:lnTo>
                <a:close/>
              </a:path>
              <a:path w="608964" h="313689">
                <a:moveTo>
                  <a:pt x="417556" y="61419"/>
                </a:moveTo>
                <a:lnTo>
                  <a:pt x="418147" y="61849"/>
                </a:lnTo>
                <a:lnTo>
                  <a:pt x="417556" y="61419"/>
                </a:lnTo>
                <a:close/>
              </a:path>
              <a:path w="608964" h="313689">
                <a:moveTo>
                  <a:pt x="465999" y="51689"/>
                </a:moveTo>
                <a:lnTo>
                  <a:pt x="401955" y="51689"/>
                </a:lnTo>
                <a:lnTo>
                  <a:pt x="410590" y="56769"/>
                </a:lnTo>
                <a:lnTo>
                  <a:pt x="417556" y="61419"/>
                </a:lnTo>
                <a:lnTo>
                  <a:pt x="475879" y="61341"/>
                </a:lnTo>
                <a:lnTo>
                  <a:pt x="466598" y="52197"/>
                </a:lnTo>
                <a:lnTo>
                  <a:pt x="465999" y="51689"/>
                </a:lnTo>
                <a:close/>
              </a:path>
              <a:path w="608964" h="313689">
                <a:moveTo>
                  <a:pt x="281824" y="60833"/>
                </a:moveTo>
                <a:lnTo>
                  <a:pt x="281559" y="60833"/>
                </a:lnTo>
                <a:lnTo>
                  <a:pt x="280924" y="61341"/>
                </a:lnTo>
                <a:lnTo>
                  <a:pt x="281824" y="60833"/>
                </a:lnTo>
                <a:close/>
              </a:path>
              <a:path w="608964" h="313689">
                <a:moveTo>
                  <a:pt x="409701" y="56261"/>
                </a:moveTo>
                <a:lnTo>
                  <a:pt x="410475" y="56769"/>
                </a:lnTo>
                <a:lnTo>
                  <a:pt x="409701" y="56261"/>
                </a:lnTo>
                <a:close/>
              </a:path>
              <a:path w="608964" h="313689">
                <a:moveTo>
                  <a:pt x="290761" y="55791"/>
                </a:moveTo>
                <a:lnTo>
                  <a:pt x="290068" y="56134"/>
                </a:lnTo>
                <a:lnTo>
                  <a:pt x="290761" y="55791"/>
                </a:lnTo>
                <a:close/>
              </a:path>
              <a:path w="608964" h="313689">
                <a:moveTo>
                  <a:pt x="461511" y="47879"/>
                </a:moveTo>
                <a:lnTo>
                  <a:pt x="394462" y="47879"/>
                </a:lnTo>
                <a:lnTo>
                  <a:pt x="402971" y="52324"/>
                </a:lnTo>
                <a:lnTo>
                  <a:pt x="401955" y="51689"/>
                </a:lnTo>
                <a:lnTo>
                  <a:pt x="465999" y="51689"/>
                </a:lnTo>
                <a:lnTo>
                  <a:pt x="461511" y="47879"/>
                </a:lnTo>
                <a:close/>
              </a:path>
              <a:path w="608964" h="313689">
                <a:moveTo>
                  <a:pt x="300227" y="51181"/>
                </a:moveTo>
                <a:lnTo>
                  <a:pt x="299338" y="51562"/>
                </a:lnTo>
                <a:lnTo>
                  <a:pt x="300227" y="51181"/>
                </a:lnTo>
                <a:close/>
              </a:path>
              <a:path w="608964" h="313689">
                <a:moveTo>
                  <a:pt x="457771" y="44704"/>
                </a:moveTo>
                <a:lnTo>
                  <a:pt x="386842" y="44704"/>
                </a:lnTo>
                <a:lnTo>
                  <a:pt x="395605" y="48514"/>
                </a:lnTo>
                <a:lnTo>
                  <a:pt x="394462" y="47879"/>
                </a:lnTo>
                <a:lnTo>
                  <a:pt x="461511" y="47879"/>
                </a:lnTo>
                <a:lnTo>
                  <a:pt x="457771" y="44704"/>
                </a:lnTo>
                <a:close/>
              </a:path>
              <a:path w="608964" h="313689">
                <a:moveTo>
                  <a:pt x="309118" y="47371"/>
                </a:moveTo>
                <a:lnTo>
                  <a:pt x="308101" y="47752"/>
                </a:lnTo>
                <a:lnTo>
                  <a:pt x="309118" y="47371"/>
                </a:lnTo>
                <a:close/>
              </a:path>
              <a:path w="608964" h="313689">
                <a:moveTo>
                  <a:pt x="379095" y="42037"/>
                </a:moveTo>
                <a:lnTo>
                  <a:pt x="387985" y="45212"/>
                </a:lnTo>
                <a:lnTo>
                  <a:pt x="386842" y="44704"/>
                </a:lnTo>
                <a:lnTo>
                  <a:pt x="457771" y="44704"/>
                </a:lnTo>
                <a:lnTo>
                  <a:pt x="455078" y="42418"/>
                </a:lnTo>
                <a:lnTo>
                  <a:pt x="380619" y="42418"/>
                </a:lnTo>
                <a:lnTo>
                  <a:pt x="379095" y="42037"/>
                </a:lnTo>
                <a:close/>
              </a:path>
              <a:path w="608964" h="313689">
                <a:moveTo>
                  <a:pt x="317881" y="44069"/>
                </a:moveTo>
                <a:lnTo>
                  <a:pt x="316738" y="44450"/>
                </a:lnTo>
                <a:lnTo>
                  <a:pt x="317406" y="44247"/>
                </a:lnTo>
                <a:lnTo>
                  <a:pt x="317881" y="44069"/>
                </a:lnTo>
                <a:close/>
              </a:path>
              <a:path w="608964" h="313689">
                <a:moveTo>
                  <a:pt x="317406" y="44247"/>
                </a:moveTo>
                <a:lnTo>
                  <a:pt x="316738" y="44450"/>
                </a:lnTo>
                <a:lnTo>
                  <a:pt x="316869" y="44450"/>
                </a:lnTo>
                <a:lnTo>
                  <a:pt x="317406" y="44247"/>
                </a:lnTo>
                <a:close/>
              </a:path>
              <a:path w="608964" h="313689">
                <a:moveTo>
                  <a:pt x="317996" y="44069"/>
                </a:moveTo>
                <a:lnTo>
                  <a:pt x="317406" y="44247"/>
                </a:lnTo>
                <a:lnTo>
                  <a:pt x="317996" y="44069"/>
                </a:lnTo>
                <a:close/>
              </a:path>
              <a:path w="608964" h="313689">
                <a:moveTo>
                  <a:pt x="371601" y="40132"/>
                </a:moveTo>
                <a:lnTo>
                  <a:pt x="380619" y="42418"/>
                </a:lnTo>
                <a:lnTo>
                  <a:pt x="455078" y="42418"/>
                </a:lnTo>
                <a:lnTo>
                  <a:pt x="452685" y="40386"/>
                </a:lnTo>
                <a:lnTo>
                  <a:pt x="373125" y="40386"/>
                </a:lnTo>
                <a:lnTo>
                  <a:pt x="371601" y="40132"/>
                </a:lnTo>
                <a:close/>
              </a:path>
              <a:path w="608964" h="313689">
                <a:moveTo>
                  <a:pt x="326389" y="41529"/>
                </a:moveTo>
                <a:lnTo>
                  <a:pt x="324993" y="41910"/>
                </a:lnTo>
                <a:lnTo>
                  <a:pt x="325522" y="41791"/>
                </a:lnTo>
                <a:lnTo>
                  <a:pt x="326389" y="41529"/>
                </a:lnTo>
                <a:close/>
              </a:path>
              <a:path w="608964" h="313689">
                <a:moveTo>
                  <a:pt x="325522" y="41791"/>
                </a:moveTo>
                <a:lnTo>
                  <a:pt x="324993" y="41910"/>
                </a:lnTo>
                <a:lnTo>
                  <a:pt x="325131" y="41910"/>
                </a:lnTo>
                <a:lnTo>
                  <a:pt x="325522" y="41791"/>
                </a:lnTo>
                <a:close/>
              </a:path>
              <a:path w="608964" h="313689">
                <a:moveTo>
                  <a:pt x="326696" y="41529"/>
                </a:moveTo>
                <a:lnTo>
                  <a:pt x="326389" y="41529"/>
                </a:lnTo>
                <a:lnTo>
                  <a:pt x="325522" y="41791"/>
                </a:lnTo>
                <a:lnTo>
                  <a:pt x="326696" y="41529"/>
                </a:lnTo>
                <a:close/>
              </a:path>
              <a:path w="608964" h="313689">
                <a:moveTo>
                  <a:pt x="364236" y="38862"/>
                </a:moveTo>
                <a:lnTo>
                  <a:pt x="373125" y="40386"/>
                </a:lnTo>
                <a:lnTo>
                  <a:pt x="452685" y="40386"/>
                </a:lnTo>
                <a:lnTo>
                  <a:pt x="451039" y="38989"/>
                </a:lnTo>
                <a:lnTo>
                  <a:pt x="365633" y="38989"/>
                </a:lnTo>
                <a:lnTo>
                  <a:pt x="364236" y="38862"/>
                </a:lnTo>
                <a:close/>
              </a:path>
              <a:path w="608964" h="313689">
                <a:moveTo>
                  <a:pt x="334645" y="39751"/>
                </a:moveTo>
                <a:lnTo>
                  <a:pt x="333248" y="40005"/>
                </a:lnTo>
                <a:lnTo>
                  <a:pt x="334198" y="39850"/>
                </a:lnTo>
                <a:lnTo>
                  <a:pt x="334645" y="39751"/>
                </a:lnTo>
                <a:close/>
              </a:path>
              <a:path w="608964" h="313689">
                <a:moveTo>
                  <a:pt x="334198" y="39850"/>
                </a:moveTo>
                <a:lnTo>
                  <a:pt x="333248" y="40005"/>
                </a:lnTo>
                <a:lnTo>
                  <a:pt x="333509" y="40005"/>
                </a:lnTo>
                <a:lnTo>
                  <a:pt x="334198" y="39850"/>
                </a:lnTo>
                <a:close/>
              </a:path>
              <a:path w="608964" h="313689">
                <a:moveTo>
                  <a:pt x="334814" y="39751"/>
                </a:moveTo>
                <a:lnTo>
                  <a:pt x="334645" y="39751"/>
                </a:lnTo>
                <a:lnTo>
                  <a:pt x="334198" y="39850"/>
                </a:lnTo>
                <a:lnTo>
                  <a:pt x="334814" y="39751"/>
                </a:lnTo>
                <a:close/>
              </a:path>
              <a:path w="608964" h="313689">
                <a:moveTo>
                  <a:pt x="449842" y="37973"/>
                </a:moveTo>
                <a:lnTo>
                  <a:pt x="350520" y="37973"/>
                </a:lnTo>
                <a:lnTo>
                  <a:pt x="348996" y="38100"/>
                </a:lnTo>
                <a:lnTo>
                  <a:pt x="356488" y="38100"/>
                </a:lnTo>
                <a:lnTo>
                  <a:pt x="365633" y="38989"/>
                </a:lnTo>
                <a:lnTo>
                  <a:pt x="451039" y="38989"/>
                </a:lnTo>
                <a:lnTo>
                  <a:pt x="449842" y="37973"/>
                </a:lnTo>
                <a:close/>
              </a:path>
              <a:path w="608964" h="313689">
                <a:moveTo>
                  <a:pt x="344339" y="38481"/>
                </a:moveTo>
                <a:lnTo>
                  <a:pt x="342646" y="38481"/>
                </a:lnTo>
                <a:lnTo>
                  <a:pt x="341249" y="38735"/>
                </a:lnTo>
                <a:lnTo>
                  <a:pt x="344339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923282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19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72350" y="4613909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22520" y="2529027"/>
            <a:ext cx="955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88352" y="2512821"/>
            <a:ext cx="955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4" y="512064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4" y="512063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94728" y="4009644"/>
            <a:ext cx="626745" cy="502920"/>
          </a:xfrm>
          <a:custGeom>
            <a:avLst/>
            <a:gdLst/>
            <a:ahLst/>
            <a:cxnLst/>
            <a:rect l="l" t="t" r="r" b="b"/>
            <a:pathLst>
              <a:path w="626745" h="502920">
                <a:moveTo>
                  <a:pt x="563372" y="125729"/>
                </a:moveTo>
                <a:lnTo>
                  <a:pt x="437642" y="125729"/>
                </a:lnTo>
                <a:lnTo>
                  <a:pt x="423289" y="170964"/>
                </a:lnTo>
                <a:lnTo>
                  <a:pt x="404885" y="214160"/>
                </a:lnTo>
                <a:lnTo>
                  <a:pt x="382657" y="255124"/>
                </a:lnTo>
                <a:lnTo>
                  <a:pt x="356831" y="293660"/>
                </a:lnTo>
                <a:lnTo>
                  <a:pt x="327635" y="329576"/>
                </a:lnTo>
                <a:lnTo>
                  <a:pt x="295296" y="362676"/>
                </a:lnTo>
                <a:lnTo>
                  <a:pt x="260041" y="392767"/>
                </a:lnTo>
                <a:lnTo>
                  <a:pt x="222097" y="419655"/>
                </a:lnTo>
                <a:lnTo>
                  <a:pt x="181692" y="443144"/>
                </a:lnTo>
                <a:lnTo>
                  <a:pt x="139052" y="463041"/>
                </a:lnTo>
                <a:lnTo>
                  <a:pt x="94406" y="479151"/>
                </a:lnTo>
                <a:lnTo>
                  <a:pt x="47979" y="491281"/>
                </a:lnTo>
                <a:lnTo>
                  <a:pt x="0" y="499236"/>
                </a:lnTo>
                <a:lnTo>
                  <a:pt x="48057" y="502770"/>
                </a:lnTo>
                <a:lnTo>
                  <a:pt x="95492" y="501997"/>
                </a:lnTo>
                <a:lnTo>
                  <a:pt x="142069" y="497072"/>
                </a:lnTo>
                <a:lnTo>
                  <a:pt x="187557" y="488150"/>
                </a:lnTo>
                <a:lnTo>
                  <a:pt x="231720" y="475386"/>
                </a:lnTo>
                <a:lnTo>
                  <a:pt x="274326" y="458935"/>
                </a:lnTo>
                <a:lnTo>
                  <a:pt x="315142" y="438951"/>
                </a:lnTo>
                <a:lnTo>
                  <a:pt x="353933" y="415591"/>
                </a:lnTo>
                <a:lnTo>
                  <a:pt x="390466" y="389009"/>
                </a:lnTo>
                <a:lnTo>
                  <a:pt x="424508" y="359359"/>
                </a:lnTo>
                <a:lnTo>
                  <a:pt x="455826" y="326797"/>
                </a:lnTo>
                <a:lnTo>
                  <a:pt x="484185" y="291478"/>
                </a:lnTo>
                <a:lnTo>
                  <a:pt x="509353" y="253557"/>
                </a:lnTo>
                <a:lnTo>
                  <a:pt x="531095" y="213189"/>
                </a:lnTo>
                <a:lnTo>
                  <a:pt x="549179" y="170528"/>
                </a:lnTo>
                <a:lnTo>
                  <a:pt x="563372" y="125729"/>
                </a:lnTo>
                <a:close/>
              </a:path>
              <a:path w="626745" h="502920">
                <a:moveTo>
                  <a:pt x="516890" y="0"/>
                </a:moveTo>
                <a:lnTo>
                  <a:pt x="374776" y="125729"/>
                </a:lnTo>
                <a:lnTo>
                  <a:pt x="626237" y="125729"/>
                </a:lnTo>
                <a:lnTo>
                  <a:pt x="5168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15100" y="4009644"/>
            <a:ext cx="642620" cy="502920"/>
          </a:xfrm>
          <a:custGeom>
            <a:avLst/>
            <a:gdLst/>
            <a:ahLst/>
            <a:cxnLst/>
            <a:rect l="l" t="t" r="r" b="b"/>
            <a:pathLst>
              <a:path w="642620" h="502920">
                <a:moveTo>
                  <a:pt x="125729" y="0"/>
                </a:moveTo>
                <a:lnTo>
                  <a:pt x="0" y="0"/>
                </a:lnTo>
                <a:lnTo>
                  <a:pt x="2365" y="48433"/>
                </a:lnTo>
                <a:lnTo>
                  <a:pt x="9319" y="95564"/>
                </a:lnTo>
                <a:lnTo>
                  <a:pt x="20643" y="141182"/>
                </a:lnTo>
                <a:lnTo>
                  <a:pt x="36121" y="185077"/>
                </a:lnTo>
                <a:lnTo>
                  <a:pt x="55536" y="227036"/>
                </a:lnTo>
                <a:lnTo>
                  <a:pt x="78672" y="266850"/>
                </a:lnTo>
                <a:lnTo>
                  <a:pt x="105312" y="304308"/>
                </a:lnTo>
                <a:lnTo>
                  <a:pt x="135239" y="339199"/>
                </a:lnTo>
                <a:lnTo>
                  <a:pt x="168237" y="371311"/>
                </a:lnTo>
                <a:lnTo>
                  <a:pt x="204089" y="400436"/>
                </a:lnTo>
                <a:lnTo>
                  <a:pt x="242578" y="426361"/>
                </a:lnTo>
                <a:lnTo>
                  <a:pt x="283488" y="448875"/>
                </a:lnTo>
                <a:lnTo>
                  <a:pt x="326601" y="467769"/>
                </a:lnTo>
                <a:lnTo>
                  <a:pt x="371702" y="482831"/>
                </a:lnTo>
                <a:lnTo>
                  <a:pt x="418574" y="493851"/>
                </a:lnTo>
                <a:lnTo>
                  <a:pt x="467000" y="500617"/>
                </a:lnTo>
                <a:lnTo>
                  <a:pt x="516763" y="502919"/>
                </a:lnTo>
                <a:lnTo>
                  <a:pt x="642493" y="502919"/>
                </a:lnTo>
                <a:lnTo>
                  <a:pt x="592730" y="500617"/>
                </a:lnTo>
                <a:lnTo>
                  <a:pt x="544304" y="493851"/>
                </a:lnTo>
                <a:lnTo>
                  <a:pt x="497432" y="482831"/>
                </a:lnTo>
                <a:lnTo>
                  <a:pt x="452331" y="467769"/>
                </a:lnTo>
                <a:lnTo>
                  <a:pt x="409218" y="448875"/>
                </a:lnTo>
                <a:lnTo>
                  <a:pt x="368308" y="426361"/>
                </a:lnTo>
                <a:lnTo>
                  <a:pt x="329819" y="400436"/>
                </a:lnTo>
                <a:lnTo>
                  <a:pt x="293967" y="371311"/>
                </a:lnTo>
                <a:lnTo>
                  <a:pt x="260969" y="339199"/>
                </a:lnTo>
                <a:lnTo>
                  <a:pt x="231042" y="304308"/>
                </a:lnTo>
                <a:lnTo>
                  <a:pt x="204402" y="266850"/>
                </a:lnTo>
                <a:lnTo>
                  <a:pt x="181266" y="227036"/>
                </a:lnTo>
                <a:lnTo>
                  <a:pt x="161851" y="185077"/>
                </a:lnTo>
                <a:lnTo>
                  <a:pt x="146373" y="141182"/>
                </a:lnTo>
                <a:lnTo>
                  <a:pt x="135049" y="95564"/>
                </a:lnTo>
                <a:lnTo>
                  <a:pt x="128095" y="48433"/>
                </a:lnTo>
                <a:lnTo>
                  <a:pt x="125729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15100" y="4009644"/>
            <a:ext cx="1205865" cy="502920"/>
          </a:xfrm>
          <a:custGeom>
            <a:avLst/>
            <a:gdLst/>
            <a:ahLst/>
            <a:cxnLst/>
            <a:rect l="l" t="t" r="r" b="b"/>
            <a:pathLst>
              <a:path w="1205865" h="502920">
                <a:moveTo>
                  <a:pt x="579627" y="499236"/>
                </a:moveTo>
                <a:lnTo>
                  <a:pt x="627607" y="491281"/>
                </a:lnTo>
                <a:lnTo>
                  <a:pt x="674034" y="479151"/>
                </a:lnTo>
                <a:lnTo>
                  <a:pt x="718680" y="463041"/>
                </a:lnTo>
                <a:lnTo>
                  <a:pt x="761320" y="443144"/>
                </a:lnTo>
                <a:lnTo>
                  <a:pt x="801725" y="419655"/>
                </a:lnTo>
                <a:lnTo>
                  <a:pt x="839669" y="392767"/>
                </a:lnTo>
                <a:lnTo>
                  <a:pt x="874924" y="362676"/>
                </a:lnTo>
                <a:lnTo>
                  <a:pt x="907263" y="329576"/>
                </a:lnTo>
                <a:lnTo>
                  <a:pt x="936459" y="293660"/>
                </a:lnTo>
                <a:lnTo>
                  <a:pt x="962285" y="255124"/>
                </a:lnTo>
                <a:lnTo>
                  <a:pt x="984513" y="214160"/>
                </a:lnTo>
                <a:lnTo>
                  <a:pt x="1002917" y="170964"/>
                </a:lnTo>
                <a:lnTo>
                  <a:pt x="1017270" y="125729"/>
                </a:lnTo>
                <a:lnTo>
                  <a:pt x="954404" y="125729"/>
                </a:lnTo>
                <a:lnTo>
                  <a:pt x="1096518" y="0"/>
                </a:lnTo>
                <a:lnTo>
                  <a:pt x="1205865" y="125729"/>
                </a:lnTo>
                <a:lnTo>
                  <a:pt x="1143000" y="125729"/>
                </a:lnTo>
                <a:lnTo>
                  <a:pt x="1128166" y="172245"/>
                </a:lnTo>
                <a:lnTo>
                  <a:pt x="1109090" y="216523"/>
                </a:lnTo>
                <a:lnTo>
                  <a:pt x="1086028" y="258369"/>
                </a:lnTo>
                <a:lnTo>
                  <a:pt x="1059236" y="297590"/>
                </a:lnTo>
                <a:lnTo>
                  <a:pt x="1028970" y="333994"/>
                </a:lnTo>
                <a:lnTo>
                  <a:pt x="995486" y="367386"/>
                </a:lnTo>
                <a:lnTo>
                  <a:pt x="959040" y="397573"/>
                </a:lnTo>
                <a:lnTo>
                  <a:pt x="919888" y="424362"/>
                </a:lnTo>
                <a:lnTo>
                  <a:pt x="878287" y="447561"/>
                </a:lnTo>
                <a:lnTo>
                  <a:pt x="834491" y="466974"/>
                </a:lnTo>
                <a:lnTo>
                  <a:pt x="788758" y="482410"/>
                </a:lnTo>
                <a:lnTo>
                  <a:pt x="741343" y="493676"/>
                </a:lnTo>
                <a:lnTo>
                  <a:pt x="692503" y="500576"/>
                </a:lnTo>
                <a:lnTo>
                  <a:pt x="642493" y="502919"/>
                </a:lnTo>
                <a:lnTo>
                  <a:pt x="516763" y="502919"/>
                </a:lnTo>
                <a:lnTo>
                  <a:pt x="467000" y="500617"/>
                </a:lnTo>
                <a:lnTo>
                  <a:pt x="418574" y="493851"/>
                </a:lnTo>
                <a:lnTo>
                  <a:pt x="371702" y="482831"/>
                </a:lnTo>
                <a:lnTo>
                  <a:pt x="326601" y="467769"/>
                </a:lnTo>
                <a:lnTo>
                  <a:pt x="283488" y="448875"/>
                </a:lnTo>
                <a:lnTo>
                  <a:pt x="242578" y="426361"/>
                </a:lnTo>
                <a:lnTo>
                  <a:pt x="204089" y="400436"/>
                </a:lnTo>
                <a:lnTo>
                  <a:pt x="168237" y="371311"/>
                </a:lnTo>
                <a:lnTo>
                  <a:pt x="135239" y="339199"/>
                </a:lnTo>
                <a:lnTo>
                  <a:pt x="105312" y="304308"/>
                </a:lnTo>
                <a:lnTo>
                  <a:pt x="78672" y="266850"/>
                </a:lnTo>
                <a:lnTo>
                  <a:pt x="55536" y="227036"/>
                </a:lnTo>
                <a:lnTo>
                  <a:pt x="36121" y="185077"/>
                </a:lnTo>
                <a:lnTo>
                  <a:pt x="20643" y="141182"/>
                </a:lnTo>
                <a:lnTo>
                  <a:pt x="9319" y="95564"/>
                </a:lnTo>
                <a:lnTo>
                  <a:pt x="2365" y="48433"/>
                </a:lnTo>
                <a:lnTo>
                  <a:pt x="0" y="0"/>
                </a:lnTo>
                <a:lnTo>
                  <a:pt x="125729" y="0"/>
                </a:lnTo>
                <a:lnTo>
                  <a:pt x="128095" y="48433"/>
                </a:lnTo>
                <a:lnTo>
                  <a:pt x="135049" y="95564"/>
                </a:lnTo>
                <a:lnTo>
                  <a:pt x="146373" y="141182"/>
                </a:lnTo>
                <a:lnTo>
                  <a:pt x="161851" y="185077"/>
                </a:lnTo>
                <a:lnTo>
                  <a:pt x="181266" y="227036"/>
                </a:lnTo>
                <a:lnTo>
                  <a:pt x="204402" y="266850"/>
                </a:lnTo>
                <a:lnTo>
                  <a:pt x="231042" y="304308"/>
                </a:lnTo>
                <a:lnTo>
                  <a:pt x="260969" y="339199"/>
                </a:lnTo>
                <a:lnTo>
                  <a:pt x="293967" y="371311"/>
                </a:lnTo>
                <a:lnTo>
                  <a:pt x="329819" y="400436"/>
                </a:lnTo>
                <a:lnTo>
                  <a:pt x="368308" y="426361"/>
                </a:lnTo>
                <a:lnTo>
                  <a:pt x="409218" y="448875"/>
                </a:lnTo>
                <a:lnTo>
                  <a:pt x="452331" y="467769"/>
                </a:lnTo>
                <a:lnTo>
                  <a:pt x="497432" y="482831"/>
                </a:lnTo>
                <a:lnTo>
                  <a:pt x="544304" y="493851"/>
                </a:lnTo>
                <a:lnTo>
                  <a:pt x="592730" y="500617"/>
                </a:lnTo>
                <a:lnTo>
                  <a:pt x="642493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575553" y="320167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52361" y="3493084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20557" y="321945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366886" y="246984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366886" y="347484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379714" y="452272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40284" y="5034788"/>
            <a:ext cx="78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le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471927" y="5033771"/>
            <a:ext cx="1310640" cy="52324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265"/>
              </a:spcBef>
            </a:pP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739" y="1772158"/>
            <a:ext cx="19024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“leave”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392679" y="1776983"/>
            <a:ext cx="2042160" cy="77597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67310" marR="2540">
              <a:lnSpc>
                <a:spcPct val="100000"/>
              </a:lnSpc>
              <a:spcBef>
                <a:spcPts val="215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0" dirty="0">
                <a:latin typeface="Calibri"/>
                <a:cs typeface="Calibri"/>
              </a:rPr>
              <a:t>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919217" y="1797177"/>
            <a:ext cx="19583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“arrive”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19543" y="1795272"/>
            <a:ext cx="2067560" cy="77597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285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5" dirty="0">
                <a:latin typeface="Calibri"/>
                <a:cs typeface="Calibri"/>
              </a:rPr>
              <a:t>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69509" y="5068265"/>
            <a:ext cx="85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arrive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228331" y="5042915"/>
            <a:ext cx="1312545" cy="52451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10"/>
              </a:spcBef>
            </a:pPr>
            <a:r>
              <a:rPr sz="2800" spc="-45" dirty="0">
                <a:solidFill>
                  <a:srgbClr val="00AF5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527803" y="617219"/>
            <a:ext cx="2368296" cy="640079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00600" y="554736"/>
            <a:ext cx="1822703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7240" y="656844"/>
            <a:ext cx="2249423" cy="522731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587240" y="667258"/>
            <a:ext cx="2249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Different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481578" y="1200658"/>
            <a:ext cx="1675130" cy="596265"/>
          </a:xfrm>
          <a:custGeom>
            <a:avLst/>
            <a:gdLst/>
            <a:ahLst/>
            <a:cxnLst/>
            <a:rect l="l" t="t" r="r" b="b"/>
            <a:pathLst>
              <a:path w="1675129" h="596264">
                <a:moveTo>
                  <a:pt x="1560727" y="36058"/>
                </a:moveTo>
                <a:lnTo>
                  <a:pt x="0" y="559815"/>
                </a:lnTo>
                <a:lnTo>
                  <a:pt x="12192" y="595883"/>
                </a:lnTo>
                <a:lnTo>
                  <a:pt x="1572856" y="72231"/>
                </a:lnTo>
                <a:lnTo>
                  <a:pt x="1560727" y="36058"/>
                </a:lnTo>
                <a:close/>
              </a:path>
              <a:path w="1675129" h="596264">
                <a:moveTo>
                  <a:pt x="1662989" y="29971"/>
                </a:moveTo>
                <a:lnTo>
                  <a:pt x="1578864" y="29971"/>
                </a:lnTo>
                <a:lnTo>
                  <a:pt x="1590929" y="66166"/>
                </a:lnTo>
                <a:lnTo>
                  <a:pt x="1572856" y="72231"/>
                </a:lnTo>
                <a:lnTo>
                  <a:pt x="1584960" y="108330"/>
                </a:lnTo>
                <a:lnTo>
                  <a:pt x="1662989" y="29971"/>
                </a:lnTo>
                <a:close/>
              </a:path>
              <a:path w="1675129" h="596264">
                <a:moveTo>
                  <a:pt x="1578864" y="29971"/>
                </a:moveTo>
                <a:lnTo>
                  <a:pt x="1560727" y="36058"/>
                </a:lnTo>
                <a:lnTo>
                  <a:pt x="1572856" y="72231"/>
                </a:lnTo>
                <a:lnTo>
                  <a:pt x="1590929" y="66166"/>
                </a:lnTo>
                <a:lnTo>
                  <a:pt x="1578864" y="29971"/>
                </a:lnTo>
                <a:close/>
              </a:path>
              <a:path w="1675129" h="596264">
                <a:moveTo>
                  <a:pt x="1548638" y="0"/>
                </a:moveTo>
                <a:lnTo>
                  <a:pt x="1560727" y="36058"/>
                </a:lnTo>
                <a:lnTo>
                  <a:pt x="1578864" y="29971"/>
                </a:lnTo>
                <a:lnTo>
                  <a:pt x="1662989" y="29971"/>
                </a:lnTo>
                <a:lnTo>
                  <a:pt x="1675130" y="17779"/>
                </a:lnTo>
                <a:lnTo>
                  <a:pt x="15486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34861" y="1200530"/>
            <a:ext cx="1739264" cy="638175"/>
          </a:xfrm>
          <a:custGeom>
            <a:avLst/>
            <a:gdLst/>
            <a:ahLst/>
            <a:cxnLst/>
            <a:rect l="l" t="t" r="r" b="b"/>
            <a:pathLst>
              <a:path w="1739265" h="638175">
                <a:moveTo>
                  <a:pt x="114219" y="35970"/>
                </a:moveTo>
                <a:lnTo>
                  <a:pt x="101697" y="71930"/>
                </a:lnTo>
                <a:lnTo>
                  <a:pt x="1726564" y="637921"/>
                </a:lnTo>
                <a:lnTo>
                  <a:pt x="1739011" y="601853"/>
                </a:lnTo>
                <a:lnTo>
                  <a:pt x="114219" y="35970"/>
                </a:lnTo>
                <a:close/>
              </a:path>
              <a:path w="1739265" h="638175">
                <a:moveTo>
                  <a:pt x="126746" y="0"/>
                </a:moveTo>
                <a:lnTo>
                  <a:pt x="0" y="16383"/>
                </a:lnTo>
                <a:lnTo>
                  <a:pt x="89153" y="107950"/>
                </a:lnTo>
                <a:lnTo>
                  <a:pt x="101697" y="71930"/>
                </a:lnTo>
                <a:lnTo>
                  <a:pt x="83692" y="65659"/>
                </a:lnTo>
                <a:lnTo>
                  <a:pt x="96265" y="29718"/>
                </a:lnTo>
                <a:lnTo>
                  <a:pt x="116397" y="29718"/>
                </a:lnTo>
                <a:lnTo>
                  <a:pt x="126746" y="0"/>
                </a:lnTo>
                <a:close/>
              </a:path>
              <a:path w="1739265" h="638175">
                <a:moveTo>
                  <a:pt x="96265" y="29718"/>
                </a:moveTo>
                <a:lnTo>
                  <a:pt x="83692" y="65659"/>
                </a:lnTo>
                <a:lnTo>
                  <a:pt x="101697" y="71930"/>
                </a:lnTo>
                <a:lnTo>
                  <a:pt x="114219" y="35970"/>
                </a:lnTo>
                <a:lnTo>
                  <a:pt x="96265" y="29718"/>
                </a:lnTo>
                <a:close/>
              </a:path>
              <a:path w="1739265" h="638175">
                <a:moveTo>
                  <a:pt x="116397" y="29718"/>
                </a:moveTo>
                <a:lnTo>
                  <a:pt x="96265" y="29718"/>
                </a:lnTo>
                <a:lnTo>
                  <a:pt x="114219" y="35970"/>
                </a:lnTo>
                <a:lnTo>
                  <a:pt x="116397" y="2971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98091" y="3956303"/>
            <a:ext cx="173990" cy="1964055"/>
          </a:xfrm>
          <a:custGeom>
            <a:avLst/>
            <a:gdLst/>
            <a:ahLst/>
            <a:cxnLst/>
            <a:rect l="l" t="t" r="r" b="b"/>
            <a:pathLst>
              <a:path w="173989" h="1964054">
                <a:moveTo>
                  <a:pt x="115824" y="144780"/>
                </a:moveTo>
                <a:lnTo>
                  <a:pt x="57912" y="144780"/>
                </a:lnTo>
                <a:lnTo>
                  <a:pt x="57912" y="1963547"/>
                </a:lnTo>
                <a:lnTo>
                  <a:pt x="115824" y="1963547"/>
                </a:lnTo>
                <a:lnTo>
                  <a:pt x="115824" y="144780"/>
                </a:lnTo>
                <a:close/>
              </a:path>
              <a:path w="173989" h="196405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96405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5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54496" y="3956303"/>
            <a:ext cx="173990" cy="2173605"/>
          </a:xfrm>
          <a:custGeom>
            <a:avLst/>
            <a:gdLst/>
            <a:ahLst/>
            <a:cxnLst/>
            <a:rect l="l" t="t" r="r" b="b"/>
            <a:pathLst>
              <a:path w="173989" h="2173604">
                <a:moveTo>
                  <a:pt x="115824" y="144780"/>
                </a:moveTo>
                <a:lnTo>
                  <a:pt x="57912" y="144780"/>
                </a:lnTo>
                <a:lnTo>
                  <a:pt x="57912" y="2173147"/>
                </a:lnTo>
                <a:lnTo>
                  <a:pt x="115824" y="2173147"/>
                </a:lnTo>
                <a:lnTo>
                  <a:pt x="115824" y="144780"/>
                </a:lnTo>
                <a:close/>
              </a:path>
              <a:path w="173989" h="2173604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217360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43939" y="5879591"/>
            <a:ext cx="6827520" cy="641604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54024" y="5818632"/>
            <a:ext cx="7004304" cy="865632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03375" y="5919215"/>
            <a:ext cx="6708648" cy="5242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103375" y="5931204"/>
            <a:ext cx="6708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           存在“</a:t>
            </a:r>
            <a:r>
              <a:rPr lang="zh-CN" altLang="en-US" sz="2800" spc="-5" dirty="0">
                <a:solidFill>
                  <a:srgbClr val="FFFFFF"/>
                </a:solidFill>
                <a:cs typeface="Calibri"/>
              </a:rPr>
              <a:t>记忆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” 里的值是不同的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3455" y="2775204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2892" y="2814827"/>
            <a:ext cx="1080516" cy="35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1" y="609676"/>
            <a:ext cx="678748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当然，它可以是深层网络</a:t>
            </a:r>
            <a:r>
              <a:rPr spc="-20" dirty="0" smtClean="0"/>
              <a:t> </a:t>
            </a:r>
            <a:r>
              <a:rPr dirty="0"/>
              <a:t>…</a:t>
            </a:r>
          </a:p>
        </p:txBody>
      </p:sp>
      <p:sp>
        <p:nvSpPr>
          <p:cNvPr id="5" name="object 5"/>
          <p:cNvSpPr/>
          <p:nvPr/>
        </p:nvSpPr>
        <p:spPr>
          <a:xfrm>
            <a:off x="1787651" y="4744211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7088" y="4783835"/>
            <a:ext cx="1080515" cy="35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2503" y="4744211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1940" y="4783835"/>
            <a:ext cx="1080515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" y="4738115"/>
            <a:ext cx="1018032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536" y="4777740"/>
            <a:ext cx="899159" cy="431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26664" y="4744211"/>
            <a:ext cx="1019556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6100" y="4783835"/>
            <a:ext cx="900684" cy="4312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1444" y="46779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3666" y="46461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97167" y="4744211"/>
            <a:ext cx="1197864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56603" y="4783835"/>
            <a:ext cx="1078992" cy="359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1328" y="4744211"/>
            <a:ext cx="1019555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50764" y="4783835"/>
            <a:ext cx="900684" cy="4312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32547" y="4738115"/>
            <a:ext cx="1018031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1983" y="4777740"/>
            <a:ext cx="899160" cy="4312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26514" y="5628894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8895" algn="ctr">
              <a:lnSpc>
                <a:spcPts val="1955"/>
              </a:lnSpc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09465" y="5634990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74129" y="5634990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66316" y="3826764"/>
            <a:ext cx="1197864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25751" y="3866388"/>
            <a:ext cx="1078991" cy="3596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8763" y="3820667"/>
            <a:ext cx="1018032" cy="5501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8200" y="3860291"/>
            <a:ext cx="899160" cy="4328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9804" y="376072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16276" y="326669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44979" y="1888235"/>
            <a:ext cx="1197864" cy="478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04416" y="1927860"/>
            <a:ext cx="1078992" cy="3611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5904" y="2769107"/>
            <a:ext cx="1019556" cy="5501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5339" y="2808732"/>
            <a:ext cx="900684" cy="4328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858" y="270891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14215" y="2769107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73652" y="2808732"/>
            <a:ext cx="1080515" cy="3596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37076" y="3820667"/>
            <a:ext cx="1197864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6511" y="3860291"/>
            <a:ext cx="1078991" cy="3596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49523" y="3814571"/>
            <a:ext cx="1018031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08960" y="3854196"/>
            <a:ext cx="899160" cy="4312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487290" y="326059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15740" y="1882139"/>
            <a:ext cx="1197864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75176" y="1921764"/>
            <a:ext cx="1078991" cy="3596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26664" y="2763011"/>
            <a:ext cx="1019556" cy="5501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86100" y="2802635"/>
            <a:ext cx="900684" cy="4328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43828" y="2763011"/>
            <a:ext cx="1199387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03264" y="2802635"/>
            <a:ext cx="1080515" cy="3596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65164" y="3814571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24600" y="3854196"/>
            <a:ext cx="1080516" cy="35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77611" y="3808476"/>
            <a:ext cx="1019556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37047" y="3848100"/>
            <a:ext cx="900684" cy="4312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16648" y="32545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43828" y="1876044"/>
            <a:ext cx="1199387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03264" y="1915667"/>
            <a:ext cx="1080515" cy="3596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248916" y="1799285"/>
            <a:ext cx="48361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1225" algn="l"/>
                <a:tab pos="4410075" algn="l"/>
              </a:tabLst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0" dirty="0">
                <a:latin typeface="Calibri"/>
                <a:cs typeface="Calibri"/>
              </a:rPr>
              <a:t>t	</a:t>
            </a:r>
            <a:r>
              <a:rPr sz="3600" baseline="-15046" dirty="0">
                <a:latin typeface="Calibri"/>
                <a:cs typeface="Calibri"/>
              </a:rPr>
              <a:t>y</a:t>
            </a:r>
            <a:r>
              <a:rPr sz="2400" baseline="1736" dirty="0">
                <a:latin typeface="Calibri"/>
                <a:cs typeface="Calibri"/>
              </a:rPr>
              <a:t>t+1	</a:t>
            </a:r>
            <a:r>
              <a:rPr sz="3600" spc="-7" baseline="-13888" dirty="0">
                <a:latin typeface="Calibri"/>
                <a:cs typeface="Calibri"/>
              </a:rPr>
              <a:t>y</a:t>
            </a:r>
            <a:r>
              <a:rPr sz="2400" spc="-7" baseline="3472" dirty="0">
                <a:latin typeface="Calibri"/>
                <a:cs typeface="Calibri"/>
              </a:rPr>
              <a:t>t+2</a:t>
            </a:r>
            <a:endParaRPr sz="2400" baseline="3472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256276" y="2756916"/>
            <a:ext cx="1018031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15711" y="2796539"/>
            <a:ext cx="899160" cy="4312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482965" y="369303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411211" y="3784091"/>
            <a:ext cx="1019555" cy="5501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470647" y="3823715"/>
            <a:ext cx="900683" cy="4328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503666" y="264185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32547" y="2734055"/>
            <a:ext cx="1018031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91983" y="2773679"/>
            <a:ext cx="899160" cy="43129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8251" y="3462528"/>
            <a:ext cx="480060" cy="1175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37688" y="3502152"/>
            <a:ext cx="361188" cy="1057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3103" y="3485388"/>
            <a:ext cx="480060" cy="1175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2540" y="3525011"/>
            <a:ext cx="361188" cy="1057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3864" y="3459479"/>
            <a:ext cx="480059" cy="1176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53300" y="3499103"/>
            <a:ext cx="361188" cy="1059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738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双向</a:t>
            </a:r>
            <a:r>
              <a:rPr spc="-60" dirty="0" smtClean="0"/>
              <a:t> </a:t>
            </a:r>
            <a:r>
              <a:rPr spc="-5" dirty="0"/>
              <a:t>RNN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26482" y="3707383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1451" y="4800600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0888" y="4840223"/>
            <a:ext cx="1080515" cy="359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6303" y="4800600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5740" y="4840223"/>
            <a:ext cx="1080515" cy="359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289178" y="192785"/>
                </a:moveTo>
                <a:lnTo>
                  <a:pt x="96393" y="192785"/>
                </a:lnTo>
                <a:lnTo>
                  <a:pt x="96393" y="432816"/>
                </a:lnTo>
                <a:lnTo>
                  <a:pt x="289178" y="432816"/>
                </a:lnTo>
                <a:lnTo>
                  <a:pt x="289178" y="192785"/>
                </a:lnTo>
                <a:close/>
              </a:path>
              <a:path w="386080" h="43307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432816"/>
                </a:lnTo>
                <a:lnTo>
                  <a:pt x="96393" y="432816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8" y="192786"/>
                </a:moveTo>
                <a:lnTo>
                  <a:pt x="96392" y="192786"/>
                </a:lnTo>
                <a:lnTo>
                  <a:pt x="96392" y="431292"/>
                </a:lnTo>
                <a:lnTo>
                  <a:pt x="289178" y="431292"/>
                </a:lnTo>
                <a:lnTo>
                  <a:pt x="289178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1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1" y="192786"/>
                </a:lnTo>
                <a:lnTo>
                  <a:pt x="289178" y="192786"/>
                </a:lnTo>
                <a:lnTo>
                  <a:pt x="289178" y="431292"/>
                </a:lnTo>
                <a:lnTo>
                  <a:pt x="96392" y="431292"/>
                </a:lnTo>
                <a:lnTo>
                  <a:pt x="96392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900" y="4794503"/>
            <a:ext cx="1019556" cy="5486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336" y="4834128"/>
            <a:ext cx="900683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1988" y="4800600"/>
            <a:ext cx="1018032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11423" y="4840223"/>
            <a:ext cx="899160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5549" y="473455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27846" y="4703445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20967" y="4800600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80403" y="4840223"/>
            <a:ext cx="1080516" cy="3596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15128" y="4800600"/>
            <a:ext cx="1019555" cy="5486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74564" y="4840223"/>
            <a:ext cx="900684" cy="4312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56347" y="4794503"/>
            <a:ext cx="1018031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15783" y="4834128"/>
            <a:ext cx="899160" cy="4312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68973" y="1957577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85915" y="2761488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45352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84497" y="1951482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41064" y="2761488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056" y="2282951"/>
            <a:ext cx="527303" cy="5623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0" y="239267"/>
                </a:lnTo>
                <a:lnTo>
                  <a:pt x="193548" y="432815"/>
                </a:lnTo>
                <a:lnTo>
                  <a:pt x="387096" y="239267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7"/>
                </a:lnTo>
                <a:lnTo>
                  <a:pt x="290322" y="239267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193548" y="432815"/>
                </a:lnTo>
                <a:lnTo>
                  <a:pt x="0" y="239267"/>
                </a:lnTo>
                <a:lnTo>
                  <a:pt x="96774" y="239267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7"/>
                </a:lnTo>
                <a:lnTo>
                  <a:pt x="387096" y="239267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73296" y="2278379"/>
            <a:ext cx="527303" cy="5623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0" y="239268"/>
                </a:lnTo>
                <a:lnTo>
                  <a:pt x="193548" y="432815"/>
                </a:lnTo>
                <a:lnTo>
                  <a:pt x="387096" y="239268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2" y="239268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193548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8"/>
                </a:lnTo>
                <a:lnTo>
                  <a:pt x="387096" y="239268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54823" y="2695955"/>
            <a:ext cx="1018031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14259" y="2735579"/>
            <a:ext cx="899160" cy="4312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26735" y="2689860"/>
            <a:ext cx="1019556" cy="5486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6171" y="2729483"/>
            <a:ext cx="900683" cy="4312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 rot="10860000">
            <a:off x="8379813" y="2812033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 rot="10860000">
            <a:off x="106991" y="2843148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21357" y="1951482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77923" y="2761488"/>
            <a:ext cx="1197864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37360" y="2801111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1" y="359663"/>
                </a:lnTo>
                <a:lnTo>
                  <a:pt x="1078991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08632" y="2278379"/>
            <a:ext cx="527304" cy="5623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0" y="239268"/>
                </a:lnTo>
                <a:lnTo>
                  <a:pt x="193547" y="432815"/>
                </a:lnTo>
                <a:lnTo>
                  <a:pt x="387095" y="239268"/>
                </a:lnTo>
                <a:close/>
              </a:path>
              <a:path w="387350" h="433069">
                <a:moveTo>
                  <a:pt x="290321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1" y="239268"/>
                </a:lnTo>
                <a:lnTo>
                  <a:pt x="2903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193547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1" y="0"/>
                </a:lnTo>
                <a:lnTo>
                  <a:pt x="290321" y="239268"/>
                </a:lnTo>
                <a:lnTo>
                  <a:pt x="387095" y="239268"/>
                </a:lnTo>
                <a:close/>
              </a:path>
            </a:pathLst>
          </a:custGeom>
          <a:ln w="9143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62072" y="2689860"/>
            <a:ext cx="1019555" cy="5486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21507" y="2729483"/>
            <a:ext cx="900683" cy="4312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2376" y="2695955"/>
            <a:ext cx="1018032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1812" y="2735579"/>
            <a:ext cx="899160" cy="4312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430516" y="3720845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924936" y="3720845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133600" y="4009644"/>
            <a:ext cx="739139" cy="8168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93035" y="4049267"/>
            <a:ext cx="620268" cy="6995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750314" y="5685282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ts val="2055"/>
              </a:lnSpc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33265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97929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3225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721357" y="182245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84497" y="1839214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68973" y="182245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144267" y="3220211"/>
            <a:ext cx="739140" cy="8168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03704" y="3259835"/>
            <a:ext cx="620268" cy="6995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76928" y="4034028"/>
            <a:ext cx="739139" cy="8168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36364" y="4073652"/>
            <a:ext cx="620268" cy="6995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87596" y="3243072"/>
            <a:ext cx="739139" cy="8168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47032" y="3282696"/>
            <a:ext cx="620267" cy="6995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49211" y="4008120"/>
            <a:ext cx="739140" cy="8168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08647" y="4047744"/>
            <a:ext cx="620268" cy="69951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59880" y="3218688"/>
            <a:ext cx="739140" cy="8153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19316" y="3258311"/>
            <a:ext cx="620267" cy="69799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6768" y="4197096"/>
            <a:ext cx="457200" cy="449580"/>
          </a:xfrm>
          <a:custGeom>
            <a:avLst/>
            <a:gdLst/>
            <a:ahLst/>
            <a:cxnLst/>
            <a:rect l="l" t="t" r="r" b="b"/>
            <a:pathLst>
              <a:path w="457200" h="449579">
                <a:moveTo>
                  <a:pt x="0" y="449579"/>
                </a:moveTo>
                <a:lnTo>
                  <a:pt x="457200" y="449579"/>
                </a:lnTo>
                <a:lnTo>
                  <a:pt x="457200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06768" y="4197096"/>
            <a:ext cx="457200" cy="449580"/>
          </a:xfrm>
          <a:custGeom>
            <a:avLst/>
            <a:gdLst/>
            <a:ahLst/>
            <a:cxnLst/>
            <a:rect l="l" t="t" r="r" b="b"/>
            <a:pathLst>
              <a:path w="457200" h="449579">
                <a:moveTo>
                  <a:pt x="0" y="449579"/>
                </a:moveTo>
                <a:lnTo>
                  <a:pt x="457200" y="449579"/>
                </a:lnTo>
                <a:lnTo>
                  <a:pt x="457200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4169664"/>
            <a:ext cx="459105" cy="449580"/>
          </a:xfrm>
          <a:custGeom>
            <a:avLst/>
            <a:gdLst/>
            <a:ahLst/>
            <a:cxnLst/>
            <a:rect l="l" t="t" r="r" b="b"/>
            <a:pathLst>
              <a:path w="459104" h="449579">
                <a:moveTo>
                  <a:pt x="0" y="449580"/>
                </a:moveTo>
                <a:lnTo>
                  <a:pt x="458724" y="449580"/>
                </a:lnTo>
                <a:lnTo>
                  <a:pt x="458724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4169664"/>
            <a:ext cx="459105" cy="449580"/>
          </a:xfrm>
          <a:custGeom>
            <a:avLst/>
            <a:gdLst/>
            <a:ahLst/>
            <a:cxnLst/>
            <a:rect l="l" t="t" r="r" b="b"/>
            <a:pathLst>
              <a:path w="459104" h="449579">
                <a:moveTo>
                  <a:pt x="0" y="449580"/>
                </a:moveTo>
                <a:lnTo>
                  <a:pt x="458724" y="449580"/>
                </a:lnTo>
                <a:lnTo>
                  <a:pt x="458724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完全连接前馈网络</a:t>
            </a:r>
            <a:endParaRPr spc="-30" dirty="0"/>
          </a:p>
        </p:txBody>
      </p:sp>
      <p:sp>
        <p:nvSpPr>
          <p:cNvPr id="10" name="object 10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04007" y="2236470"/>
            <a:ext cx="5810885" cy="4429125"/>
          </a:xfrm>
          <a:custGeom>
            <a:avLst/>
            <a:gdLst/>
            <a:ahLst/>
            <a:cxnLst/>
            <a:rect l="l" t="t" r="r" b="b"/>
            <a:pathLst>
              <a:path w="5810884" h="4429125">
                <a:moveTo>
                  <a:pt x="5464175" y="2350007"/>
                </a:moveTo>
                <a:lnTo>
                  <a:pt x="858139" y="2350007"/>
                </a:lnTo>
                <a:lnTo>
                  <a:pt x="811117" y="2353169"/>
                </a:lnTo>
                <a:lnTo>
                  <a:pt x="766021" y="2362380"/>
                </a:lnTo>
                <a:lnTo>
                  <a:pt x="723263" y="2377227"/>
                </a:lnTo>
                <a:lnTo>
                  <a:pt x="683255" y="2397299"/>
                </a:lnTo>
                <a:lnTo>
                  <a:pt x="646410" y="2422182"/>
                </a:lnTo>
                <a:lnTo>
                  <a:pt x="613140" y="2451465"/>
                </a:lnTo>
                <a:lnTo>
                  <a:pt x="583857" y="2484735"/>
                </a:lnTo>
                <a:lnTo>
                  <a:pt x="558974" y="2521580"/>
                </a:lnTo>
                <a:lnTo>
                  <a:pt x="538902" y="2561588"/>
                </a:lnTo>
                <a:lnTo>
                  <a:pt x="524055" y="2604346"/>
                </a:lnTo>
                <a:lnTo>
                  <a:pt x="514844" y="2649442"/>
                </a:lnTo>
                <a:lnTo>
                  <a:pt x="511682" y="2696463"/>
                </a:lnTo>
                <a:lnTo>
                  <a:pt x="511682" y="4082275"/>
                </a:lnTo>
                <a:lnTo>
                  <a:pt x="514844" y="4129289"/>
                </a:lnTo>
                <a:lnTo>
                  <a:pt x="524055" y="4174380"/>
                </a:lnTo>
                <a:lnTo>
                  <a:pt x="538902" y="4217137"/>
                </a:lnTo>
                <a:lnTo>
                  <a:pt x="558974" y="4257145"/>
                </a:lnTo>
                <a:lnTo>
                  <a:pt x="583857" y="4293992"/>
                </a:lnTo>
                <a:lnTo>
                  <a:pt x="613140" y="4327266"/>
                </a:lnTo>
                <a:lnTo>
                  <a:pt x="646410" y="4356553"/>
                </a:lnTo>
                <a:lnTo>
                  <a:pt x="683255" y="4381441"/>
                </a:lnTo>
                <a:lnTo>
                  <a:pt x="723263" y="4401516"/>
                </a:lnTo>
                <a:lnTo>
                  <a:pt x="766021" y="4416367"/>
                </a:lnTo>
                <a:lnTo>
                  <a:pt x="811117" y="4425581"/>
                </a:lnTo>
                <a:lnTo>
                  <a:pt x="858139" y="4428744"/>
                </a:lnTo>
                <a:lnTo>
                  <a:pt x="5464175" y="4428744"/>
                </a:lnTo>
                <a:lnTo>
                  <a:pt x="5511196" y="4425581"/>
                </a:lnTo>
                <a:lnTo>
                  <a:pt x="5556292" y="4416367"/>
                </a:lnTo>
                <a:lnTo>
                  <a:pt x="5599050" y="4401516"/>
                </a:lnTo>
                <a:lnTo>
                  <a:pt x="5639058" y="4381441"/>
                </a:lnTo>
                <a:lnTo>
                  <a:pt x="5675903" y="4356553"/>
                </a:lnTo>
                <a:lnTo>
                  <a:pt x="5709173" y="4327266"/>
                </a:lnTo>
                <a:lnTo>
                  <a:pt x="5738456" y="4293992"/>
                </a:lnTo>
                <a:lnTo>
                  <a:pt x="5763339" y="4257145"/>
                </a:lnTo>
                <a:lnTo>
                  <a:pt x="5783411" y="4217137"/>
                </a:lnTo>
                <a:lnTo>
                  <a:pt x="5798258" y="4174380"/>
                </a:lnTo>
                <a:lnTo>
                  <a:pt x="5807469" y="4129289"/>
                </a:lnTo>
                <a:lnTo>
                  <a:pt x="5810631" y="4082275"/>
                </a:lnTo>
                <a:lnTo>
                  <a:pt x="5810631" y="2696463"/>
                </a:lnTo>
                <a:lnTo>
                  <a:pt x="5807469" y="2649442"/>
                </a:lnTo>
                <a:lnTo>
                  <a:pt x="5798258" y="2604346"/>
                </a:lnTo>
                <a:lnTo>
                  <a:pt x="5783411" y="2561588"/>
                </a:lnTo>
                <a:lnTo>
                  <a:pt x="5763339" y="2521580"/>
                </a:lnTo>
                <a:lnTo>
                  <a:pt x="5738456" y="2484735"/>
                </a:lnTo>
                <a:lnTo>
                  <a:pt x="5709173" y="2451465"/>
                </a:lnTo>
                <a:lnTo>
                  <a:pt x="5675903" y="2422182"/>
                </a:lnTo>
                <a:lnTo>
                  <a:pt x="5639058" y="2397299"/>
                </a:lnTo>
                <a:lnTo>
                  <a:pt x="5599050" y="2377227"/>
                </a:lnTo>
                <a:lnTo>
                  <a:pt x="5556292" y="2362380"/>
                </a:lnTo>
                <a:lnTo>
                  <a:pt x="5511196" y="2353169"/>
                </a:lnTo>
                <a:lnTo>
                  <a:pt x="5464175" y="2350007"/>
                </a:lnTo>
                <a:close/>
              </a:path>
              <a:path w="5810884" h="4429125">
                <a:moveTo>
                  <a:pt x="0" y="0"/>
                </a:moveTo>
                <a:lnTo>
                  <a:pt x="1394841" y="2350007"/>
                </a:lnTo>
                <a:lnTo>
                  <a:pt x="2719578" y="23500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04007" y="2236470"/>
            <a:ext cx="5810885" cy="4429125"/>
          </a:xfrm>
          <a:custGeom>
            <a:avLst/>
            <a:gdLst/>
            <a:ahLst/>
            <a:cxnLst/>
            <a:rect l="l" t="t" r="r" b="b"/>
            <a:pathLst>
              <a:path w="5810884" h="4429125">
                <a:moveTo>
                  <a:pt x="511682" y="2696463"/>
                </a:moveTo>
                <a:lnTo>
                  <a:pt x="514844" y="2649442"/>
                </a:lnTo>
                <a:lnTo>
                  <a:pt x="524055" y="2604346"/>
                </a:lnTo>
                <a:lnTo>
                  <a:pt x="538902" y="2561588"/>
                </a:lnTo>
                <a:lnTo>
                  <a:pt x="558974" y="2521580"/>
                </a:lnTo>
                <a:lnTo>
                  <a:pt x="583857" y="2484735"/>
                </a:lnTo>
                <a:lnTo>
                  <a:pt x="613140" y="2451465"/>
                </a:lnTo>
                <a:lnTo>
                  <a:pt x="646410" y="2422182"/>
                </a:lnTo>
                <a:lnTo>
                  <a:pt x="683255" y="2397299"/>
                </a:lnTo>
                <a:lnTo>
                  <a:pt x="723263" y="2377227"/>
                </a:lnTo>
                <a:lnTo>
                  <a:pt x="766021" y="2362380"/>
                </a:lnTo>
                <a:lnTo>
                  <a:pt x="811117" y="2353169"/>
                </a:lnTo>
                <a:lnTo>
                  <a:pt x="858139" y="2350007"/>
                </a:lnTo>
                <a:lnTo>
                  <a:pt x="1394841" y="2350007"/>
                </a:lnTo>
                <a:lnTo>
                  <a:pt x="0" y="0"/>
                </a:lnTo>
                <a:lnTo>
                  <a:pt x="2719578" y="2350007"/>
                </a:lnTo>
                <a:lnTo>
                  <a:pt x="5464175" y="2350007"/>
                </a:lnTo>
                <a:lnTo>
                  <a:pt x="5511196" y="2353169"/>
                </a:lnTo>
                <a:lnTo>
                  <a:pt x="5556292" y="2362380"/>
                </a:lnTo>
                <a:lnTo>
                  <a:pt x="5599050" y="2377227"/>
                </a:lnTo>
                <a:lnTo>
                  <a:pt x="5639058" y="2397299"/>
                </a:lnTo>
                <a:lnTo>
                  <a:pt x="5675903" y="2422182"/>
                </a:lnTo>
                <a:lnTo>
                  <a:pt x="5709173" y="2451465"/>
                </a:lnTo>
                <a:lnTo>
                  <a:pt x="5738456" y="2484735"/>
                </a:lnTo>
                <a:lnTo>
                  <a:pt x="5763339" y="2521580"/>
                </a:lnTo>
                <a:lnTo>
                  <a:pt x="5783411" y="2561588"/>
                </a:lnTo>
                <a:lnTo>
                  <a:pt x="5798258" y="2604346"/>
                </a:lnTo>
                <a:lnTo>
                  <a:pt x="5807469" y="2649442"/>
                </a:lnTo>
                <a:lnTo>
                  <a:pt x="5810631" y="2696463"/>
                </a:lnTo>
                <a:lnTo>
                  <a:pt x="5810631" y="3216147"/>
                </a:lnTo>
                <a:lnTo>
                  <a:pt x="5810631" y="4082275"/>
                </a:lnTo>
                <a:lnTo>
                  <a:pt x="5807469" y="4129289"/>
                </a:lnTo>
                <a:lnTo>
                  <a:pt x="5798258" y="4174380"/>
                </a:lnTo>
                <a:lnTo>
                  <a:pt x="5783411" y="4217137"/>
                </a:lnTo>
                <a:lnTo>
                  <a:pt x="5763339" y="4257145"/>
                </a:lnTo>
                <a:lnTo>
                  <a:pt x="5738456" y="4293992"/>
                </a:lnTo>
                <a:lnTo>
                  <a:pt x="5709173" y="4327266"/>
                </a:lnTo>
                <a:lnTo>
                  <a:pt x="5675903" y="4356553"/>
                </a:lnTo>
                <a:lnTo>
                  <a:pt x="5639058" y="4381441"/>
                </a:lnTo>
                <a:lnTo>
                  <a:pt x="5599050" y="4401516"/>
                </a:lnTo>
                <a:lnTo>
                  <a:pt x="5556292" y="4416367"/>
                </a:lnTo>
                <a:lnTo>
                  <a:pt x="5511196" y="4425581"/>
                </a:lnTo>
                <a:lnTo>
                  <a:pt x="5464175" y="4428744"/>
                </a:lnTo>
                <a:lnTo>
                  <a:pt x="2719578" y="4428744"/>
                </a:lnTo>
                <a:lnTo>
                  <a:pt x="1394841" y="4428744"/>
                </a:lnTo>
                <a:lnTo>
                  <a:pt x="858139" y="4428744"/>
                </a:lnTo>
                <a:lnTo>
                  <a:pt x="811117" y="4425581"/>
                </a:lnTo>
                <a:lnTo>
                  <a:pt x="766021" y="4416367"/>
                </a:lnTo>
                <a:lnTo>
                  <a:pt x="723263" y="4401516"/>
                </a:lnTo>
                <a:lnTo>
                  <a:pt x="683255" y="4381441"/>
                </a:lnTo>
                <a:lnTo>
                  <a:pt x="646410" y="4356553"/>
                </a:lnTo>
                <a:lnTo>
                  <a:pt x="613140" y="4327266"/>
                </a:lnTo>
                <a:lnTo>
                  <a:pt x="583857" y="4293992"/>
                </a:lnTo>
                <a:lnTo>
                  <a:pt x="558974" y="4257145"/>
                </a:lnTo>
                <a:lnTo>
                  <a:pt x="538902" y="4217137"/>
                </a:lnTo>
                <a:lnTo>
                  <a:pt x="524055" y="4174380"/>
                </a:lnTo>
                <a:lnTo>
                  <a:pt x="514844" y="4129289"/>
                </a:lnTo>
                <a:lnTo>
                  <a:pt x="511682" y="4082275"/>
                </a:lnTo>
                <a:lnTo>
                  <a:pt x="511682" y="3216147"/>
                </a:lnTo>
                <a:lnTo>
                  <a:pt x="511682" y="269646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43600" y="4732020"/>
            <a:ext cx="2572511" cy="18379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308735" y="4720433"/>
            <a:ext cx="71183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i="1" spc="-220" dirty="0">
                <a:latin typeface="Symbol"/>
                <a:cs typeface="Symbol"/>
              </a:rPr>
              <a:t></a:t>
            </a:r>
            <a:r>
              <a:rPr sz="3550" spc="-220" dirty="0">
                <a:latin typeface="Symbol"/>
                <a:cs typeface="Symbol"/>
              </a:rPr>
              <a:t></a:t>
            </a:r>
            <a:r>
              <a:rPr sz="2700" i="1" spc="-220" dirty="0">
                <a:latin typeface="Times New Roman"/>
                <a:cs typeface="Times New Roman"/>
              </a:rPr>
              <a:t>z</a:t>
            </a:r>
            <a:r>
              <a:rPr sz="3550" spc="-220" dirty="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25342" y="6034577"/>
            <a:ext cx="177800" cy="4927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050" i="1" spc="5" dirty="0">
                <a:latin typeface="Times New Roman"/>
                <a:cs typeface="Times New Roman"/>
              </a:rPr>
              <a:t>z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12642" y="5871152"/>
            <a:ext cx="957580" cy="0"/>
          </a:xfrm>
          <a:custGeom>
            <a:avLst/>
            <a:gdLst/>
            <a:ahLst/>
            <a:cxnLst/>
            <a:rect l="l" t="t" r="r" b="b"/>
            <a:pathLst>
              <a:path w="957579">
                <a:moveTo>
                  <a:pt x="0" y="0"/>
                </a:moveTo>
                <a:lnTo>
                  <a:pt x="957174" y="0"/>
                </a:lnTo>
              </a:path>
            </a:pathLst>
          </a:custGeom>
          <a:ln w="156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884164" y="5870541"/>
            <a:ext cx="931544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spc="125" dirty="0">
                <a:latin typeface="Times New Roman"/>
                <a:cs typeface="Times New Roman"/>
              </a:rPr>
              <a:t>1</a:t>
            </a:r>
            <a:r>
              <a:rPr sz="2950" spc="125" dirty="0">
                <a:latin typeface="Symbol"/>
                <a:cs typeface="Symbol"/>
              </a:rPr>
              <a:t></a:t>
            </a:r>
            <a:r>
              <a:rPr sz="2950" spc="-285" dirty="0">
                <a:latin typeface="Times New Roman"/>
                <a:cs typeface="Times New Roman"/>
              </a:rPr>
              <a:t> </a:t>
            </a:r>
            <a:r>
              <a:rPr sz="2950" i="1" spc="75" dirty="0">
                <a:latin typeface="Times New Roman"/>
                <a:cs typeface="Times New Roman"/>
              </a:rPr>
              <a:t>e</a:t>
            </a:r>
            <a:r>
              <a:rPr sz="2550" spc="112" baseline="44117" dirty="0">
                <a:latin typeface="Symbol"/>
                <a:cs typeface="Symbol"/>
              </a:rPr>
              <a:t></a:t>
            </a:r>
            <a:r>
              <a:rPr sz="2550" spc="-405" baseline="44117" dirty="0">
                <a:latin typeface="Times New Roman"/>
                <a:cs typeface="Times New Roman"/>
              </a:rPr>
              <a:t> </a:t>
            </a:r>
            <a:r>
              <a:rPr sz="2550" i="1" spc="7" baseline="44117" dirty="0">
                <a:latin typeface="Times New Roman"/>
                <a:cs typeface="Times New Roman"/>
              </a:rPr>
              <a:t>z</a:t>
            </a:r>
            <a:endParaRPr sz="2550" baseline="44117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83991" y="5339038"/>
            <a:ext cx="214629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spc="5" dirty="0">
                <a:latin typeface="Times New Roman"/>
                <a:cs typeface="Times New Roman"/>
              </a:rPr>
              <a:t>1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88033" y="5455856"/>
            <a:ext cx="1043940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00" i="1" spc="-120" dirty="0">
                <a:latin typeface="Symbol"/>
                <a:cs typeface="Symbol"/>
              </a:rPr>
              <a:t></a:t>
            </a:r>
            <a:r>
              <a:rPr sz="3900" spc="-120" dirty="0">
                <a:latin typeface="Symbol"/>
                <a:cs typeface="Symbol"/>
              </a:rPr>
              <a:t></a:t>
            </a:r>
            <a:r>
              <a:rPr sz="2950" i="1" spc="-120" dirty="0">
                <a:latin typeface="Times New Roman"/>
                <a:cs typeface="Times New Roman"/>
              </a:rPr>
              <a:t>z</a:t>
            </a:r>
            <a:r>
              <a:rPr sz="3900" spc="-120" dirty="0">
                <a:latin typeface="Symbol"/>
                <a:cs typeface="Symbol"/>
              </a:rPr>
              <a:t></a:t>
            </a:r>
            <a:r>
              <a:rPr sz="2950" spc="-120" dirty="0">
                <a:latin typeface="Symbol"/>
                <a:cs typeface="Symbol"/>
              </a:rPr>
              <a:t>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79850" y="4810125"/>
            <a:ext cx="2160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Sigmoid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lang="zh-CN" altLang="en-US" sz="2400" spc="-5" dirty="0">
                <a:latin typeface="Calibri"/>
                <a:cs typeface="Calibri"/>
              </a:rPr>
              <a:t>函数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ts val="2655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88922" y="17070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41959" y="1991995"/>
            <a:ext cx="1391285" cy="694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ts val="2635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41119" y="38124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946275" y="324256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36063" y="165425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501264" y="325907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108960" y="161582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0.98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072383" y="3168395"/>
            <a:ext cx="929640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26664" y="3121151"/>
            <a:ext cx="1022603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31820" y="3208020"/>
            <a:ext cx="810768" cy="4617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131820" y="3221177"/>
            <a:ext cx="810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674108" y="2645664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74108" y="2645664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51904" y="2641092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51904" y="2641092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8648" y="3285744"/>
            <a:ext cx="1725167" cy="1156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8648" y="3478529"/>
            <a:ext cx="1725295" cy="193040"/>
          </a:xfrm>
          <a:custGeom>
            <a:avLst/>
            <a:gdLst/>
            <a:ahLst/>
            <a:cxnLst/>
            <a:rect l="l" t="t" r="r" b="b"/>
            <a:pathLst>
              <a:path w="1725295" h="193039">
                <a:moveTo>
                  <a:pt x="1725167" y="0"/>
                </a:moveTo>
                <a:lnTo>
                  <a:pt x="1697448" y="48650"/>
                </a:lnTo>
                <a:lnTo>
                  <a:pt x="1650326" y="78643"/>
                </a:lnTo>
                <a:lnTo>
                  <a:pt x="1582707" y="106142"/>
                </a:lnTo>
                <a:lnTo>
                  <a:pt x="1541859" y="118812"/>
                </a:lnTo>
                <a:lnTo>
                  <a:pt x="1496664" y="130683"/>
                </a:lnTo>
                <a:lnTo>
                  <a:pt x="1447380" y="141700"/>
                </a:lnTo>
                <a:lnTo>
                  <a:pt x="1394267" y="151803"/>
                </a:lnTo>
                <a:lnTo>
                  <a:pt x="1337584" y="160935"/>
                </a:lnTo>
                <a:lnTo>
                  <a:pt x="1277589" y="169037"/>
                </a:lnTo>
                <a:lnTo>
                  <a:pt x="1214542" y="176052"/>
                </a:lnTo>
                <a:lnTo>
                  <a:pt x="1148702" y="181921"/>
                </a:lnTo>
                <a:lnTo>
                  <a:pt x="1080326" y="186587"/>
                </a:lnTo>
                <a:lnTo>
                  <a:pt x="1009676" y="189992"/>
                </a:lnTo>
                <a:lnTo>
                  <a:pt x="937008" y="192077"/>
                </a:lnTo>
                <a:lnTo>
                  <a:pt x="862584" y="192786"/>
                </a:lnTo>
                <a:lnTo>
                  <a:pt x="788159" y="192077"/>
                </a:lnTo>
                <a:lnTo>
                  <a:pt x="715491" y="189992"/>
                </a:lnTo>
                <a:lnTo>
                  <a:pt x="644841" y="186587"/>
                </a:lnTo>
                <a:lnTo>
                  <a:pt x="576465" y="181921"/>
                </a:lnTo>
                <a:lnTo>
                  <a:pt x="510625" y="176052"/>
                </a:lnTo>
                <a:lnTo>
                  <a:pt x="447578" y="169037"/>
                </a:lnTo>
                <a:lnTo>
                  <a:pt x="387583" y="160935"/>
                </a:lnTo>
                <a:lnTo>
                  <a:pt x="330900" y="151803"/>
                </a:lnTo>
                <a:lnTo>
                  <a:pt x="277787" y="141700"/>
                </a:lnTo>
                <a:lnTo>
                  <a:pt x="228503" y="130683"/>
                </a:lnTo>
                <a:lnTo>
                  <a:pt x="183308" y="118812"/>
                </a:lnTo>
                <a:lnTo>
                  <a:pt x="142460" y="106142"/>
                </a:lnTo>
                <a:lnTo>
                  <a:pt x="106218" y="92733"/>
                </a:lnTo>
                <a:lnTo>
                  <a:pt x="48589" y="63929"/>
                </a:lnTo>
                <a:lnTo>
                  <a:pt x="12492" y="32863"/>
                </a:lnTo>
                <a:lnTo>
                  <a:pt x="3166" y="16627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8648" y="3285744"/>
            <a:ext cx="1725295" cy="1156970"/>
          </a:xfrm>
          <a:custGeom>
            <a:avLst/>
            <a:gdLst/>
            <a:ahLst/>
            <a:cxnLst/>
            <a:rect l="l" t="t" r="r" b="b"/>
            <a:pathLst>
              <a:path w="1725295" h="1156970">
                <a:moveTo>
                  <a:pt x="0" y="192785"/>
                </a:moveTo>
                <a:lnTo>
                  <a:pt x="27719" y="144135"/>
                </a:lnTo>
                <a:lnTo>
                  <a:pt x="74841" y="114142"/>
                </a:lnTo>
                <a:lnTo>
                  <a:pt x="142460" y="86643"/>
                </a:lnTo>
                <a:lnTo>
                  <a:pt x="183308" y="73973"/>
                </a:lnTo>
                <a:lnTo>
                  <a:pt x="228503" y="62102"/>
                </a:lnTo>
                <a:lnTo>
                  <a:pt x="277787" y="51085"/>
                </a:lnTo>
                <a:lnTo>
                  <a:pt x="330900" y="40982"/>
                </a:lnTo>
                <a:lnTo>
                  <a:pt x="387583" y="31850"/>
                </a:lnTo>
                <a:lnTo>
                  <a:pt x="447578" y="23748"/>
                </a:lnTo>
                <a:lnTo>
                  <a:pt x="510625" y="16733"/>
                </a:lnTo>
                <a:lnTo>
                  <a:pt x="576465" y="10864"/>
                </a:lnTo>
                <a:lnTo>
                  <a:pt x="644841" y="6198"/>
                </a:lnTo>
                <a:lnTo>
                  <a:pt x="715491" y="2793"/>
                </a:lnTo>
                <a:lnTo>
                  <a:pt x="788159" y="708"/>
                </a:lnTo>
                <a:lnTo>
                  <a:pt x="862584" y="0"/>
                </a:lnTo>
                <a:lnTo>
                  <a:pt x="937008" y="708"/>
                </a:lnTo>
                <a:lnTo>
                  <a:pt x="1009676" y="2793"/>
                </a:lnTo>
                <a:lnTo>
                  <a:pt x="1080326" y="6198"/>
                </a:lnTo>
                <a:lnTo>
                  <a:pt x="1148702" y="10864"/>
                </a:lnTo>
                <a:lnTo>
                  <a:pt x="1214542" y="16733"/>
                </a:lnTo>
                <a:lnTo>
                  <a:pt x="1277589" y="23748"/>
                </a:lnTo>
                <a:lnTo>
                  <a:pt x="1337584" y="31850"/>
                </a:lnTo>
                <a:lnTo>
                  <a:pt x="1394267" y="40982"/>
                </a:lnTo>
                <a:lnTo>
                  <a:pt x="1447380" y="51085"/>
                </a:lnTo>
                <a:lnTo>
                  <a:pt x="1496664" y="62102"/>
                </a:lnTo>
                <a:lnTo>
                  <a:pt x="1541859" y="73973"/>
                </a:lnTo>
                <a:lnTo>
                  <a:pt x="1582707" y="86643"/>
                </a:lnTo>
                <a:lnTo>
                  <a:pt x="1618949" y="100052"/>
                </a:lnTo>
                <a:lnTo>
                  <a:pt x="1676578" y="128856"/>
                </a:lnTo>
                <a:lnTo>
                  <a:pt x="1712675" y="159922"/>
                </a:lnTo>
                <a:lnTo>
                  <a:pt x="1725167" y="192785"/>
                </a:lnTo>
                <a:lnTo>
                  <a:pt x="1725167" y="963929"/>
                </a:lnTo>
                <a:lnTo>
                  <a:pt x="1697448" y="1012580"/>
                </a:lnTo>
                <a:lnTo>
                  <a:pt x="1650326" y="1042573"/>
                </a:lnTo>
                <a:lnTo>
                  <a:pt x="1582707" y="1070072"/>
                </a:lnTo>
                <a:lnTo>
                  <a:pt x="1541859" y="1082742"/>
                </a:lnTo>
                <a:lnTo>
                  <a:pt x="1496664" y="1094613"/>
                </a:lnTo>
                <a:lnTo>
                  <a:pt x="1447380" y="1105630"/>
                </a:lnTo>
                <a:lnTo>
                  <a:pt x="1394267" y="1115733"/>
                </a:lnTo>
                <a:lnTo>
                  <a:pt x="1337584" y="1124865"/>
                </a:lnTo>
                <a:lnTo>
                  <a:pt x="1277589" y="1132967"/>
                </a:lnTo>
                <a:lnTo>
                  <a:pt x="1214542" y="1139982"/>
                </a:lnTo>
                <a:lnTo>
                  <a:pt x="1148702" y="1145851"/>
                </a:lnTo>
                <a:lnTo>
                  <a:pt x="1080326" y="1150517"/>
                </a:lnTo>
                <a:lnTo>
                  <a:pt x="1009676" y="1153922"/>
                </a:lnTo>
                <a:lnTo>
                  <a:pt x="937008" y="1156007"/>
                </a:lnTo>
                <a:lnTo>
                  <a:pt x="862584" y="1156715"/>
                </a:lnTo>
                <a:lnTo>
                  <a:pt x="788159" y="1156007"/>
                </a:lnTo>
                <a:lnTo>
                  <a:pt x="715491" y="1153922"/>
                </a:lnTo>
                <a:lnTo>
                  <a:pt x="644841" y="1150517"/>
                </a:lnTo>
                <a:lnTo>
                  <a:pt x="576465" y="1145851"/>
                </a:lnTo>
                <a:lnTo>
                  <a:pt x="510625" y="1139982"/>
                </a:lnTo>
                <a:lnTo>
                  <a:pt x="447578" y="1132967"/>
                </a:lnTo>
                <a:lnTo>
                  <a:pt x="387583" y="1124865"/>
                </a:lnTo>
                <a:lnTo>
                  <a:pt x="330900" y="1115733"/>
                </a:lnTo>
                <a:lnTo>
                  <a:pt x="277787" y="1105630"/>
                </a:lnTo>
                <a:lnTo>
                  <a:pt x="228503" y="1094613"/>
                </a:lnTo>
                <a:lnTo>
                  <a:pt x="183308" y="1082742"/>
                </a:lnTo>
                <a:lnTo>
                  <a:pt x="142460" y="1070072"/>
                </a:lnTo>
                <a:lnTo>
                  <a:pt x="106218" y="1056663"/>
                </a:lnTo>
                <a:lnTo>
                  <a:pt x="48589" y="1027859"/>
                </a:lnTo>
                <a:lnTo>
                  <a:pt x="12492" y="996793"/>
                </a:lnTo>
                <a:lnTo>
                  <a:pt x="0" y="963929"/>
                </a:lnTo>
                <a:lnTo>
                  <a:pt x="0" y="192785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6020" y="3563492"/>
            <a:ext cx="1089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54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mo</a:t>
            </a:r>
            <a:r>
              <a:rPr sz="2400" spc="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y  </a:t>
            </a:r>
            <a:r>
              <a:rPr sz="2400" spc="-5" dirty="0">
                <a:latin typeface="Calibri"/>
                <a:cs typeface="Calibri"/>
              </a:rPr>
              <a:t>Cell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034" y="609676"/>
            <a:ext cx="7443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Long </a:t>
            </a:r>
            <a:r>
              <a:rPr spc="-5" dirty="0"/>
              <a:t>Short-term </a:t>
            </a:r>
            <a:r>
              <a:rPr dirty="0"/>
              <a:t>Memory</a:t>
            </a:r>
            <a:r>
              <a:rPr spc="-75" dirty="0"/>
              <a:t> </a:t>
            </a:r>
            <a:r>
              <a:rPr spc="-5" dirty="0"/>
              <a:t>(LSTM)</a:t>
            </a:r>
          </a:p>
        </p:txBody>
      </p:sp>
      <p:sp>
        <p:nvSpPr>
          <p:cNvPr id="7" name="object 7"/>
          <p:cNvSpPr/>
          <p:nvPr/>
        </p:nvSpPr>
        <p:spPr>
          <a:xfrm>
            <a:off x="2439923" y="5154167"/>
            <a:ext cx="2657855" cy="568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9923" y="5154167"/>
            <a:ext cx="2658110" cy="568960"/>
          </a:xfrm>
          <a:custGeom>
            <a:avLst/>
            <a:gdLst/>
            <a:ahLst/>
            <a:cxnLst/>
            <a:rect l="l" t="t" r="r" b="b"/>
            <a:pathLst>
              <a:path w="2658110" h="568960">
                <a:moveTo>
                  <a:pt x="0" y="568451"/>
                </a:moveTo>
                <a:lnTo>
                  <a:pt x="2657855" y="568451"/>
                </a:lnTo>
                <a:lnTo>
                  <a:pt x="265785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76500" y="5224398"/>
            <a:ext cx="261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9923" y="2202179"/>
            <a:ext cx="2657855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9923" y="2202179"/>
            <a:ext cx="2658110" cy="570230"/>
          </a:xfrm>
          <a:custGeom>
            <a:avLst/>
            <a:gdLst/>
            <a:ahLst/>
            <a:cxnLst/>
            <a:rect l="l" t="t" r="r" b="b"/>
            <a:pathLst>
              <a:path w="2658110" h="570230">
                <a:moveTo>
                  <a:pt x="0" y="569976"/>
                </a:moveTo>
                <a:lnTo>
                  <a:pt x="2657855" y="569976"/>
                </a:lnTo>
                <a:lnTo>
                  <a:pt x="2657855" y="0"/>
                </a:lnTo>
                <a:lnTo>
                  <a:pt x="0" y="0"/>
                </a:lnTo>
                <a:lnTo>
                  <a:pt x="0" y="56997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6500" y="2272029"/>
            <a:ext cx="261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62371" y="3457955"/>
            <a:ext cx="1322831" cy="839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371" y="3457955"/>
            <a:ext cx="1323340" cy="840105"/>
          </a:xfrm>
          <a:custGeom>
            <a:avLst/>
            <a:gdLst/>
            <a:ahLst/>
            <a:cxnLst/>
            <a:rect l="l" t="t" r="r" b="b"/>
            <a:pathLst>
              <a:path w="1323340" h="840104">
                <a:moveTo>
                  <a:pt x="0" y="839724"/>
                </a:moveTo>
                <a:lnTo>
                  <a:pt x="1322831" y="839724"/>
                </a:lnTo>
                <a:lnTo>
                  <a:pt x="1322831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5420" y="3480003"/>
            <a:ext cx="1290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Forget</a:t>
            </a:r>
            <a:endParaRPr sz="2400">
              <a:latin typeface="Calibri"/>
              <a:cs typeface="Calibri"/>
            </a:endParaRPr>
          </a:p>
          <a:p>
            <a:pPr marL="25400"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9383" y="2400300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3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3" y="115824"/>
                </a:lnTo>
                <a:lnTo>
                  <a:pt x="469646" y="86867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9383" y="5350764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4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4" y="115824"/>
                </a:lnTo>
                <a:lnTo>
                  <a:pt x="469646" y="86868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86555" y="5666232"/>
            <a:ext cx="173990" cy="614680"/>
          </a:xfrm>
          <a:custGeom>
            <a:avLst/>
            <a:gdLst/>
            <a:ahLst/>
            <a:cxnLst/>
            <a:rect l="l" t="t" r="r" b="b"/>
            <a:pathLst>
              <a:path w="173989" h="614679">
                <a:moveTo>
                  <a:pt x="115824" y="144780"/>
                </a:moveTo>
                <a:lnTo>
                  <a:pt x="57912" y="144780"/>
                </a:lnTo>
                <a:lnTo>
                  <a:pt x="57912" y="614603"/>
                </a:lnTo>
                <a:lnTo>
                  <a:pt x="115824" y="614603"/>
                </a:lnTo>
                <a:lnTo>
                  <a:pt x="115824" y="144780"/>
                </a:lnTo>
                <a:close/>
              </a:path>
              <a:path w="173989" h="6146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6146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8747" y="4442459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74364" y="1693164"/>
            <a:ext cx="173990" cy="509270"/>
          </a:xfrm>
          <a:custGeom>
            <a:avLst/>
            <a:gdLst/>
            <a:ahLst/>
            <a:cxnLst/>
            <a:rect l="l" t="t" r="r" b="b"/>
            <a:pathLst>
              <a:path w="173989" h="509269">
                <a:moveTo>
                  <a:pt x="115824" y="144780"/>
                </a:moveTo>
                <a:lnTo>
                  <a:pt x="57912" y="144780"/>
                </a:lnTo>
                <a:lnTo>
                  <a:pt x="57912" y="508888"/>
                </a:lnTo>
                <a:lnTo>
                  <a:pt x="115824" y="508888"/>
                </a:lnTo>
                <a:lnTo>
                  <a:pt x="115824" y="144780"/>
                </a:lnTo>
                <a:close/>
              </a:path>
              <a:path w="173989" h="50926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0926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0170" y="2956560"/>
            <a:ext cx="1944370" cy="501015"/>
          </a:xfrm>
          <a:custGeom>
            <a:avLst/>
            <a:gdLst/>
            <a:ahLst/>
            <a:cxnLst/>
            <a:rect l="l" t="t" r="r" b="b"/>
            <a:pathLst>
              <a:path w="1944370" h="501014">
                <a:moveTo>
                  <a:pt x="980439" y="0"/>
                </a:moveTo>
                <a:lnTo>
                  <a:pt x="917701" y="2666"/>
                </a:lnTo>
                <a:lnTo>
                  <a:pt x="855344" y="10413"/>
                </a:lnTo>
                <a:lnTo>
                  <a:pt x="793114" y="22987"/>
                </a:lnTo>
                <a:lnTo>
                  <a:pt x="731012" y="39750"/>
                </a:lnTo>
                <a:lnTo>
                  <a:pt x="669289" y="60578"/>
                </a:lnTo>
                <a:lnTo>
                  <a:pt x="607694" y="84962"/>
                </a:lnTo>
                <a:lnTo>
                  <a:pt x="546353" y="112775"/>
                </a:lnTo>
                <a:lnTo>
                  <a:pt x="485013" y="143255"/>
                </a:lnTo>
                <a:lnTo>
                  <a:pt x="424052" y="176529"/>
                </a:lnTo>
                <a:lnTo>
                  <a:pt x="363092" y="211962"/>
                </a:lnTo>
                <a:lnTo>
                  <a:pt x="302387" y="249300"/>
                </a:lnTo>
                <a:lnTo>
                  <a:pt x="241680" y="288289"/>
                </a:lnTo>
                <a:lnTo>
                  <a:pt x="181101" y="328422"/>
                </a:lnTo>
                <a:lnTo>
                  <a:pt x="120650" y="369569"/>
                </a:lnTo>
                <a:lnTo>
                  <a:pt x="0" y="453263"/>
                </a:lnTo>
                <a:lnTo>
                  <a:pt x="33019" y="500761"/>
                </a:lnTo>
                <a:lnTo>
                  <a:pt x="153415" y="417322"/>
                </a:lnTo>
                <a:lnTo>
                  <a:pt x="213613" y="376427"/>
                </a:lnTo>
                <a:lnTo>
                  <a:pt x="213742" y="376427"/>
                </a:lnTo>
                <a:lnTo>
                  <a:pt x="273557" y="336676"/>
                </a:lnTo>
                <a:lnTo>
                  <a:pt x="333375" y="298195"/>
                </a:lnTo>
                <a:lnTo>
                  <a:pt x="392778" y="261747"/>
                </a:lnTo>
                <a:lnTo>
                  <a:pt x="422694" y="244093"/>
                </a:lnTo>
                <a:lnTo>
                  <a:pt x="422528" y="244093"/>
                </a:lnTo>
                <a:lnTo>
                  <a:pt x="452627" y="226822"/>
                </a:lnTo>
                <a:lnTo>
                  <a:pt x="482116" y="210565"/>
                </a:lnTo>
                <a:lnTo>
                  <a:pt x="511713" y="194817"/>
                </a:lnTo>
                <a:lnTo>
                  <a:pt x="541413" y="179577"/>
                </a:lnTo>
                <a:lnTo>
                  <a:pt x="571500" y="164845"/>
                </a:lnTo>
                <a:lnTo>
                  <a:pt x="601090" y="151129"/>
                </a:lnTo>
                <a:lnTo>
                  <a:pt x="630103" y="138429"/>
                </a:lnTo>
                <a:lnTo>
                  <a:pt x="629919" y="138429"/>
                </a:lnTo>
                <a:lnTo>
                  <a:pt x="659529" y="126237"/>
                </a:lnTo>
                <a:lnTo>
                  <a:pt x="688941" y="115062"/>
                </a:lnTo>
                <a:lnTo>
                  <a:pt x="718584" y="104648"/>
                </a:lnTo>
                <a:lnTo>
                  <a:pt x="718312" y="104648"/>
                </a:lnTo>
                <a:lnTo>
                  <a:pt x="747618" y="95250"/>
                </a:lnTo>
                <a:lnTo>
                  <a:pt x="776735" y="86867"/>
                </a:lnTo>
                <a:lnTo>
                  <a:pt x="776604" y="86867"/>
                </a:lnTo>
                <a:lnTo>
                  <a:pt x="806327" y="79375"/>
                </a:lnTo>
                <a:lnTo>
                  <a:pt x="806068" y="79375"/>
                </a:lnTo>
                <a:lnTo>
                  <a:pt x="836167" y="72770"/>
                </a:lnTo>
                <a:lnTo>
                  <a:pt x="836424" y="72770"/>
                </a:lnTo>
                <a:lnTo>
                  <a:pt x="864424" y="67690"/>
                </a:lnTo>
                <a:lnTo>
                  <a:pt x="864107" y="67690"/>
                </a:lnTo>
                <a:lnTo>
                  <a:pt x="893321" y="63500"/>
                </a:lnTo>
                <a:lnTo>
                  <a:pt x="893063" y="63500"/>
                </a:lnTo>
                <a:lnTo>
                  <a:pt x="923163" y="60325"/>
                </a:lnTo>
                <a:lnTo>
                  <a:pt x="924026" y="60325"/>
                </a:lnTo>
                <a:lnTo>
                  <a:pt x="952118" y="58547"/>
                </a:lnTo>
                <a:lnTo>
                  <a:pt x="950976" y="58547"/>
                </a:lnTo>
                <a:lnTo>
                  <a:pt x="980439" y="57925"/>
                </a:lnTo>
                <a:lnTo>
                  <a:pt x="979804" y="57912"/>
                </a:lnTo>
                <a:lnTo>
                  <a:pt x="1284181" y="57912"/>
                </a:lnTo>
                <a:lnTo>
                  <a:pt x="1260855" y="49656"/>
                </a:lnTo>
                <a:lnTo>
                  <a:pt x="1198879" y="30861"/>
                </a:lnTo>
                <a:lnTo>
                  <a:pt x="1136777" y="16128"/>
                </a:lnTo>
                <a:lnTo>
                  <a:pt x="1074419" y="5968"/>
                </a:lnTo>
                <a:lnTo>
                  <a:pt x="1011808" y="635"/>
                </a:lnTo>
                <a:lnTo>
                  <a:pt x="980439" y="0"/>
                </a:lnTo>
                <a:close/>
              </a:path>
              <a:path w="1944370" h="501014">
                <a:moveTo>
                  <a:pt x="1784939" y="402167"/>
                </a:moveTo>
                <a:lnTo>
                  <a:pt x="1752091" y="449706"/>
                </a:lnTo>
                <a:lnTo>
                  <a:pt x="1944369" y="477012"/>
                </a:lnTo>
                <a:lnTo>
                  <a:pt x="1912306" y="418591"/>
                </a:lnTo>
                <a:lnTo>
                  <a:pt x="1808860" y="418591"/>
                </a:lnTo>
                <a:lnTo>
                  <a:pt x="1784939" y="402167"/>
                </a:lnTo>
                <a:close/>
              </a:path>
              <a:path w="1944370" h="501014">
                <a:moveTo>
                  <a:pt x="1817866" y="354511"/>
                </a:moveTo>
                <a:lnTo>
                  <a:pt x="1784939" y="402167"/>
                </a:lnTo>
                <a:lnTo>
                  <a:pt x="1808860" y="418591"/>
                </a:lnTo>
                <a:lnTo>
                  <a:pt x="1841627" y="370839"/>
                </a:lnTo>
                <a:lnTo>
                  <a:pt x="1817866" y="354511"/>
                </a:lnTo>
                <a:close/>
              </a:path>
              <a:path w="1944370" h="501014">
                <a:moveTo>
                  <a:pt x="1850897" y="306704"/>
                </a:moveTo>
                <a:lnTo>
                  <a:pt x="1817866" y="354511"/>
                </a:lnTo>
                <a:lnTo>
                  <a:pt x="1841627" y="370839"/>
                </a:lnTo>
                <a:lnTo>
                  <a:pt x="1808860" y="418591"/>
                </a:lnTo>
                <a:lnTo>
                  <a:pt x="1912306" y="418591"/>
                </a:lnTo>
                <a:lnTo>
                  <a:pt x="1850897" y="306704"/>
                </a:lnTo>
                <a:close/>
              </a:path>
              <a:path w="1944370" h="501014">
                <a:moveTo>
                  <a:pt x="153475" y="417322"/>
                </a:moveTo>
                <a:lnTo>
                  <a:pt x="153288" y="417449"/>
                </a:lnTo>
                <a:lnTo>
                  <a:pt x="153475" y="417322"/>
                </a:lnTo>
                <a:close/>
              </a:path>
              <a:path w="1944370" h="501014">
                <a:moveTo>
                  <a:pt x="1802811" y="376300"/>
                </a:moveTo>
                <a:lnTo>
                  <a:pt x="1747265" y="376300"/>
                </a:lnTo>
                <a:lnTo>
                  <a:pt x="1747646" y="376554"/>
                </a:lnTo>
                <a:lnTo>
                  <a:pt x="1784939" y="402167"/>
                </a:lnTo>
                <a:lnTo>
                  <a:pt x="1802811" y="376300"/>
                </a:lnTo>
                <a:close/>
              </a:path>
              <a:path w="1944370" h="501014">
                <a:moveTo>
                  <a:pt x="213742" y="376427"/>
                </a:moveTo>
                <a:lnTo>
                  <a:pt x="213613" y="376427"/>
                </a:lnTo>
                <a:lnTo>
                  <a:pt x="213359" y="376681"/>
                </a:lnTo>
                <a:lnTo>
                  <a:pt x="213742" y="376427"/>
                </a:lnTo>
                <a:close/>
              </a:path>
              <a:path w="1944370" h="501014">
                <a:moveTo>
                  <a:pt x="1747332" y="376346"/>
                </a:moveTo>
                <a:lnTo>
                  <a:pt x="1747635" y="376554"/>
                </a:lnTo>
                <a:lnTo>
                  <a:pt x="1747332" y="376346"/>
                </a:lnTo>
                <a:close/>
              </a:path>
              <a:path w="1944370" h="501014">
                <a:moveTo>
                  <a:pt x="1791916" y="336676"/>
                </a:moveTo>
                <a:lnTo>
                  <a:pt x="1687449" y="336676"/>
                </a:lnTo>
                <a:lnTo>
                  <a:pt x="1747332" y="376346"/>
                </a:lnTo>
                <a:lnTo>
                  <a:pt x="1802811" y="376300"/>
                </a:lnTo>
                <a:lnTo>
                  <a:pt x="1817866" y="354511"/>
                </a:lnTo>
                <a:lnTo>
                  <a:pt x="1791916" y="336676"/>
                </a:lnTo>
                <a:close/>
              </a:path>
              <a:path w="1944370" h="501014">
                <a:moveTo>
                  <a:pt x="1734183" y="298195"/>
                </a:moveTo>
                <a:lnTo>
                  <a:pt x="1627504" y="298195"/>
                </a:lnTo>
                <a:lnTo>
                  <a:pt x="1687702" y="336930"/>
                </a:lnTo>
                <a:lnTo>
                  <a:pt x="1687449" y="336676"/>
                </a:lnTo>
                <a:lnTo>
                  <a:pt x="1791916" y="336676"/>
                </a:lnTo>
                <a:lnTo>
                  <a:pt x="1779904" y="328422"/>
                </a:lnTo>
                <a:lnTo>
                  <a:pt x="1734183" y="298195"/>
                </a:lnTo>
                <a:close/>
              </a:path>
              <a:path w="1944370" h="501014">
                <a:moveTo>
                  <a:pt x="1649722" y="243839"/>
                </a:moveTo>
                <a:lnTo>
                  <a:pt x="1538096" y="243839"/>
                </a:lnTo>
                <a:lnTo>
                  <a:pt x="1568195" y="261747"/>
                </a:lnTo>
                <a:lnTo>
                  <a:pt x="1628013" y="298576"/>
                </a:lnTo>
                <a:lnTo>
                  <a:pt x="1627504" y="298195"/>
                </a:lnTo>
                <a:lnTo>
                  <a:pt x="1734183" y="298195"/>
                </a:lnTo>
                <a:lnTo>
                  <a:pt x="1719199" y="288289"/>
                </a:lnTo>
                <a:lnTo>
                  <a:pt x="1658619" y="249300"/>
                </a:lnTo>
                <a:lnTo>
                  <a:pt x="1649722" y="243839"/>
                </a:lnTo>
                <a:close/>
              </a:path>
              <a:path w="1944370" h="501014">
                <a:moveTo>
                  <a:pt x="333407" y="298195"/>
                </a:moveTo>
                <a:lnTo>
                  <a:pt x="332993" y="298450"/>
                </a:lnTo>
                <a:lnTo>
                  <a:pt x="333407" y="298195"/>
                </a:lnTo>
                <a:close/>
              </a:path>
              <a:path w="1944370" h="501014">
                <a:moveTo>
                  <a:pt x="393191" y="261492"/>
                </a:moveTo>
                <a:lnTo>
                  <a:pt x="392683" y="261747"/>
                </a:lnTo>
                <a:lnTo>
                  <a:pt x="393191" y="261492"/>
                </a:lnTo>
                <a:close/>
              </a:path>
              <a:path w="1944370" h="501014">
                <a:moveTo>
                  <a:pt x="1567688" y="261492"/>
                </a:moveTo>
                <a:lnTo>
                  <a:pt x="1568101" y="261747"/>
                </a:lnTo>
                <a:lnTo>
                  <a:pt x="1567688" y="261492"/>
                </a:lnTo>
                <a:close/>
              </a:path>
              <a:path w="1944370" h="501014">
                <a:moveTo>
                  <a:pt x="422909" y="243966"/>
                </a:moveTo>
                <a:lnTo>
                  <a:pt x="422528" y="244093"/>
                </a:lnTo>
                <a:lnTo>
                  <a:pt x="422694" y="244093"/>
                </a:lnTo>
                <a:lnTo>
                  <a:pt x="422909" y="243966"/>
                </a:lnTo>
                <a:close/>
              </a:path>
              <a:path w="1944370" h="501014">
                <a:moveTo>
                  <a:pt x="1621996" y="226822"/>
                </a:moveTo>
                <a:lnTo>
                  <a:pt x="1508252" y="226822"/>
                </a:lnTo>
                <a:lnTo>
                  <a:pt x="1538351" y="244093"/>
                </a:lnTo>
                <a:lnTo>
                  <a:pt x="1538096" y="243839"/>
                </a:lnTo>
                <a:lnTo>
                  <a:pt x="1649722" y="243839"/>
                </a:lnTo>
                <a:lnTo>
                  <a:pt x="1621996" y="226822"/>
                </a:lnTo>
                <a:close/>
              </a:path>
              <a:path w="1944370" h="501014">
                <a:moveTo>
                  <a:pt x="452706" y="226822"/>
                </a:moveTo>
                <a:lnTo>
                  <a:pt x="452246" y="227075"/>
                </a:lnTo>
                <a:lnTo>
                  <a:pt x="452706" y="226822"/>
                </a:lnTo>
                <a:close/>
              </a:path>
              <a:path w="1944370" h="501014">
                <a:moveTo>
                  <a:pt x="1478533" y="210438"/>
                </a:moveTo>
                <a:lnTo>
                  <a:pt x="1508632" y="227075"/>
                </a:lnTo>
                <a:lnTo>
                  <a:pt x="1508252" y="226822"/>
                </a:lnTo>
                <a:lnTo>
                  <a:pt x="1621996" y="226822"/>
                </a:lnTo>
                <a:lnTo>
                  <a:pt x="1597787" y="211962"/>
                </a:lnTo>
                <a:lnTo>
                  <a:pt x="1595425" y="210565"/>
                </a:lnTo>
                <a:lnTo>
                  <a:pt x="1478914" y="210565"/>
                </a:lnTo>
                <a:lnTo>
                  <a:pt x="1478533" y="210438"/>
                </a:lnTo>
                <a:close/>
              </a:path>
              <a:path w="1944370" h="501014">
                <a:moveTo>
                  <a:pt x="1448815" y="194563"/>
                </a:moveTo>
                <a:lnTo>
                  <a:pt x="1478914" y="210565"/>
                </a:lnTo>
                <a:lnTo>
                  <a:pt x="1595425" y="210565"/>
                </a:lnTo>
                <a:lnTo>
                  <a:pt x="1568594" y="194690"/>
                </a:lnTo>
                <a:lnTo>
                  <a:pt x="1449196" y="194690"/>
                </a:lnTo>
                <a:lnTo>
                  <a:pt x="1448815" y="194563"/>
                </a:lnTo>
                <a:close/>
              </a:path>
              <a:path w="1944370" h="501014">
                <a:moveTo>
                  <a:pt x="512190" y="194563"/>
                </a:moveTo>
                <a:lnTo>
                  <a:pt x="511682" y="194817"/>
                </a:lnTo>
                <a:lnTo>
                  <a:pt x="512190" y="194563"/>
                </a:lnTo>
                <a:close/>
              </a:path>
              <a:path w="1944370" h="501014">
                <a:moveTo>
                  <a:pt x="1541828" y="179324"/>
                </a:moveTo>
                <a:lnTo>
                  <a:pt x="1419097" y="179324"/>
                </a:lnTo>
                <a:lnTo>
                  <a:pt x="1419605" y="179577"/>
                </a:lnTo>
                <a:lnTo>
                  <a:pt x="1449196" y="194690"/>
                </a:lnTo>
                <a:lnTo>
                  <a:pt x="1568594" y="194690"/>
                </a:lnTo>
                <a:lnTo>
                  <a:pt x="1567306" y="193928"/>
                </a:lnTo>
                <a:lnTo>
                  <a:pt x="1541828" y="179324"/>
                </a:lnTo>
                <a:close/>
              </a:path>
              <a:path w="1944370" h="501014">
                <a:moveTo>
                  <a:pt x="1419351" y="179453"/>
                </a:moveTo>
                <a:lnTo>
                  <a:pt x="1419595" y="179577"/>
                </a:lnTo>
                <a:lnTo>
                  <a:pt x="1419351" y="179453"/>
                </a:lnTo>
                <a:close/>
              </a:path>
              <a:path w="1944370" h="501014">
                <a:moveTo>
                  <a:pt x="1515870" y="164845"/>
                </a:moveTo>
                <a:lnTo>
                  <a:pt x="1389506" y="164845"/>
                </a:lnTo>
                <a:lnTo>
                  <a:pt x="1419351" y="179453"/>
                </a:lnTo>
                <a:lnTo>
                  <a:pt x="1419097" y="179324"/>
                </a:lnTo>
                <a:lnTo>
                  <a:pt x="1541828" y="179324"/>
                </a:lnTo>
                <a:lnTo>
                  <a:pt x="1536953" y="176529"/>
                </a:lnTo>
                <a:lnTo>
                  <a:pt x="1515870" y="164845"/>
                </a:lnTo>
                <a:close/>
              </a:path>
              <a:path w="1944370" h="501014">
                <a:moveTo>
                  <a:pt x="571539" y="164845"/>
                </a:moveTo>
                <a:lnTo>
                  <a:pt x="570991" y="165100"/>
                </a:lnTo>
                <a:lnTo>
                  <a:pt x="571539" y="164845"/>
                </a:lnTo>
                <a:close/>
              </a:path>
              <a:path w="1944370" h="501014">
                <a:moveTo>
                  <a:pt x="1490577" y="151129"/>
                </a:moveTo>
                <a:lnTo>
                  <a:pt x="1359915" y="151129"/>
                </a:lnTo>
                <a:lnTo>
                  <a:pt x="1390014" y="165100"/>
                </a:lnTo>
                <a:lnTo>
                  <a:pt x="1389506" y="164845"/>
                </a:lnTo>
                <a:lnTo>
                  <a:pt x="1515870" y="164845"/>
                </a:lnTo>
                <a:lnTo>
                  <a:pt x="1506474" y="159638"/>
                </a:lnTo>
                <a:lnTo>
                  <a:pt x="1490577" y="151129"/>
                </a:lnTo>
                <a:close/>
              </a:path>
              <a:path w="1944370" h="501014">
                <a:moveTo>
                  <a:pt x="601161" y="151129"/>
                </a:moveTo>
                <a:lnTo>
                  <a:pt x="600582" y="151384"/>
                </a:lnTo>
                <a:lnTo>
                  <a:pt x="601161" y="151129"/>
                </a:lnTo>
                <a:close/>
              </a:path>
              <a:path w="1944370" h="501014">
                <a:moveTo>
                  <a:pt x="1300733" y="125984"/>
                </a:moveTo>
                <a:lnTo>
                  <a:pt x="1330959" y="138429"/>
                </a:lnTo>
                <a:lnTo>
                  <a:pt x="1360424" y="151384"/>
                </a:lnTo>
                <a:lnTo>
                  <a:pt x="1359915" y="151129"/>
                </a:lnTo>
                <a:lnTo>
                  <a:pt x="1490577" y="151129"/>
                </a:lnTo>
                <a:lnTo>
                  <a:pt x="1475866" y="143255"/>
                </a:lnTo>
                <a:lnTo>
                  <a:pt x="1445259" y="127635"/>
                </a:lnTo>
                <a:lnTo>
                  <a:pt x="1442382" y="126237"/>
                </a:lnTo>
                <a:lnTo>
                  <a:pt x="1301495" y="126237"/>
                </a:lnTo>
                <a:lnTo>
                  <a:pt x="1300733" y="125984"/>
                </a:lnTo>
                <a:close/>
              </a:path>
              <a:path w="1944370" h="501014">
                <a:moveTo>
                  <a:pt x="630681" y="138175"/>
                </a:moveTo>
                <a:lnTo>
                  <a:pt x="629919" y="138429"/>
                </a:lnTo>
                <a:lnTo>
                  <a:pt x="630103" y="138429"/>
                </a:lnTo>
                <a:lnTo>
                  <a:pt x="630681" y="138175"/>
                </a:lnTo>
                <a:close/>
              </a:path>
              <a:path w="1944370" h="501014">
                <a:moveTo>
                  <a:pt x="1330325" y="138175"/>
                </a:moveTo>
                <a:lnTo>
                  <a:pt x="1330903" y="138429"/>
                </a:lnTo>
                <a:lnTo>
                  <a:pt x="1330325" y="138175"/>
                </a:lnTo>
                <a:close/>
              </a:path>
              <a:path w="1944370" h="501014">
                <a:moveTo>
                  <a:pt x="1397047" y="104520"/>
                </a:moveTo>
                <a:lnTo>
                  <a:pt x="1242059" y="104520"/>
                </a:lnTo>
                <a:lnTo>
                  <a:pt x="1272158" y="115062"/>
                </a:lnTo>
                <a:lnTo>
                  <a:pt x="1301495" y="126237"/>
                </a:lnTo>
                <a:lnTo>
                  <a:pt x="1442382" y="126237"/>
                </a:lnTo>
                <a:lnTo>
                  <a:pt x="1414652" y="112775"/>
                </a:lnTo>
                <a:lnTo>
                  <a:pt x="1397047" y="104520"/>
                </a:lnTo>
                <a:close/>
              </a:path>
              <a:path w="1944370" h="501014">
                <a:moveTo>
                  <a:pt x="689609" y="114807"/>
                </a:moveTo>
                <a:lnTo>
                  <a:pt x="688847" y="115062"/>
                </a:lnTo>
                <a:lnTo>
                  <a:pt x="689609" y="114807"/>
                </a:lnTo>
                <a:close/>
              </a:path>
              <a:path w="1944370" h="501014">
                <a:moveTo>
                  <a:pt x="1271396" y="114807"/>
                </a:moveTo>
                <a:lnTo>
                  <a:pt x="1272065" y="115062"/>
                </a:lnTo>
                <a:lnTo>
                  <a:pt x="1271396" y="114807"/>
                </a:lnTo>
                <a:close/>
              </a:path>
              <a:path w="1944370" h="501014">
                <a:moveTo>
                  <a:pt x="1376185" y="94995"/>
                </a:moveTo>
                <a:lnTo>
                  <a:pt x="1212595" y="94995"/>
                </a:lnTo>
                <a:lnTo>
                  <a:pt x="1242694" y="104775"/>
                </a:lnTo>
                <a:lnTo>
                  <a:pt x="1242059" y="104520"/>
                </a:lnTo>
                <a:lnTo>
                  <a:pt x="1397047" y="104520"/>
                </a:lnTo>
                <a:lnTo>
                  <a:pt x="1384045" y="98425"/>
                </a:lnTo>
                <a:lnTo>
                  <a:pt x="1376185" y="94995"/>
                </a:lnTo>
                <a:close/>
              </a:path>
              <a:path w="1944370" h="501014">
                <a:moveTo>
                  <a:pt x="718946" y="104520"/>
                </a:moveTo>
                <a:lnTo>
                  <a:pt x="718312" y="104648"/>
                </a:lnTo>
                <a:lnTo>
                  <a:pt x="718584" y="104648"/>
                </a:lnTo>
                <a:lnTo>
                  <a:pt x="718946" y="104520"/>
                </a:lnTo>
                <a:close/>
              </a:path>
              <a:path w="1944370" h="501014">
                <a:moveTo>
                  <a:pt x="748410" y="94995"/>
                </a:moveTo>
                <a:lnTo>
                  <a:pt x="747521" y="95250"/>
                </a:lnTo>
                <a:lnTo>
                  <a:pt x="748410" y="94995"/>
                </a:lnTo>
                <a:close/>
              </a:path>
              <a:path w="1944370" h="501014">
                <a:moveTo>
                  <a:pt x="1183258" y="86613"/>
                </a:moveTo>
                <a:lnTo>
                  <a:pt x="1213357" y="95250"/>
                </a:lnTo>
                <a:lnTo>
                  <a:pt x="1212595" y="94995"/>
                </a:lnTo>
                <a:lnTo>
                  <a:pt x="1376185" y="94995"/>
                </a:lnTo>
                <a:lnTo>
                  <a:pt x="1357552" y="86867"/>
                </a:lnTo>
                <a:lnTo>
                  <a:pt x="1184275" y="86867"/>
                </a:lnTo>
                <a:lnTo>
                  <a:pt x="1183258" y="86613"/>
                </a:lnTo>
                <a:close/>
              </a:path>
              <a:path w="1944370" h="501014">
                <a:moveTo>
                  <a:pt x="777620" y="86613"/>
                </a:moveTo>
                <a:lnTo>
                  <a:pt x="776604" y="86867"/>
                </a:lnTo>
                <a:lnTo>
                  <a:pt x="776735" y="86867"/>
                </a:lnTo>
                <a:lnTo>
                  <a:pt x="777620" y="86613"/>
                </a:lnTo>
                <a:close/>
              </a:path>
              <a:path w="1944370" h="501014">
                <a:moveTo>
                  <a:pt x="1154176" y="79248"/>
                </a:moveTo>
                <a:lnTo>
                  <a:pt x="1184275" y="86867"/>
                </a:lnTo>
                <a:lnTo>
                  <a:pt x="1357552" y="86867"/>
                </a:lnTo>
                <a:lnTo>
                  <a:pt x="1353184" y="84962"/>
                </a:lnTo>
                <a:lnTo>
                  <a:pt x="1339525" y="79375"/>
                </a:lnTo>
                <a:lnTo>
                  <a:pt x="1154938" y="79375"/>
                </a:lnTo>
                <a:lnTo>
                  <a:pt x="1154176" y="79248"/>
                </a:lnTo>
                <a:close/>
              </a:path>
              <a:path w="1944370" h="501014">
                <a:moveTo>
                  <a:pt x="806830" y="79248"/>
                </a:moveTo>
                <a:lnTo>
                  <a:pt x="806068" y="79375"/>
                </a:lnTo>
                <a:lnTo>
                  <a:pt x="806327" y="79375"/>
                </a:lnTo>
                <a:lnTo>
                  <a:pt x="806830" y="79248"/>
                </a:lnTo>
                <a:close/>
              </a:path>
              <a:path w="1944370" h="501014">
                <a:moveTo>
                  <a:pt x="1323382" y="72770"/>
                </a:moveTo>
                <a:lnTo>
                  <a:pt x="1124839" y="72770"/>
                </a:lnTo>
                <a:lnTo>
                  <a:pt x="1154938" y="79375"/>
                </a:lnTo>
                <a:lnTo>
                  <a:pt x="1339525" y="79375"/>
                </a:lnTo>
                <a:lnTo>
                  <a:pt x="1323382" y="72770"/>
                </a:lnTo>
                <a:close/>
              </a:path>
              <a:path w="1944370" h="501014">
                <a:moveTo>
                  <a:pt x="836424" y="72770"/>
                </a:moveTo>
                <a:lnTo>
                  <a:pt x="836167" y="72770"/>
                </a:lnTo>
                <a:lnTo>
                  <a:pt x="835025" y="73025"/>
                </a:lnTo>
                <a:lnTo>
                  <a:pt x="836424" y="72770"/>
                </a:lnTo>
                <a:close/>
              </a:path>
              <a:path w="1944370" h="501014">
                <a:moveTo>
                  <a:pt x="1095755" y="67563"/>
                </a:moveTo>
                <a:lnTo>
                  <a:pt x="1125854" y="73025"/>
                </a:lnTo>
                <a:lnTo>
                  <a:pt x="1124839" y="72770"/>
                </a:lnTo>
                <a:lnTo>
                  <a:pt x="1323382" y="72770"/>
                </a:lnTo>
                <a:lnTo>
                  <a:pt x="1322451" y="72389"/>
                </a:lnTo>
                <a:lnTo>
                  <a:pt x="1310223" y="67690"/>
                </a:lnTo>
                <a:lnTo>
                  <a:pt x="1096771" y="67690"/>
                </a:lnTo>
                <a:lnTo>
                  <a:pt x="1095755" y="67563"/>
                </a:lnTo>
                <a:close/>
              </a:path>
              <a:path w="1944370" h="501014">
                <a:moveTo>
                  <a:pt x="865124" y="67563"/>
                </a:moveTo>
                <a:lnTo>
                  <a:pt x="864107" y="67690"/>
                </a:lnTo>
                <a:lnTo>
                  <a:pt x="864424" y="67690"/>
                </a:lnTo>
                <a:lnTo>
                  <a:pt x="865124" y="67563"/>
                </a:lnTo>
                <a:close/>
              </a:path>
              <a:path w="1944370" h="501014">
                <a:moveTo>
                  <a:pt x="1066842" y="63397"/>
                </a:moveTo>
                <a:lnTo>
                  <a:pt x="1096771" y="67690"/>
                </a:lnTo>
                <a:lnTo>
                  <a:pt x="1310223" y="67690"/>
                </a:lnTo>
                <a:lnTo>
                  <a:pt x="1299317" y="63500"/>
                </a:lnTo>
                <a:lnTo>
                  <a:pt x="1067815" y="63500"/>
                </a:lnTo>
                <a:lnTo>
                  <a:pt x="1066842" y="63397"/>
                </a:lnTo>
                <a:close/>
              </a:path>
              <a:path w="1944370" h="501014">
                <a:moveTo>
                  <a:pt x="894037" y="63397"/>
                </a:moveTo>
                <a:lnTo>
                  <a:pt x="893063" y="63500"/>
                </a:lnTo>
                <a:lnTo>
                  <a:pt x="893321" y="63500"/>
                </a:lnTo>
                <a:lnTo>
                  <a:pt x="894037" y="63397"/>
                </a:lnTo>
                <a:close/>
              </a:path>
              <a:path w="1944370" h="501014">
                <a:moveTo>
                  <a:pt x="1298987" y="63373"/>
                </a:moveTo>
                <a:lnTo>
                  <a:pt x="1066672" y="63373"/>
                </a:lnTo>
                <a:lnTo>
                  <a:pt x="1067815" y="63500"/>
                </a:lnTo>
                <a:lnTo>
                  <a:pt x="1299317" y="63500"/>
                </a:lnTo>
                <a:lnTo>
                  <a:pt x="1298987" y="63373"/>
                </a:lnTo>
                <a:close/>
              </a:path>
              <a:path w="1944370" h="501014">
                <a:moveTo>
                  <a:pt x="1290999" y="60325"/>
                </a:moveTo>
                <a:lnTo>
                  <a:pt x="1037716" y="60325"/>
                </a:lnTo>
                <a:lnTo>
                  <a:pt x="1066842" y="63397"/>
                </a:lnTo>
                <a:lnTo>
                  <a:pt x="1066672" y="63373"/>
                </a:lnTo>
                <a:lnTo>
                  <a:pt x="1298987" y="63373"/>
                </a:lnTo>
                <a:lnTo>
                  <a:pt x="1291716" y="60578"/>
                </a:lnTo>
                <a:lnTo>
                  <a:pt x="1290999" y="60325"/>
                </a:lnTo>
                <a:close/>
              </a:path>
              <a:path w="1944370" h="501014">
                <a:moveTo>
                  <a:pt x="924026" y="60325"/>
                </a:moveTo>
                <a:lnTo>
                  <a:pt x="923163" y="60325"/>
                </a:lnTo>
                <a:lnTo>
                  <a:pt x="922019" y="60451"/>
                </a:lnTo>
                <a:lnTo>
                  <a:pt x="924026" y="60325"/>
                </a:lnTo>
                <a:close/>
              </a:path>
              <a:path w="1944370" h="501014">
                <a:moveTo>
                  <a:pt x="1284181" y="57912"/>
                </a:moveTo>
                <a:lnTo>
                  <a:pt x="981075" y="57912"/>
                </a:lnTo>
                <a:lnTo>
                  <a:pt x="980439" y="57925"/>
                </a:lnTo>
                <a:lnTo>
                  <a:pt x="1009903" y="58547"/>
                </a:lnTo>
                <a:lnTo>
                  <a:pt x="1008760" y="58547"/>
                </a:lnTo>
                <a:lnTo>
                  <a:pt x="1038859" y="60451"/>
                </a:lnTo>
                <a:lnTo>
                  <a:pt x="1037716" y="60325"/>
                </a:lnTo>
                <a:lnTo>
                  <a:pt x="1290999" y="60325"/>
                </a:lnTo>
                <a:lnTo>
                  <a:pt x="1284181" y="57912"/>
                </a:lnTo>
                <a:close/>
              </a:path>
              <a:path w="1944370" h="501014">
                <a:moveTo>
                  <a:pt x="981075" y="57912"/>
                </a:moveTo>
                <a:lnTo>
                  <a:pt x="979804" y="57912"/>
                </a:lnTo>
                <a:lnTo>
                  <a:pt x="980439" y="57925"/>
                </a:lnTo>
                <a:lnTo>
                  <a:pt x="98107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6553" y="4259071"/>
            <a:ext cx="1929130" cy="625475"/>
          </a:xfrm>
          <a:custGeom>
            <a:avLst/>
            <a:gdLst/>
            <a:ahLst/>
            <a:cxnLst/>
            <a:rect l="l" t="t" r="r" b="b"/>
            <a:pathLst>
              <a:path w="1929129" h="625475">
                <a:moveTo>
                  <a:pt x="159505" y="247360"/>
                </a:moveTo>
                <a:lnTo>
                  <a:pt x="128461" y="295279"/>
                </a:lnTo>
                <a:lnTo>
                  <a:pt x="175133" y="325246"/>
                </a:lnTo>
                <a:lnTo>
                  <a:pt x="238887" y="364616"/>
                </a:lnTo>
                <a:lnTo>
                  <a:pt x="302387" y="402716"/>
                </a:lnTo>
                <a:lnTo>
                  <a:pt x="366013" y="438911"/>
                </a:lnTo>
                <a:lnTo>
                  <a:pt x="429641" y="473201"/>
                </a:lnTo>
                <a:lnTo>
                  <a:pt x="493141" y="504825"/>
                </a:lnTo>
                <a:lnTo>
                  <a:pt x="556513" y="533653"/>
                </a:lnTo>
                <a:lnTo>
                  <a:pt x="619887" y="559180"/>
                </a:lnTo>
                <a:lnTo>
                  <a:pt x="683260" y="581151"/>
                </a:lnTo>
                <a:lnTo>
                  <a:pt x="746379" y="599185"/>
                </a:lnTo>
                <a:lnTo>
                  <a:pt x="809498" y="612775"/>
                </a:lnTo>
                <a:lnTo>
                  <a:pt x="872489" y="621538"/>
                </a:lnTo>
                <a:lnTo>
                  <a:pt x="935227" y="624966"/>
                </a:lnTo>
                <a:lnTo>
                  <a:pt x="966597" y="624585"/>
                </a:lnTo>
                <a:lnTo>
                  <a:pt x="1028954" y="619505"/>
                </a:lnTo>
                <a:lnTo>
                  <a:pt x="1090676" y="608457"/>
                </a:lnTo>
                <a:lnTo>
                  <a:pt x="1151763" y="592201"/>
                </a:lnTo>
                <a:lnTo>
                  <a:pt x="1212214" y="570738"/>
                </a:lnTo>
                <a:lnTo>
                  <a:pt x="1219249" y="567816"/>
                </a:lnTo>
                <a:lnTo>
                  <a:pt x="935227" y="567816"/>
                </a:lnTo>
                <a:lnTo>
                  <a:pt x="936242" y="567804"/>
                </a:lnTo>
                <a:lnTo>
                  <a:pt x="906526" y="566801"/>
                </a:lnTo>
                <a:lnTo>
                  <a:pt x="907669" y="566801"/>
                </a:lnTo>
                <a:lnTo>
                  <a:pt x="879122" y="564641"/>
                </a:lnTo>
                <a:lnTo>
                  <a:pt x="878713" y="564641"/>
                </a:lnTo>
                <a:lnTo>
                  <a:pt x="877443" y="564514"/>
                </a:lnTo>
                <a:lnTo>
                  <a:pt x="877624" y="564514"/>
                </a:lnTo>
                <a:lnTo>
                  <a:pt x="848233" y="561085"/>
                </a:lnTo>
                <a:lnTo>
                  <a:pt x="848577" y="561085"/>
                </a:lnTo>
                <a:lnTo>
                  <a:pt x="819023" y="556386"/>
                </a:lnTo>
                <a:lnTo>
                  <a:pt x="819387" y="556386"/>
                </a:lnTo>
                <a:lnTo>
                  <a:pt x="790734" y="550798"/>
                </a:lnTo>
                <a:lnTo>
                  <a:pt x="790448" y="550798"/>
                </a:lnTo>
                <a:lnTo>
                  <a:pt x="760792" y="543813"/>
                </a:lnTo>
                <a:lnTo>
                  <a:pt x="760602" y="543813"/>
                </a:lnTo>
                <a:lnTo>
                  <a:pt x="730952" y="535939"/>
                </a:lnTo>
                <a:lnTo>
                  <a:pt x="729996" y="535685"/>
                </a:lnTo>
                <a:lnTo>
                  <a:pt x="700981" y="526795"/>
                </a:lnTo>
                <a:lnTo>
                  <a:pt x="700786" y="526795"/>
                </a:lnTo>
                <a:lnTo>
                  <a:pt x="669798" y="516635"/>
                </a:lnTo>
                <a:lnTo>
                  <a:pt x="669990" y="516635"/>
                </a:lnTo>
                <a:lnTo>
                  <a:pt x="640395" y="505840"/>
                </a:lnTo>
                <a:lnTo>
                  <a:pt x="609346" y="493775"/>
                </a:lnTo>
                <a:lnTo>
                  <a:pt x="578738" y="481075"/>
                </a:lnTo>
                <a:lnTo>
                  <a:pt x="548829" y="467740"/>
                </a:lnTo>
                <a:lnTo>
                  <a:pt x="518068" y="453389"/>
                </a:lnTo>
                <a:lnTo>
                  <a:pt x="487182" y="438276"/>
                </a:lnTo>
                <a:lnTo>
                  <a:pt x="487045" y="438276"/>
                </a:lnTo>
                <a:lnTo>
                  <a:pt x="455675" y="422275"/>
                </a:lnTo>
                <a:lnTo>
                  <a:pt x="424688" y="405891"/>
                </a:lnTo>
                <a:lnTo>
                  <a:pt x="393573" y="388873"/>
                </a:lnTo>
                <a:lnTo>
                  <a:pt x="330962" y="353186"/>
                </a:lnTo>
                <a:lnTo>
                  <a:pt x="268776" y="315975"/>
                </a:lnTo>
                <a:lnTo>
                  <a:pt x="205769" y="276986"/>
                </a:lnTo>
                <a:lnTo>
                  <a:pt x="159505" y="247360"/>
                </a:lnTo>
                <a:close/>
              </a:path>
              <a:path w="1929129" h="625475">
                <a:moveTo>
                  <a:pt x="936242" y="567804"/>
                </a:moveTo>
                <a:lnTo>
                  <a:pt x="935227" y="567816"/>
                </a:lnTo>
                <a:lnTo>
                  <a:pt x="936625" y="567816"/>
                </a:lnTo>
                <a:lnTo>
                  <a:pt x="936242" y="567804"/>
                </a:lnTo>
                <a:close/>
              </a:path>
              <a:path w="1929129" h="625475">
                <a:moveTo>
                  <a:pt x="993480" y="565808"/>
                </a:moveTo>
                <a:lnTo>
                  <a:pt x="963930" y="567435"/>
                </a:lnTo>
                <a:lnTo>
                  <a:pt x="965200" y="567435"/>
                </a:lnTo>
                <a:lnTo>
                  <a:pt x="936242" y="567804"/>
                </a:lnTo>
                <a:lnTo>
                  <a:pt x="936625" y="567816"/>
                </a:lnTo>
                <a:lnTo>
                  <a:pt x="1219249" y="567816"/>
                </a:lnTo>
                <a:lnTo>
                  <a:pt x="1223836" y="565911"/>
                </a:lnTo>
                <a:lnTo>
                  <a:pt x="992505" y="565911"/>
                </a:lnTo>
                <a:lnTo>
                  <a:pt x="993480" y="565808"/>
                </a:lnTo>
                <a:close/>
              </a:path>
              <a:path w="1929129" h="625475">
                <a:moveTo>
                  <a:pt x="993901" y="565784"/>
                </a:moveTo>
                <a:lnTo>
                  <a:pt x="993480" y="565808"/>
                </a:lnTo>
                <a:lnTo>
                  <a:pt x="992505" y="565911"/>
                </a:lnTo>
                <a:lnTo>
                  <a:pt x="993901" y="565784"/>
                </a:lnTo>
                <a:close/>
              </a:path>
              <a:path w="1929129" h="625475">
                <a:moveTo>
                  <a:pt x="1224142" y="565784"/>
                </a:moveTo>
                <a:lnTo>
                  <a:pt x="993901" y="565784"/>
                </a:lnTo>
                <a:lnTo>
                  <a:pt x="992505" y="565911"/>
                </a:lnTo>
                <a:lnTo>
                  <a:pt x="1223836" y="565911"/>
                </a:lnTo>
                <a:lnTo>
                  <a:pt x="1224142" y="565784"/>
                </a:lnTo>
                <a:close/>
              </a:path>
              <a:path w="1929129" h="625475">
                <a:moveTo>
                  <a:pt x="1231482" y="562736"/>
                </a:moveTo>
                <a:lnTo>
                  <a:pt x="1022350" y="562736"/>
                </a:lnTo>
                <a:lnTo>
                  <a:pt x="993480" y="565808"/>
                </a:lnTo>
                <a:lnTo>
                  <a:pt x="993901" y="565784"/>
                </a:lnTo>
                <a:lnTo>
                  <a:pt x="1224142" y="565784"/>
                </a:lnTo>
                <a:lnTo>
                  <a:pt x="1231482" y="562736"/>
                </a:lnTo>
                <a:close/>
              </a:path>
              <a:path w="1929129" h="625475">
                <a:moveTo>
                  <a:pt x="877958" y="564554"/>
                </a:moveTo>
                <a:lnTo>
                  <a:pt x="878713" y="564641"/>
                </a:lnTo>
                <a:lnTo>
                  <a:pt x="879122" y="564641"/>
                </a:lnTo>
                <a:lnTo>
                  <a:pt x="877958" y="564554"/>
                </a:lnTo>
                <a:close/>
              </a:path>
              <a:path w="1929129" h="625475">
                <a:moveTo>
                  <a:pt x="877624" y="564514"/>
                </a:moveTo>
                <a:lnTo>
                  <a:pt x="877443" y="564514"/>
                </a:lnTo>
                <a:lnTo>
                  <a:pt x="877958" y="564554"/>
                </a:lnTo>
                <a:lnTo>
                  <a:pt x="877624" y="564514"/>
                </a:lnTo>
                <a:close/>
              </a:path>
              <a:path w="1929129" h="625475">
                <a:moveTo>
                  <a:pt x="1050475" y="558302"/>
                </a:moveTo>
                <a:lnTo>
                  <a:pt x="1020952" y="562863"/>
                </a:lnTo>
                <a:lnTo>
                  <a:pt x="1022350" y="562736"/>
                </a:lnTo>
                <a:lnTo>
                  <a:pt x="1231482" y="562736"/>
                </a:lnTo>
                <a:lnTo>
                  <a:pt x="1241575" y="558545"/>
                </a:lnTo>
                <a:lnTo>
                  <a:pt x="1049274" y="558545"/>
                </a:lnTo>
                <a:lnTo>
                  <a:pt x="1050475" y="558302"/>
                </a:lnTo>
                <a:close/>
              </a:path>
              <a:path w="1929129" h="625475">
                <a:moveTo>
                  <a:pt x="848577" y="561085"/>
                </a:moveTo>
                <a:lnTo>
                  <a:pt x="848233" y="561085"/>
                </a:lnTo>
                <a:lnTo>
                  <a:pt x="849376" y="561213"/>
                </a:lnTo>
                <a:lnTo>
                  <a:pt x="848577" y="561085"/>
                </a:lnTo>
                <a:close/>
              </a:path>
              <a:path w="1929129" h="625475">
                <a:moveTo>
                  <a:pt x="1242187" y="558291"/>
                </a:moveTo>
                <a:lnTo>
                  <a:pt x="1050491" y="558302"/>
                </a:lnTo>
                <a:lnTo>
                  <a:pt x="1049274" y="558545"/>
                </a:lnTo>
                <a:lnTo>
                  <a:pt x="1241575" y="558545"/>
                </a:lnTo>
                <a:lnTo>
                  <a:pt x="1242187" y="558291"/>
                </a:lnTo>
                <a:close/>
              </a:path>
              <a:path w="1929129" h="625475">
                <a:moveTo>
                  <a:pt x="1254803" y="552576"/>
                </a:moveTo>
                <a:lnTo>
                  <a:pt x="1078738" y="552576"/>
                </a:lnTo>
                <a:lnTo>
                  <a:pt x="1077595" y="552830"/>
                </a:lnTo>
                <a:lnTo>
                  <a:pt x="1050475" y="558302"/>
                </a:lnTo>
                <a:lnTo>
                  <a:pt x="1242187" y="558291"/>
                </a:lnTo>
                <a:lnTo>
                  <a:pt x="1254803" y="552576"/>
                </a:lnTo>
                <a:close/>
              </a:path>
              <a:path w="1929129" h="625475">
                <a:moveTo>
                  <a:pt x="819387" y="556386"/>
                </a:moveTo>
                <a:lnTo>
                  <a:pt x="819023" y="556386"/>
                </a:lnTo>
                <a:lnTo>
                  <a:pt x="820038" y="556513"/>
                </a:lnTo>
                <a:lnTo>
                  <a:pt x="819387" y="556386"/>
                </a:lnTo>
                <a:close/>
              </a:path>
              <a:path w="1929129" h="625475">
                <a:moveTo>
                  <a:pt x="1078128" y="552700"/>
                </a:moveTo>
                <a:lnTo>
                  <a:pt x="1077484" y="552830"/>
                </a:lnTo>
                <a:lnTo>
                  <a:pt x="1078128" y="552700"/>
                </a:lnTo>
                <a:close/>
              </a:path>
              <a:path w="1929129" h="625475">
                <a:moveTo>
                  <a:pt x="1270222" y="545591"/>
                </a:moveTo>
                <a:lnTo>
                  <a:pt x="1107186" y="545591"/>
                </a:lnTo>
                <a:lnTo>
                  <a:pt x="1078128" y="552700"/>
                </a:lnTo>
                <a:lnTo>
                  <a:pt x="1078738" y="552576"/>
                </a:lnTo>
                <a:lnTo>
                  <a:pt x="1254803" y="552576"/>
                </a:lnTo>
                <a:lnTo>
                  <a:pt x="1270222" y="545591"/>
                </a:lnTo>
                <a:close/>
              </a:path>
              <a:path w="1929129" h="625475">
                <a:moveTo>
                  <a:pt x="789432" y="550544"/>
                </a:moveTo>
                <a:lnTo>
                  <a:pt x="790448" y="550798"/>
                </a:lnTo>
                <a:lnTo>
                  <a:pt x="790734" y="550798"/>
                </a:lnTo>
                <a:lnTo>
                  <a:pt x="789432" y="550544"/>
                </a:lnTo>
                <a:close/>
              </a:path>
              <a:path w="1929129" h="625475">
                <a:moveTo>
                  <a:pt x="1286960" y="537463"/>
                </a:moveTo>
                <a:lnTo>
                  <a:pt x="1135380" y="537463"/>
                </a:lnTo>
                <a:lnTo>
                  <a:pt x="1106043" y="545845"/>
                </a:lnTo>
                <a:lnTo>
                  <a:pt x="1107186" y="545591"/>
                </a:lnTo>
                <a:lnTo>
                  <a:pt x="1270222" y="545591"/>
                </a:lnTo>
                <a:lnTo>
                  <a:pt x="1271905" y="544829"/>
                </a:lnTo>
                <a:lnTo>
                  <a:pt x="1286960" y="537463"/>
                </a:lnTo>
                <a:close/>
              </a:path>
              <a:path w="1929129" h="625475">
                <a:moveTo>
                  <a:pt x="759713" y="543559"/>
                </a:moveTo>
                <a:lnTo>
                  <a:pt x="760602" y="543813"/>
                </a:lnTo>
                <a:lnTo>
                  <a:pt x="760792" y="543813"/>
                </a:lnTo>
                <a:lnTo>
                  <a:pt x="759713" y="543559"/>
                </a:lnTo>
                <a:close/>
              </a:path>
              <a:path w="1929129" h="625475">
                <a:moveTo>
                  <a:pt x="1163473" y="528099"/>
                </a:moveTo>
                <a:lnTo>
                  <a:pt x="1134364" y="537717"/>
                </a:lnTo>
                <a:lnTo>
                  <a:pt x="1135380" y="537463"/>
                </a:lnTo>
                <a:lnTo>
                  <a:pt x="1286960" y="537463"/>
                </a:lnTo>
                <a:lnTo>
                  <a:pt x="1301496" y="530351"/>
                </a:lnTo>
                <a:lnTo>
                  <a:pt x="1305104" y="528446"/>
                </a:lnTo>
                <a:lnTo>
                  <a:pt x="1162558" y="528446"/>
                </a:lnTo>
                <a:lnTo>
                  <a:pt x="1163473" y="528099"/>
                </a:lnTo>
                <a:close/>
              </a:path>
              <a:path w="1929129" h="625475">
                <a:moveTo>
                  <a:pt x="730439" y="535803"/>
                </a:moveTo>
                <a:lnTo>
                  <a:pt x="730885" y="535939"/>
                </a:lnTo>
                <a:lnTo>
                  <a:pt x="730439" y="535803"/>
                </a:lnTo>
                <a:close/>
              </a:path>
              <a:path w="1929129" h="625475">
                <a:moveTo>
                  <a:pt x="730054" y="535685"/>
                </a:moveTo>
                <a:lnTo>
                  <a:pt x="730439" y="535803"/>
                </a:lnTo>
                <a:lnTo>
                  <a:pt x="730054" y="535685"/>
                </a:lnTo>
                <a:close/>
              </a:path>
              <a:path w="1929129" h="625475">
                <a:moveTo>
                  <a:pt x="1305826" y="528065"/>
                </a:moveTo>
                <a:lnTo>
                  <a:pt x="1163574" y="528065"/>
                </a:lnTo>
                <a:lnTo>
                  <a:pt x="1162558" y="528446"/>
                </a:lnTo>
                <a:lnTo>
                  <a:pt x="1305104" y="528446"/>
                </a:lnTo>
                <a:lnTo>
                  <a:pt x="1305826" y="528065"/>
                </a:lnTo>
                <a:close/>
              </a:path>
              <a:path w="1929129" h="625475">
                <a:moveTo>
                  <a:pt x="1347040" y="505713"/>
                </a:moveTo>
                <a:lnTo>
                  <a:pt x="1219835" y="505713"/>
                </a:lnTo>
                <a:lnTo>
                  <a:pt x="1190752" y="517778"/>
                </a:lnTo>
                <a:lnTo>
                  <a:pt x="1163473" y="528099"/>
                </a:lnTo>
                <a:lnTo>
                  <a:pt x="1305826" y="528065"/>
                </a:lnTo>
                <a:lnTo>
                  <a:pt x="1331087" y="514730"/>
                </a:lnTo>
                <a:lnTo>
                  <a:pt x="1347040" y="505713"/>
                </a:lnTo>
                <a:close/>
              </a:path>
              <a:path w="1929129" h="625475">
                <a:moveTo>
                  <a:pt x="700151" y="526541"/>
                </a:moveTo>
                <a:lnTo>
                  <a:pt x="700786" y="526795"/>
                </a:lnTo>
                <a:lnTo>
                  <a:pt x="700981" y="526795"/>
                </a:lnTo>
                <a:lnTo>
                  <a:pt x="700151" y="526541"/>
                </a:lnTo>
                <a:close/>
              </a:path>
              <a:path w="1929129" h="625475">
                <a:moveTo>
                  <a:pt x="1191641" y="517397"/>
                </a:moveTo>
                <a:lnTo>
                  <a:pt x="1190638" y="517778"/>
                </a:lnTo>
                <a:lnTo>
                  <a:pt x="1191641" y="517397"/>
                </a:lnTo>
                <a:close/>
              </a:path>
              <a:path w="1929129" h="625475">
                <a:moveTo>
                  <a:pt x="669990" y="516635"/>
                </a:moveTo>
                <a:lnTo>
                  <a:pt x="669798" y="516635"/>
                </a:lnTo>
                <a:lnTo>
                  <a:pt x="670687" y="516889"/>
                </a:lnTo>
                <a:lnTo>
                  <a:pt x="669990" y="516635"/>
                </a:lnTo>
                <a:close/>
              </a:path>
              <a:path w="1929129" h="625475">
                <a:moveTo>
                  <a:pt x="1392277" y="479170"/>
                </a:moveTo>
                <a:lnTo>
                  <a:pt x="1276096" y="479170"/>
                </a:lnTo>
                <a:lnTo>
                  <a:pt x="1247139" y="493267"/>
                </a:lnTo>
                <a:lnTo>
                  <a:pt x="1219241" y="505960"/>
                </a:lnTo>
                <a:lnTo>
                  <a:pt x="1219835" y="505713"/>
                </a:lnTo>
                <a:lnTo>
                  <a:pt x="1347040" y="505713"/>
                </a:lnTo>
                <a:lnTo>
                  <a:pt x="1360297" y="498220"/>
                </a:lnTo>
                <a:lnTo>
                  <a:pt x="1389634" y="480821"/>
                </a:lnTo>
                <a:lnTo>
                  <a:pt x="1392277" y="479170"/>
                </a:lnTo>
                <a:close/>
              </a:path>
              <a:path w="1929129" h="625475">
                <a:moveTo>
                  <a:pt x="639699" y="505586"/>
                </a:moveTo>
                <a:lnTo>
                  <a:pt x="640334" y="505840"/>
                </a:lnTo>
                <a:lnTo>
                  <a:pt x="639699" y="505586"/>
                </a:lnTo>
                <a:close/>
              </a:path>
              <a:path w="1929129" h="625475">
                <a:moveTo>
                  <a:pt x="609713" y="493919"/>
                </a:moveTo>
                <a:lnTo>
                  <a:pt x="609981" y="494029"/>
                </a:lnTo>
                <a:lnTo>
                  <a:pt x="609713" y="493919"/>
                </a:lnTo>
                <a:close/>
              </a:path>
              <a:path w="1929129" h="625475">
                <a:moveTo>
                  <a:pt x="609368" y="493775"/>
                </a:moveTo>
                <a:lnTo>
                  <a:pt x="609713" y="493919"/>
                </a:lnTo>
                <a:lnTo>
                  <a:pt x="609368" y="493775"/>
                </a:lnTo>
                <a:close/>
              </a:path>
              <a:path w="1929129" h="625475">
                <a:moveTo>
                  <a:pt x="1247902" y="492886"/>
                </a:moveTo>
                <a:lnTo>
                  <a:pt x="1247066" y="493267"/>
                </a:lnTo>
                <a:lnTo>
                  <a:pt x="1247902" y="492886"/>
                </a:lnTo>
                <a:close/>
              </a:path>
              <a:path w="1929129" h="625475">
                <a:moveTo>
                  <a:pt x="578803" y="481075"/>
                </a:moveTo>
                <a:lnTo>
                  <a:pt x="579374" y="481329"/>
                </a:lnTo>
                <a:lnTo>
                  <a:pt x="578803" y="481075"/>
                </a:lnTo>
                <a:close/>
              </a:path>
              <a:path w="1929129" h="625475">
                <a:moveTo>
                  <a:pt x="1303909" y="464311"/>
                </a:moveTo>
                <a:lnTo>
                  <a:pt x="1275207" y="479551"/>
                </a:lnTo>
                <a:lnTo>
                  <a:pt x="1276096" y="479170"/>
                </a:lnTo>
                <a:lnTo>
                  <a:pt x="1392277" y="479170"/>
                </a:lnTo>
                <a:lnTo>
                  <a:pt x="1415462" y="464692"/>
                </a:lnTo>
                <a:lnTo>
                  <a:pt x="1303401" y="464692"/>
                </a:lnTo>
                <a:lnTo>
                  <a:pt x="1303909" y="464311"/>
                </a:lnTo>
                <a:close/>
              </a:path>
              <a:path w="1929129" h="625475">
                <a:moveTo>
                  <a:pt x="548259" y="467486"/>
                </a:moveTo>
                <a:lnTo>
                  <a:pt x="548767" y="467740"/>
                </a:lnTo>
                <a:lnTo>
                  <a:pt x="548259" y="467486"/>
                </a:lnTo>
                <a:close/>
              </a:path>
              <a:path w="1929129" h="625475">
                <a:moveTo>
                  <a:pt x="1331976" y="448563"/>
                </a:moveTo>
                <a:lnTo>
                  <a:pt x="1303401" y="464692"/>
                </a:lnTo>
                <a:lnTo>
                  <a:pt x="1415462" y="464692"/>
                </a:lnTo>
                <a:lnTo>
                  <a:pt x="1418717" y="462660"/>
                </a:lnTo>
                <a:lnTo>
                  <a:pt x="1439565" y="448944"/>
                </a:lnTo>
                <a:lnTo>
                  <a:pt x="1331468" y="448944"/>
                </a:lnTo>
                <a:lnTo>
                  <a:pt x="1331976" y="448563"/>
                </a:lnTo>
                <a:close/>
              </a:path>
              <a:path w="1929129" h="625475">
                <a:moveTo>
                  <a:pt x="517525" y="453135"/>
                </a:moveTo>
                <a:lnTo>
                  <a:pt x="518033" y="453389"/>
                </a:lnTo>
                <a:lnTo>
                  <a:pt x="517525" y="453135"/>
                </a:lnTo>
                <a:close/>
              </a:path>
              <a:path w="1929129" h="625475">
                <a:moveTo>
                  <a:pt x="1360043" y="431926"/>
                </a:moveTo>
                <a:lnTo>
                  <a:pt x="1331468" y="448944"/>
                </a:lnTo>
                <a:lnTo>
                  <a:pt x="1439565" y="448944"/>
                </a:lnTo>
                <a:lnTo>
                  <a:pt x="1447673" y="443610"/>
                </a:lnTo>
                <a:lnTo>
                  <a:pt x="1464192" y="432307"/>
                </a:lnTo>
                <a:lnTo>
                  <a:pt x="1359535" y="432307"/>
                </a:lnTo>
                <a:lnTo>
                  <a:pt x="1360043" y="431926"/>
                </a:lnTo>
                <a:close/>
              </a:path>
              <a:path w="1929129" h="625475">
                <a:moveTo>
                  <a:pt x="486663" y="438022"/>
                </a:moveTo>
                <a:lnTo>
                  <a:pt x="487045" y="438276"/>
                </a:lnTo>
                <a:lnTo>
                  <a:pt x="487182" y="438276"/>
                </a:lnTo>
                <a:lnTo>
                  <a:pt x="486663" y="438022"/>
                </a:lnTo>
                <a:close/>
              </a:path>
              <a:path w="1929129" h="625475">
                <a:moveTo>
                  <a:pt x="1489821" y="414400"/>
                </a:moveTo>
                <a:lnTo>
                  <a:pt x="1388110" y="414400"/>
                </a:lnTo>
                <a:lnTo>
                  <a:pt x="1359535" y="432307"/>
                </a:lnTo>
                <a:lnTo>
                  <a:pt x="1464192" y="432307"/>
                </a:lnTo>
                <a:lnTo>
                  <a:pt x="1476629" y="423798"/>
                </a:lnTo>
                <a:lnTo>
                  <a:pt x="1489821" y="414400"/>
                </a:lnTo>
                <a:close/>
              </a:path>
              <a:path w="1929129" h="625475">
                <a:moveTo>
                  <a:pt x="455703" y="422275"/>
                </a:moveTo>
                <a:lnTo>
                  <a:pt x="456184" y="422528"/>
                </a:lnTo>
                <a:lnTo>
                  <a:pt x="455703" y="422275"/>
                </a:lnTo>
                <a:close/>
              </a:path>
              <a:path w="1929129" h="625475">
                <a:moveTo>
                  <a:pt x="1541051" y="376808"/>
                </a:moveTo>
                <a:lnTo>
                  <a:pt x="1444117" y="376808"/>
                </a:lnTo>
                <a:lnTo>
                  <a:pt x="1415542" y="396366"/>
                </a:lnTo>
                <a:lnTo>
                  <a:pt x="1387602" y="414654"/>
                </a:lnTo>
                <a:lnTo>
                  <a:pt x="1388110" y="414400"/>
                </a:lnTo>
                <a:lnTo>
                  <a:pt x="1489821" y="414400"/>
                </a:lnTo>
                <a:lnTo>
                  <a:pt x="1505331" y="403351"/>
                </a:lnTo>
                <a:lnTo>
                  <a:pt x="1534033" y="382142"/>
                </a:lnTo>
                <a:lnTo>
                  <a:pt x="1541051" y="376808"/>
                </a:lnTo>
                <a:close/>
              </a:path>
              <a:path w="1929129" h="625475">
                <a:moveTo>
                  <a:pt x="424709" y="405891"/>
                </a:moveTo>
                <a:lnTo>
                  <a:pt x="424942" y="406019"/>
                </a:lnTo>
                <a:lnTo>
                  <a:pt x="424709" y="405891"/>
                </a:lnTo>
                <a:close/>
              </a:path>
              <a:path w="1929129" h="625475">
                <a:moveTo>
                  <a:pt x="1416050" y="395985"/>
                </a:moveTo>
                <a:lnTo>
                  <a:pt x="1415469" y="396366"/>
                </a:lnTo>
                <a:lnTo>
                  <a:pt x="1416050" y="395985"/>
                </a:lnTo>
                <a:close/>
              </a:path>
              <a:path w="1929129" h="625475">
                <a:moveTo>
                  <a:pt x="393634" y="388873"/>
                </a:moveTo>
                <a:lnTo>
                  <a:pt x="394081" y="389127"/>
                </a:lnTo>
                <a:lnTo>
                  <a:pt x="393634" y="388873"/>
                </a:lnTo>
                <a:close/>
              </a:path>
              <a:path w="1929129" h="625475">
                <a:moveTo>
                  <a:pt x="1567154" y="356869"/>
                </a:moveTo>
                <a:lnTo>
                  <a:pt x="1472057" y="356869"/>
                </a:lnTo>
                <a:lnTo>
                  <a:pt x="1443609" y="377063"/>
                </a:lnTo>
                <a:lnTo>
                  <a:pt x="1444117" y="376808"/>
                </a:lnTo>
                <a:lnTo>
                  <a:pt x="1541051" y="376808"/>
                </a:lnTo>
                <a:lnTo>
                  <a:pt x="1562608" y="360425"/>
                </a:lnTo>
                <a:lnTo>
                  <a:pt x="1567154" y="356869"/>
                </a:lnTo>
                <a:close/>
              </a:path>
              <a:path w="1929129" h="625475">
                <a:moveTo>
                  <a:pt x="1619489" y="315086"/>
                </a:moveTo>
                <a:lnTo>
                  <a:pt x="1527937" y="315086"/>
                </a:lnTo>
                <a:lnTo>
                  <a:pt x="1499616" y="336550"/>
                </a:lnTo>
                <a:lnTo>
                  <a:pt x="1471676" y="357123"/>
                </a:lnTo>
                <a:lnTo>
                  <a:pt x="1472057" y="356869"/>
                </a:lnTo>
                <a:lnTo>
                  <a:pt x="1567154" y="356869"/>
                </a:lnTo>
                <a:lnTo>
                  <a:pt x="1591183" y="338073"/>
                </a:lnTo>
                <a:lnTo>
                  <a:pt x="1619489" y="315086"/>
                </a:lnTo>
                <a:close/>
              </a:path>
              <a:path w="1929129" h="625475">
                <a:moveTo>
                  <a:pt x="331044" y="353186"/>
                </a:moveTo>
                <a:lnTo>
                  <a:pt x="331470" y="353440"/>
                </a:lnTo>
                <a:lnTo>
                  <a:pt x="331044" y="353186"/>
                </a:lnTo>
                <a:close/>
              </a:path>
              <a:path w="1929129" h="625475">
                <a:moveTo>
                  <a:pt x="0" y="178307"/>
                </a:moveTo>
                <a:lnTo>
                  <a:pt x="97282" y="343407"/>
                </a:lnTo>
                <a:lnTo>
                  <a:pt x="128461" y="295279"/>
                </a:lnTo>
                <a:lnTo>
                  <a:pt x="104521" y="279907"/>
                </a:lnTo>
                <a:lnTo>
                  <a:pt x="135382" y="231901"/>
                </a:lnTo>
                <a:lnTo>
                  <a:pt x="169519" y="231901"/>
                </a:lnTo>
                <a:lnTo>
                  <a:pt x="190500" y="199516"/>
                </a:lnTo>
                <a:lnTo>
                  <a:pt x="0" y="178307"/>
                </a:lnTo>
                <a:close/>
              </a:path>
              <a:path w="1929129" h="625475">
                <a:moveTo>
                  <a:pt x="1499870" y="336295"/>
                </a:moveTo>
                <a:lnTo>
                  <a:pt x="1499526" y="336550"/>
                </a:lnTo>
                <a:lnTo>
                  <a:pt x="1499870" y="336295"/>
                </a:lnTo>
                <a:close/>
              </a:path>
              <a:path w="1929129" h="625475">
                <a:moveTo>
                  <a:pt x="268350" y="315721"/>
                </a:moveTo>
                <a:lnTo>
                  <a:pt x="268732" y="315975"/>
                </a:lnTo>
                <a:lnTo>
                  <a:pt x="268350" y="315721"/>
                </a:lnTo>
                <a:close/>
              </a:path>
              <a:path w="1929129" h="625475">
                <a:moveTo>
                  <a:pt x="1646388" y="293242"/>
                </a:moveTo>
                <a:lnTo>
                  <a:pt x="1555750" y="293242"/>
                </a:lnTo>
                <a:lnTo>
                  <a:pt x="1527556" y="315340"/>
                </a:lnTo>
                <a:lnTo>
                  <a:pt x="1527937" y="315086"/>
                </a:lnTo>
                <a:lnTo>
                  <a:pt x="1619489" y="315086"/>
                </a:lnTo>
                <a:lnTo>
                  <a:pt x="1646388" y="293242"/>
                </a:lnTo>
                <a:close/>
              </a:path>
              <a:path w="1929129" h="625475">
                <a:moveTo>
                  <a:pt x="135382" y="231901"/>
                </a:moveTo>
                <a:lnTo>
                  <a:pt x="104521" y="279907"/>
                </a:lnTo>
                <a:lnTo>
                  <a:pt x="128461" y="295279"/>
                </a:lnTo>
                <a:lnTo>
                  <a:pt x="159505" y="247360"/>
                </a:lnTo>
                <a:lnTo>
                  <a:pt x="135382" y="231901"/>
                </a:lnTo>
                <a:close/>
              </a:path>
              <a:path w="1929129" h="625475">
                <a:moveTo>
                  <a:pt x="1699981" y="247776"/>
                </a:moveTo>
                <a:lnTo>
                  <a:pt x="1611630" y="247776"/>
                </a:lnTo>
                <a:lnTo>
                  <a:pt x="1555369" y="293496"/>
                </a:lnTo>
                <a:lnTo>
                  <a:pt x="1555750" y="293242"/>
                </a:lnTo>
                <a:lnTo>
                  <a:pt x="1646388" y="293242"/>
                </a:lnTo>
                <a:lnTo>
                  <a:pt x="1647952" y="291972"/>
                </a:lnTo>
                <a:lnTo>
                  <a:pt x="1699981" y="247776"/>
                </a:lnTo>
                <a:close/>
              </a:path>
              <a:path w="1929129" h="625475">
                <a:moveTo>
                  <a:pt x="205359" y="276732"/>
                </a:moveTo>
                <a:lnTo>
                  <a:pt x="205739" y="276986"/>
                </a:lnTo>
                <a:lnTo>
                  <a:pt x="205359" y="276732"/>
                </a:lnTo>
                <a:close/>
              </a:path>
              <a:path w="1929129" h="625475">
                <a:moveTo>
                  <a:pt x="1890141" y="0"/>
                </a:moveTo>
                <a:lnTo>
                  <a:pt x="1834388" y="51307"/>
                </a:lnTo>
                <a:lnTo>
                  <a:pt x="1778508" y="102107"/>
                </a:lnTo>
                <a:lnTo>
                  <a:pt x="1722755" y="152019"/>
                </a:lnTo>
                <a:lnTo>
                  <a:pt x="1667002" y="200786"/>
                </a:lnTo>
                <a:lnTo>
                  <a:pt x="1611122" y="248157"/>
                </a:lnTo>
                <a:lnTo>
                  <a:pt x="1611630" y="247776"/>
                </a:lnTo>
                <a:lnTo>
                  <a:pt x="1699981" y="247776"/>
                </a:lnTo>
                <a:lnTo>
                  <a:pt x="1704467" y="243966"/>
                </a:lnTo>
                <a:lnTo>
                  <a:pt x="1760855" y="194690"/>
                </a:lnTo>
                <a:lnTo>
                  <a:pt x="1816989" y="144398"/>
                </a:lnTo>
                <a:lnTo>
                  <a:pt x="1928876" y="42163"/>
                </a:lnTo>
                <a:lnTo>
                  <a:pt x="1890141" y="0"/>
                </a:lnTo>
                <a:close/>
              </a:path>
              <a:path w="1929129" h="625475">
                <a:moveTo>
                  <a:pt x="169519" y="231901"/>
                </a:moveTo>
                <a:lnTo>
                  <a:pt x="135382" y="231901"/>
                </a:lnTo>
                <a:lnTo>
                  <a:pt x="159505" y="247360"/>
                </a:lnTo>
                <a:lnTo>
                  <a:pt x="169519" y="231901"/>
                </a:lnTo>
                <a:close/>
              </a:path>
              <a:path w="1929129" h="625475">
                <a:moveTo>
                  <a:pt x="1667256" y="200532"/>
                </a:moveTo>
                <a:lnTo>
                  <a:pt x="1666956" y="200786"/>
                </a:lnTo>
                <a:lnTo>
                  <a:pt x="1667256" y="200532"/>
                </a:lnTo>
                <a:close/>
              </a:path>
              <a:path w="1929129" h="625475">
                <a:moveTo>
                  <a:pt x="1723009" y="151764"/>
                </a:moveTo>
                <a:lnTo>
                  <a:pt x="1722718" y="152019"/>
                </a:lnTo>
                <a:lnTo>
                  <a:pt x="1723009" y="151764"/>
                </a:lnTo>
                <a:close/>
              </a:path>
              <a:path w="1929129" h="625475">
                <a:moveTo>
                  <a:pt x="1778762" y="101853"/>
                </a:moveTo>
                <a:lnTo>
                  <a:pt x="1778478" y="102107"/>
                </a:lnTo>
                <a:lnTo>
                  <a:pt x="1778762" y="101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78176" y="6341465"/>
            <a:ext cx="324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Other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part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20900" y="1330909"/>
            <a:ext cx="3235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Other part of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69791" y="2741676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2631" y="2084654"/>
            <a:ext cx="1985010" cy="1588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信号控制</a:t>
            </a:r>
            <a:endParaRPr sz="2400" dirty="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gate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(Other part</a:t>
            </a:r>
            <a:r>
              <a:rPr sz="2400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endParaRPr sz="2400" dirty="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631" y="5037582"/>
            <a:ext cx="1795780" cy="14611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33020" algn="just">
              <a:lnSpc>
                <a:spcPct val="97500"/>
              </a:lnSpc>
              <a:spcBef>
                <a:spcPts val="17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信号控制</a:t>
            </a:r>
            <a:r>
              <a:rPr sz="2400" spc="-15" dirty="0" smtClean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the input </a:t>
            </a:r>
            <a:r>
              <a:rPr sz="2400" spc="-25" dirty="0">
                <a:latin typeface="Calibri"/>
                <a:cs typeface="Calibri"/>
              </a:rPr>
              <a:t>gate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(Other part of 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6793" y="3476066"/>
            <a:ext cx="1878964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信号控制</a:t>
            </a:r>
            <a:endParaRPr sz="2400" dirty="0">
              <a:latin typeface="Calibri"/>
              <a:cs typeface="Calibri"/>
            </a:endParaRPr>
          </a:p>
          <a:p>
            <a:pPr marL="4064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forget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gate</a:t>
            </a:r>
            <a:endParaRPr sz="2400" dirty="0">
              <a:latin typeface="Calibri"/>
              <a:cs typeface="Calibri"/>
            </a:endParaRPr>
          </a:p>
          <a:p>
            <a:pPr marL="67310" marR="142240" indent="-55244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(Other part</a:t>
            </a:r>
            <a:r>
              <a:rPr sz="2400" spc="-1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38400" y="2162555"/>
            <a:ext cx="4156075" cy="3616960"/>
          </a:xfrm>
          <a:custGeom>
            <a:avLst/>
            <a:gdLst/>
            <a:ahLst/>
            <a:cxnLst/>
            <a:rect l="l" t="t" r="r" b="b"/>
            <a:pathLst>
              <a:path w="4156075" h="3616960">
                <a:moveTo>
                  <a:pt x="0" y="3616452"/>
                </a:moveTo>
                <a:lnTo>
                  <a:pt x="4155948" y="3616452"/>
                </a:lnTo>
                <a:lnTo>
                  <a:pt x="4155948" y="0"/>
                </a:lnTo>
                <a:lnTo>
                  <a:pt x="0" y="0"/>
                </a:lnTo>
                <a:lnTo>
                  <a:pt x="0" y="361645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34659" y="5153914"/>
            <a:ext cx="824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L</a:t>
            </a:r>
            <a:r>
              <a:rPr sz="2800" b="1" i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</a:t>
            </a:r>
            <a:r>
              <a:rPr sz="2800" b="1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13882" y="1561338"/>
            <a:ext cx="2894330" cy="1481455"/>
          </a:xfrm>
          <a:custGeom>
            <a:avLst/>
            <a:gdLst/>
            <a:ahLst/>
            <a:cxnLst/>
            <a:rect l="l" t="t" r="r" b="b"/>
            <a:pathLst>
              <a:path w="2894329" h="1481455">
                <a:moveTo>
                  <a:pt x="0" y="1481327"/>
                </a:moveTo>
                <a:lnTo>
                  <a:pt x="2894075" y="1481327"/>
                </a:lnTo>
                <a:lnTo>
                  <a:pt x="2894075" y="0"/>
                </a:lnTo>
                <a:lnTo>
                  <a:pt x="0" y="0"/>
                </a:lnTo>
                <a:lnTo>
                  <a:pt x="0" y="14813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13882" y="1561338"/>
            <a:ext cx="2894330" cy="1481455"/>
          </a:xfrm>
          <a:custGeom>
            <a:avLst/>
            <a:gdLst/>
            <a:ahLst/>
            <a:cxnLst/>
            <a:rect l="l" t="t" r="r" b="b"/>
            <a:pathLst>
              <a:path w="2894329" h="1481455">
                <a:moveTo>
                  <a:pt x="0" y="1481327"/>
                </a:moveTo>
                <a:lnTo>
                  <a:pt x="2894075" y="1481327"/>
                </a:lnTo>
                <a:lnTo>
                  <a:pt x="2894075" y="0"/>
                </a:lnTo>
                <a:lnTo>
                  <a:pt x="0" y="0"/>
                </a:lnTo>
                <a:lnTo>
                  <a:pt x="0" y="148132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3882" y="1626488"/>
            <a:ext cx="289433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3690" marR="30607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特殊神经元机构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: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inputs,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54723" y="3790188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173735" y="0"/>
                </a:moveTo>
                <a:lnTo>
                  <a:pt x="0" y="86868"/>
                </a:lnTo>
                <a:lnTo>
                  <a:pt x="173735" y="173736"/>
                </a:lnTo>
                <a:lnTo>
                  <a:pt x="173735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469900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5" y="115824"/>
                </a:lnTo>
                <a:lnTo>
                  <a:pt x="173735" y="57912"/>
                </a:lnTo>
                <a:close/>
              </a:path>
              <a:path w="469900" h="173989">
                <a:moveTo>
                  <a:pt x="469646" y="57912"/>
                </a:moveTo>
                <a:lnTo>
                  <a:pt x="173735" y="57912"/>
                </a:lnTo>
                <a:lnTo>
                  <a:pt x="173735" y="115824"/>
                </a:lnTo>
                <a:lnTo>
                  <a:pt x="469646" y="115824"/>
                </a:lnTo>
                <a:lnTo>
                  <a:pt x="46964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451" y="413002"/>
            <a:ext cx="4649803" cy="6303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6947" y="6339332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397" y="4472178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605" y="4616958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80" dirty="0">
                <a:latin typeface="Cambria Math"/>
                <a:cs typeface="Cambria Math"/>
              </a:rPr>
              <a:t>𝑖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5261" y="3334257"/>
            <a:ext cx="281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4" dirty="0">
                <a:latin typeface="Cambria Math"/>
                <a:cs typeface="Cambria Math"/>
              </a:rPr>
              <a:t>𝑧</a:t>
            </a:r>
            <a:r>
              <a:rPr sz="2625" spc="232" baseline="-15873" dirty="0">
                <a:latin typeface="Cambria Math"/>
                <a:cs typeface="Cambria Math"/>
              </a:rPr>
              <a:t>𝑓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151" y="921765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08148" y="4376420"/>
            <a:ext cx="437515" cy="282575"/>
          </a:xfrm>
          <a:custGeom>
            <a:avLst/>
            <a:gdLst/>
            <a:ahLst/>
            <a:cxnLst/>
            <a:rect l="l" t="t" r="r" b="b"/>
            <a:pathLst>
              <a:path w="437514" h="282575">
                <a:moveTo>
                  <a:pt x="347090" y="0"/>
                </a:moveTo>
                <a:lnTo>
                  <a:pt x="343153" y="11429"/>
                </a:lnTo>
                <a:lnTo>
                  <a:pt x="359461" y="18522"/>
                </a:lnTo>
                <a:lnTo>
                  <a:pt x="373506" y="28352"/>
                </a:lnTo>
                <a:lnTo>
                  <a:pt x="402050" y="73852"/>
                </a:lnTo>
                <a:lnTo>
                  <a:pt x="410432" y="115623"/>
                </a:lnTo>
                <a:lnTo>
                  <a:pt x="411480" y="139699"/>
                </a:lnTo>
                <a:lnTo>
                  <a:pt x="410432" y="164635"/>
                </a:lnTo>
                <a:lnTo>
                  <a:pt x="402050" y="207601"/>
                </a:lnTo>
                <a:lnTo>
                  <a:pt x="373554" y="253857"/>
                </a:lnTo>
                <a:lnTo>
                  <a:pt x="343534" y="270890"/>
                </a:lnTo>
                <a:lnTo>
                  <a:pt x="347090" y="282320"/>
                </a:lnTo>
                <a:lnTo>
                  <a:pt x="385651" y="264255"/>
                </a:lnTo>
                <a:lnTo>
                  <a:pt x="414019" y="233044"/>
                </a:lnTo>
                <a:lnTo>
                  <a:pt x="431339" y="191134"/>
                </a:lnTo>
                <a:lnTo>
                  <a:pt x="437133" y="141223"/>
                </a:lnTo>
                <a:lnTo>
                  <a:pt x="435681" y="115341"/>
                </a:lnTo>
                <a:lnTo>
                  <a:pt x="424060" y="69482"/>
                </a:lnTo>
                <a:lnTo>
                  <a:pt x="400990" y="32146"/>
                </a:lnTo>
                <a:lnTo>
                  <a:pt x="367565" y="7381"/>
                </a:lnTo>
                <a:lnTo>
                  <a:pt x="347090" y="0"/>
                </a:lnTo>
                <a:close/>
              </a:path>
              <a:path w="437514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90725" y="4287392"/>
            <a:ext cx="65493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86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 smtClean="0">
                <a:latin typeface="Cambria Math"/>
                <a:cs typeface="Cambria Math"/>
              </a:rPr>
              <a:t>𝑧</a:t>
            </a:r>
            <a:r>
              <a:rPr lang="en-US" sz="2400" spc="-60" baseline="-25000" dirty="0" smtClean="0">
                <a:latin typeface="Cambria Math"/>
                <a:cs typeface="Cambria Math"/>
              </a:rPr>
              <a:t>i</a:t>
            </a:r>
            <a:endParaRPr sz="2625" baseline="-250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0922" y="965961"/>
            <a:ext cx="10394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multiply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6695" y="1234566"/>
            <a:ext cx="3608705" cy="183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3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激活函数通常选用</a:t>
            </a:r>
            <a:r>
              <a:rPr sz="2400" spc="-5" dirty="0" smtClean="0">
                <a:latin typeface="Times New Roman" pitchFamily="18" charset="0"/>
                <a:cs typeface="Times New Roman" pitchFamily="18" charset="0"/>
              </a:rPr>
              <a:t>sigmoid</a:t>
            </a:r>
            <a:r>
              <a:rPr sz="2400" spc="-1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5" dirty="0" smtClean="0">
                <a:latin typeface="Times New Roman" pitchFamily="18" charset="0"/>
                <a:cs typeface="Times New Roman" pitchFamily="18" charset="0"/>
              </a:rPr>
              <a:t>function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  <a:p>
            <a:pPr marL="283210">
              <a:lnSpc>
                <a:spcPct val="100000"/>
              </a:lnSpc>
              <a:spcBef>
                <a:spcPts val="1365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输出介于 </a:t>
            </a:r>
            <a:r>
              <a:rPr sz="2400" dirty="0" smtClean="0">
                <a:latin typeface="Calibri"/>
                <a:cs typeface="Calibri"/>
              </a:rPr>
              <a:t>0 </a:t>
            </a:r>
            <a:r>
              <a:rPr lang="en-US" sz="2400" spc="-5" dirty="0" smtClean="0">
                <a:latin typeface="Calibri"/>
                <a:cs typeface="Calibri"/>
              </a:rPr>
              <a:t> </a:t>
            </a:r>
            <a:r>
              <a:rPr lang="zh-CN" altLang="en-US" sz="2400" spc="-5" dirty="0" smtClean="0">
                <a:latin typeface="Calibri"/>
                <a:cs typeface="Calibri"/>
              </a:rPr>
              <a:t>到</a:t>
            </a:r>
            <a:r>
              <a:rPr sz="2400" spc="-45" dirty="0" smtClean="0">
                <a:latin typeface="Calibri"/>
                <a:cs typeface="Calibri"/>
              </a:rPr>
              <a:t> </a:t>
            </a:r>
            <a:r>
              <a:rPr sz="2400" dirty="0" smtClean="0">
                <a:latin typeface="Calibri"/>
                <a:cs typeface="Calibri"/>
              </a:rPr>
              <a:t>1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zh-CN" altLang="en-US" sz="2400" dirty="0" smtClean="0">
                <a:latin typeface="Calibri"/>
                <a:cs typeface="Calibri"/>
              </a:rPr>
              <a:t>之间</a:t>
            </a:r>
            <a:endParaRPr sz="2400" dirty="0">
              <a:latin typeface="Calibri"/>
              <a:cs typeface="Calibri"/>
            </a:endParaRPr>
          </a:p>
          <a:p>
            <a:pPr marL="283210">
              <a:lnSpc>
                <a:spcPct val="100000"/>
              </a:lnSpc>
              <a:spcBef>
                <a:spcPts val="13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表示了门的打开和关闭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7688" y="3203448"/>
            <a:ext cx="621791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7688" y="3311397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1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5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37688" y="3203448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5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1" y="107950"/>
                </a:lnTo>
                <a:lnTo>
                  <a:pt x="621791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5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0454" y="4138548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79" h="328929">
                <a:moveTo>
                  <a:pt x="306197" y="0"/>
                </a:moveTo>
                <a:lnTo>
                  <a:pt x="301498" y="13462"/>
                </a:lnTo>
                <a:lnTo>
                  <a:pt x="320547" y="21705"/>
                </a:lnTo>
                <a:lnTo>
                  <a:pt x="336930" y="33115"/>
                </a:lnTo>
                <a:lnTo>
                  <a:pt x="361696" y="65531"/>
                </a:lnTo>
                <a:lnTo>
                  <a:pt x="376269" y="109219"/>
                </a:lnTo>
                <a:lnTo>
                  <a:pt x="381126" y="162813"/>
                </a:lnTo>
                <a:lnTo>
                  <a:pt x="379892" y="191845"/>
                </a:lnTo>
                <a:lnTo>
                  <a:pt x="370089" y="241859"/>
                </a:lnTo>
                <a:lnTo>
                  <a:pt x="350547" y="280965"/>
                </a:lnTo>
                <a:lnTo>
                  <a:pt x="320742" y="307306"/>
                </a:lnTo>
                <a:lnTo>
                  <a:pt x="302006" y="315594"/>
                </a:lnTo>
                <a:lnTo>
                  <a:pt x="306197" y="328930"/>
                </a:lnTo>
                <a:lnTo>
                  <a:pt x="351075" y="307895"/>
                </a:lnTo>
                <a:lnTo>
                  <a:pt x="384048" y="271525"/>
                </a:lnTo>
                <a:lnTo>
                  <a:pt x="404336" y="222678"/>
                </a:lnTo>
                <a:lnTo>
                  <a:pt x="411099" y="164592"/>
                </a:lnTo>
                <a:lnTo>
                  <a:pt x="409406" y="134417"/>
                </a:lnTo>
                <a:lnTo>
                  <a:pt x="395829" y="80974"/>
                </a:lnTo>
                <a:lnTo>
                  <a:pt x="368919" y="37468"/>
                </a:lnTo>
                <a:lnTo>
                  <a:pt x="330057" y="8616"/>
                </a:lnTo>
                <a:lnTo>
                  <a:pt x="306197" y="0"/>
                </a:lnTo>
                <a:close/>
              </a:path>
              <a:path w="411479" h="328929">
                <a:moveTo>
                  <a:pt x="104902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8634" y="4138548"/>
            <a:ext cx="510540" cy="328930"/>
          </a:xfrm>
          <a:custGeom>
            <a:avLst/>
            <a:gdLst/>
            <a:ahLst/>
            <a:cxnLst/>
            <a:rect l="l" t="t" r="r" b="b"/>
            <a:pathLst>
              <a:path w="510540" h="328929">
                <a:moveTo>
                  <a:pt x="405257" y="0"/>
                </a:moveTo>
                <a:lnTo>
                  <a:pt x="400558" y="13462"/>
                </a:lnTo>
                <a:lnTo>
                  <a:pt x="419608" y="21705"/>
                </a:lnTo>
                <a:lnTo>
                  <a:pt x="435991" y="33115"/>
                </a:lnTo>
                <a:lnTo>
                  <a:pt x="460756" y="65531"/>
                </a:lnTo>
                <a:lnTo>
                  <a:pt x="475329" y="109219"/>
                </a:lnTo>
                <a:lnTo>
                  <a:pt x="480187" y="162813"/>
                </a:lnTo>
                <a:lnTo>
                  <a:pt x="478952" y="191845"/>
                </a:lnTo>
                <a:lnTo>
                  <a:pt x="469149" y="241859"/>
                </a:lnTo>
                <a:lnTo>
                  <a:pt x="449607" y="280965"/>
                </a:lnTo>
                <a:lnTo>
                  <a:pt x="419802" y="307306"/>
                </a:lnTo>
                <a:lnTo>
                  <a:pt x="401066" y="315594"/>
                </a:lnTo>
                <a:lnTo>
                  <a:pt x="405257" y="328930"/>
                </a:lnTo>
                <a:lnTo>
                  <a:pt x="450135" y="307895"/>
                </a:lnTo>
                <a:lnTo>
                  <a:pt x="483108" y="271525"/>
                </a:lnTo>
                <a:lnTo>
                  <a:pt x="503396" y="222678"/>
                </a:lnTo>
                <a:lnTo>
                  <a:pt x="510159" y="164592"/>
                </a:lnTo>
                <a:lnTo>
                  <a:pt x="508466" y="134417"/>
                </a:lnTo>
                <a:lnTo>
                  <a:pt x="494889" y="80974"/>
                </a:lnTo>
                <a:lnTo>
                  <a:pt x="467979" y="37468"/>
                </a:lnTo>
                <a:lnTo>
                  <a:pt x="429117" y="8616"/>
                </a:lnTo>
                <a:lnTo>
                  <a:pt x="405257" y="0"/>
                </a:lnTo>
                <a:close/>
              </a:path>
              <a:path w="510540" h="328929">
                <a:moveTo>
                  <a:pt x="104901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62169" y="4037838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5380" algn="l"/>
                <a:tab pos="1461770" algn="l"/>
                <a:tab pos="1814195" algn="l"/>
              </a:tabLst>
            </a:pPr>
            <a:r>
              <a:rPr sz="2800" spc="114" dirty="0">
                <a:latin typeface="Cambria Math"/>
                <a:cs typeface="Cambria Math"/>
              </a:rPr>
              <a:t>𝑐</a:t>
            </a:r>
            <a:r>
              <a:rPr sz="3075" spc="284" baseline="27100" dirty="0">
                <a:latin typeface="Cambria Math"/>
                <a:cs typeface="Cambria Math"/>
              </a:rPr>
              <a:t>′</a:t>
            </a:r>
            <a:r>
              <a:rPr sz="3075" baseline="27100" dirty="0">
                <a:latin typeface="Cambria Math"/>
                <a:cs typeface="Cambria Math"/>
              </a:rPr>
              <a:t> 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𝑔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𝑧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75" dirty="0" smtClean="0">
                <a:latin typeface="Cambria Math"/>
                <a:cs typeface="Cambria Math"/>
              </a:rPr>
              <a:t>𝑧</a:t>
            </a:r>
            <a:r>
              <a:rPr lang="en-US" sz="2800" spc="-75" baseline="-25000" dirty="0" smtClean="0">
                <a:latin typeface="Cambria Math"/>
                <a:cs typeface="Cambria Math"/>
              </a:rPr>
              <a:t>i</a:t>
            </a:r>
            <a:endParaRPr sz="3075" baseline="-250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2615" y="4088510"/>
            <a:ext cx="577215" cy="429259"/>
          </a:xfrm>
          <a:custGeom>
            <a:avLst/>
            <a:gdLst/>
            <a:ahLst/>
            <a:cxnLst/>
            <a:rect l="l" t="t" r="r" b="b"/>
            <a:pathLst>
              <a:path w="577215" h="429260">
                <a:moveTo>
                  <a:pt x="464438" y="0"/>
                </a:moveTo>
                <a:lnTo>
                  <a:pt x="460120" y="14224"/>
                </a:lnTo>
                <a:lnTo>
                  <a:pt x="479811" y="24389"/>
                </a:lnTo>
                <a:lnTo>
                  <a:pt x="496966" y="39258"/>
                </a:lnTo>
                <a:lnTo>
                  <a:pt x="523620" y="83057"/>
                </a:lnTo>
                <a:lnTo>
                  <a:pt x="539845" y="142462"/>
                </a:lnTo>
                <a:lnTo>
                  <a:pt x="545210" y="214630"/>
                </a:lnTo>
                <a:lnTo>
                  <a:pt x="543873" y="252204"/>
                </a:lnTo>
                <a:lnTo>
                  <a:pt x="533102" y="317875"/>
                </a:lnTo>
                <a:lnTo>
                  <a:pt x="511573" y="370113"/>
                </a:lnTo>
                <a:lnTo>
                  <a:pt x="479811" y="404491"/>
                </a:lnTo>
                <a:lnTo>
                  <a:pt x="460120" y="414655"/>
                </a:lnTo>
                <a:lnTo>
                  <a:pt x="464438" y="428878"/>
                </a:lnTo>
                <a:lnTo>
                  <a:pt x="512349" y="403383"/>
                </a:lnTo>
                <a:lnTo>
                  <a:pt x="547877" y="355219"/>
                </a:lnTo>
                <a:lnTo>
                  <a:pt x="569769" y="290274"/>
                </a:lnTo>
                <a:lnTo>
                  <a:pt x="577087" y="214375"/>
                </a:lnTo>
                <a:lnTo>
                  <a:pt x="575256" y="175136"/>
                </a:lnTo>
                <a:lnTo>
                  <a:pt x="560639" y="104755"/>
                </a:lnTo>
                <a:lnTo>
                  <a:pt x="531661" y="46755"/>
                </a:lnTo>
                <a:lnTo>
                  <a:pt x="489942" y="9902"/>
                </a:lnTo>
                <a:lnTo>
                  <a:pt x="464438" y="0"/>
                </a:lnTo>
                <a:close/>
              </a:path>
              <a:path w="577215" h="429260">
                <a:moveTo>
                  <a:pt x="112649" y="0"/>
                </a:moveTo>
                <a:lnTo>
                  <a:pt x="64754" y="25495"/>
                </a:lnTo>
                <a:lnTo>
                  <a:pt x="29336" y="73659"/>
                </a:lnTo>
                <a:lnTo>
                  <a:pt x="7334" y="138588"/>
                </a:lnTo>
                <a:lnTo>
                  <a:pt x="0" y="214375"/>
                </a:lnTo>
                <a:lnTo>
                  <a:pt x="1833" y="253688"/>
                </a:lnTo>
                <a:lnTo>
                  <a:pt x="16502" y="324121"/>
                </a:lnTo>
                <a:lnTo>
                  <a:pt x="45479" y="382123"/>
                </a:lnTo>
                <a:lnTo>
                  <a:pt x="87147" y="418976"/>
                </a:lnTo>
                <a:lnTo>
                  <a:pt x="112649" y="428878"/>
                </a:lnTo>
                <a:lnTo>
                  <a:pt x="116966" y="414655"/>
                </a:lnTo>
                <a:lnTo>
                  <a:pt x="97276" y="404491"/>
                </a:lnTo>
                <a:lnTo>
                  <a:pt x="80121" y="389636"/>
                </a:lnTo>
                <a:lnTo>
                  <a:pt x="53466" y="345947"/>
                </a:lnTo>
                <a:lnTo>
                  <a:pt x="37290" y="286623"/>
                </a:lnTo>
                <a:lnTo>
                  <a:pt x="31876" y="214630"/>
                </a:lnTo>
                <a:lnTo>
                  <a:pt x="33232" y="176962"/>
                </a:lnTo>
                <a:lnTo>
                  <a:pt x="44039" y="111152"/>
                </a:lnTo>
                <a:lnTo>
                  <a:pt x="65514" y="58818"/>
                </a:lnTo>
                <a:lnTo>
                  <a:pt x="97276" y="24389"/>
                </a:lnTo>
                <a:lnTo>
                  <a:pt x="116966" y="14224"/>
                </a:lnTo>
                <a:lnTo>
                  <a:pt x="112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66838" y="4037838"/>
            <a:ext cx="1196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85825" algn="l"/>
              </a:tabLst>
            </a:pPr>
            <a:r>
              <a:rPr sz="2800" spc="-5" dirty="0">
                <a:latin typeface="Cambria Math"/>
                <a:cs typeface="Cambria Math"/>
              </a:rPr>
              <a:t>+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𝑐</a:t>
            </a:r>
            <a:r>
              <a:rPr sz="2800" spc="-5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45" dirty="0">
                <a:latin typeface="Cambria Math"/>
                <a:cs typeface="Cambria Math"/>
              </a:rPr>
              <a:t>𝑧</a:t>
            </a:r>
            <a:r>
              <a:rPr sz="3075" spc="262" baseline="-16260" dirty="0">
                <a:latin typeface="Cambria Math"/>
                <a:cs typeface="Cambria Math"/>
              </a:rPr>
              <a:t>𝑓</a:t>
            </a:r>
            <a:endParaRPr sz="3075" baseline="-1626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65704" y="3401567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365251" y="365252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3638" y="1741804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298" y="11430"/>
                </a:lnTo>
                <a:lnTo>
                  <a:pt x="368605" y="18522"/>
                </a:lnTo>
                <a:lnTo>
                  <a:pt x="382650" y="28352"/>
                </a:lnTo>
                <a:lnTo>
                  <a:pt x="411194" y="73852"/>
                </a:lnTo>
                <a:lnTo>
                  <a:pt x="419576" y="115623"/>
                </a:lnTo>
                <a:lnTo>
                  <a:pt x="420624" y="139700"/>
                </a:lnTo>
                <a:lnTo>
                  <a:pt x="419576" y="164635"/>
                </a:lnTo>
                <a:lnTo>
                  <a:pt x="411194" y="207601"/>
                </a:lnTo>
                <a:lnTo>
                  <a:pt x="382698" y="253857"/>
                </a:lnTo>
                <a:lnTo>
                  <a:pt x="352678" y="270891"/>
                </a:lnTo>
                <a:lnTo>
                  <a:pt x="356235" y="282321"/>
                </a:lnTo>
                <a:lnTo>
                  <a:pt x="394795" y="264255"/>
                </a:lnTo>
                <a:lnTo>
                  <a:pt x="423163" y="233045"/>
                </a:lnTo>
                <a:lnTo>
                  <a:pt x="440483" y="191135"/>
                </a:lnTo>
                <a:lnTo>
                  <a:pt x="446277" y="141224"/>
                </a:lnTo>
                <a:lnTo>
                  <a:pt x="444825" y="115341"/>
                </a:lnTo>
                <a:lnTo>
                  <a:pt x="433204" y="69482"/>
                </a:lnTo>
                <a:lnTo>
                  <a:pt x="410134" y="32146"/>
                </a:lnTo>
                <a:lnTo>
                  <a:pt x="37670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657" y="18097"/>
                </a:lnTo>
                <a:lnTo>
                  <a:pt x="23367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41039" y="1652142"/>
            <a:ext cx="559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sz="2400" dirty="0">
                <a:latin typeface="Cambria Math"/>
                <a:cs typeface="Cambria Math"/>
              </a:rPr>
              <a:t>ℎ	</a:t>
            </a:r>
            <a:r>
              <a:rPr sz="2400" spc="100" dirty="0">
                <a:latin typeface="Cambria Math"/>
                <a:cs typeface="Cambria Math"/>
              </a:rPr>
              <a:t>𝑐</a:t>
            </a:r>
            <a:r>
              <a:rPr sz="2625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08148" y="1611630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6" y="0"/>
                </a:moveTo>
                <a:lnTo>
                  <a:pt x="394969" y="11430"/>
                </a:lnTo>
                <a:lnTo>
                  <a:pt x="411277" y="18522"/>
                </a:lnTo>
                <a:lnTo>
                  <a:pt x="425322" y="28352"/>
                </a:lnTo>
                <a:lnTo>
                  <a:pt x="453866" y="73852"/>
                </a:lnTo>
                <a:lnTo>
                  <a:pt x="462248" y="115623"/>
                </a:lnTo>
                <a:lnTo>
                  <a:pt x="463295" y="139700"/>
                </a:lnTo>
                <a:lnTo>
                  <a:pt x="462248" y="164633"/>
                </a:lnTo>
                <a:lnTo>
                  <a:pt x="453866" y="207547"/>
                </a:lnTo>
                <a:lnTo>
                  <a:pt x="425370" y="253793"/>
                </a:lnTo>
                <a:lnTo>
                  <a:pt x="395350" y="270891"/>
                </a:lnTo>
                <a:lnTo>
                  <a:pt x="398906" y="282321"/>
                </a:lnTo>
                <a:lnTo>
                  <a:pt x="437467" y="264239"/>
                </a:lnTo>
                <a:lnTo>
                  <a:pt x="465836" y="232918"/>
                </a:lnTo>
                <a:lnTo>
                  <a:pt x="483155" y="191119"/>
                </a:lnTo>
                <a:lnTo>
                  <a:pt x="488950" y="141224"/>
                </a:lnTo>
                <a:lnTo>
                  <a:pt x="487497" y="115339"/>
                </a:lnTo>
                <a:lnTo>
                  <a:pt x="475876" y="69429"/>
                </a:lnTo>
                <a:lnTo>
                  <a:pt x="452806" y="32093"/>
                </a:lnTo>
                <a:lnTo>
                  <a:pt x="419381" y="7379"/>
                </a:lnTo>
                <a:lnTo>
                  <a:pt x="398906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657" y="18081"/>
                </a:lnTo>
                <a:lnTo>
                  <a:pt x="23368" y="49403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9" y="263717"/>
                </a:lnTo>
                <a:lnTo>
                  <a:pt x="63690" y="253793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992248" y="1521967"/>
            <a:ext cx="60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42359" y="410337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170" y="11429"/>
                </a:lnTo>
                <a:lnTo>
                  <a:pt x="368534" y="18522"/>
                </a:lnTo>
                <a:lnTo>
                  <a:pt x="382587" y="28352"/>
                </a:lnTo>
                <a:lnTo>
                  <a:pt x="411120" y="73852"/>
                </a:lnTo>
                <a:lnTo>
                  <a:pt x="419451" y="115623"/>
                </a:lnTo>
                <a:lnTo>
                  <a:pt x="420496" y="139700"/>
                </a:lnTo>
                <a:lnTo>
                  <a:pt x="419449" y="164635"/>
                </a:lnTo>
                <a:lnTo>
                  <a:pt x="411067" y="207601"/>
                </a:lnTo>
                <a:lnTo>
                  <a:pt x="382587" y="253857"/>
                </a:lnTo>
                <a:lnTo>
                  <a:pt x="352678" y="270890"/>
                </a:lnTo>
                <a:lnTo>
                  <a:pt x="356235" y="282321"/>
                </a:lnTo>
                <a:lnTo>
                  <a:pt x="394731" y="264255"/>
                </a:lnTo>
                <a:lnTo>
                  <a:pt x="423037" y="233045"/>
                </a:lnTo>
                <a:lnTo>
                  <a:pt x="440467" y="191135"/>
                </a:lnTo>
                <a:lnTo>
                  <a:pt x="446277" y="141224"/>
                </a:lnTo>
                <a:lnTo>
                  <a:pt x="444823" y="115341"/>
                </a:lnTo>
                <a:lnTo>
                  <a:pt x="433151" y="69482"/>
                </a:lnTo>
                <a:lnTo>
                  <a:pt x="410027" y="32146"/>
                </a:lnTo>
                <a:lnTo>
                  <a:pt x="37668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3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361690" y="319862"/>
            <a:ext cx="112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744" algn="l"/>
              </a:tabLst>
            </a:pPr>
            <a:r>
              <a:rPr sz="3600" b="0" baseline="3472" dirty="0">
                <a:latin typeface="Cambria Math"/>
                <a:cs typeface="Cambria Math"/>
              </a:rPr>
              <a:t>𝑎</a:t>
            </a:r>
            <a:r>
              <a:rPr sz="3600" b="0" spc="209" baseline="3472" dirty="0">
                <a:latin typeface="Cambria Math"/>
                <a:cs typeface="Cambria Math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=</a:t>
            </a:r>
            <a:r>
              <a:rPr sz="2400" b="0" spc="125" dirty="0">
                <a:latin typeface="Cambria Math"/>
                <a:cs typeface="Cambria Math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ℎ	</a:t>
            </a:r>
            <a:r>
              <a:rPr sz="2400" b="0" spc="100" dirty="0">
                <a:latin typeface="Cambria Math"/>
                <a:cs typeface="Cambria Math"/>
              </a:rPr>
              <a:t>𝑐</a:t>
            </a:r>
            <a:r>
              <a:rPr sz="2625" b="0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19015" y="410337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7" y="0"/>
                </a:moveTo>
                <a:lnTo>
                  <a:pt x="394843" y="11429"/>
                </a:lnTo>
                <a:lnTo>
                  <a:pt x="411206" y="18522"/>
                </a:lnTo>
                <a:lnTo>
                  <a:pt x="425259" y="28352"/>
                </a:lnTo>
                <a:lnTo>
                  <a:pt x="453792" y="73852"/>
                </a:lnTo>
                <a:lnTo>
                  <a:pt x="462123" y="115623"/>
                </a:lnTo>
                <a:lnTo>
                  <a:pt x="463169" y="139700"/>
                </a:lnTo>
                <a:lnTo>
                  <a:pt x="462121" y="164635"/>
                </a:lnTo>
                <a:lnTo>
                  <a:pt x="453739" y="207601"/>
                </a:lnTo>
                <a:lnTo>
                  <a:pt x="425259" y="253857"/>
                </a:lnTo>
                <a:lnTo>
                  <a:pt x="395350" y="270890"/>
                </a:lnTo>
                <a:lnTo>
                  <a:pt x="398907" y="282321"/>
                </a:lnTo>
                <a:lnTo>
                  <a:pt x="437403" y="264255"/>
                </a:lnTo>
                <a:lnTo>
                  <a:pt x="465709" y="233045"/>
                </a:lnTo>
                <a:lnTo>
                  <a:pt x="483139" y="191135"/>
                </a:lnTo>
                <a:lnTo>
                  <a:pt x="488950" y="141224"/>
                </a:lnTo>
                <a:lnTo>
                  <a:pt x="487495" y="115341"/>
                </a:lnTo>
                <a:lnTo>
                  <a:pt x="475823" y="69482"/>
                </a:lnTo>
                <a:lnTo>
                  <a:pt x="452699" y="32146"/>
                </a:lnTo>
                <a:lnTo>
                  <a:pt x="419361" y="7381"/>
                </a:lnTo>
                <a:lnTo>
                  <a:pt x="398907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4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03496" y="319862"/>
            <a:ext cx="600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20084" y="2593848"/>
            <a:ext cx="1057656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45307" y="3214116"/>
            <a:ext cx="621792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45307" y="3322065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2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6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45307" y="3214116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6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2" y="107950"/>
                </a:lnTo>
                <a:lnTo>
                  <a:pt x="621792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6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020060" y="3379470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10" dirty="0" smtClean="0">
                <a:latin typeface="Cambria Math"/>
                <a:cs typeface="Cambria Math"/>
              </a:rPr>
              <a:t>𝑐</a:t>
            </a:r>
            <a:endParaRPr sz="2625" baseline="28571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45408" y="2994660"/>
            <a:ext cx="1134110" cy="248920"/>
          </a:xfrm>
          <a:custGeom>
            <a:avLst/>
            <a:gdLst/>
            <a:ahLst/>
            <a:cxnLst/>
            <a:rect l="l" t="t" r="r" b="b"/>
            <a:pathLst>
              <a:path w="1134110" h="248919">
                <a:moveTo>
                  <a:pt x="0" y="248412"/>
                </a:moveTo>
                <a:lnTo>
                  <a:pt x="1133856" y="248412"/>
                </a:lnTo>
                <a:lnTo>
                  <a:pt x="1133856" y="0"/>
                </a:lnTo>
                <a:lnTo>
                  <a:pt x="0" y="0"/>
                </a:lnTo>
                <a:lnTo>
                  <a:pt x="0" y="248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17041" y="2887091"/>
            <a:ext cx="495300" cy="368300"/>
          </a:xfrm>
          <a:custGeom>
            <a:avLst/>
            <a:gdLst/>
            <a:ahLst/>
            <a:cxnLst/>
            <a:rect l="l" t="t" r="r" b="b"/>
            <a:pathLst>
              <a:path w="495300" h="368300">
                <a:moveTo>
                  <a:pt x="398139" y="0"/>
                </a:moveTo>
                <a:lnTo>
                  <a:pt x="394456" y="12192"/>
                </a:lnTo>
                <a:lnTo>
                  <a:pt x="411362" y="20955"/>
                </a:lnTo>
                <a:lnTo>
                  <a:pt x="426079" y="33718"/>
                </a:lnTo>
                <a:lnTo>
                  <a:pt x="448939" y="71247"/>
                </a:lnTo>
                <a:lnTo>
                  <a:pt x="462829" y="122221"/>
                </a:lnTo>
                <a:lnTo>
                  <a:pt x="467481" y="184150"/>
                </a:lnTo>
                <a:lnTo>
                  <a:pt x="466316" y="216415"/>
                </a:lnTo>
                <a:lnTo>
                  <a:pt x="457033" y="272803"/>
                </a:lnTo>
                <a:lnTo>
                  <a:pt x="438604" y="317690"/>
                </a:lnTo>
                <a:lnTo>
                  <a:pt x="411362" y="347218"/>
                </a:lnTo>
                <a:lnTo>
                  <a:pt x="394456" y="355981"/>
                </a:lnTo>
                <a:lnTo>
                  <a:pt x="398139" y="368173"/>
                </a:lnTo>
                <a:lnTo>
                  <a:pt x="439223" y="346265"/>
                </a:lnTo>
                <a:lnTo>
                  <a:pt x="469640" y="304926"/>
                </a:lnTo>
                <a:lnTo>
                  <a:pt x="488610" y="249189"/>
                </a:lnTo>
                <a:lnTo>
                  <a:pt x="494913" y="184023"/>
                </a:lnTo>
                <a:lnTo>
                  <a:pt x="493339" y="150328"/>
                </a:lnTo>
                <a:lnTo>
                  <a:pt x="480714" y="89939"/>
                </a:lnTo>
                <a:lnTo>
                  <a:pt x="455753" y="40147"/>
                </a:lnTo>
                <a:lnTo>
                  <a:pt x="420026" y="8524"/>
                </a:lnTo>
                <a:lnTo>
                  <a:pt x="398139" y="0"/>
                </a:lnTo>
                <a:close/>
              </a:path>
              <a:path w="495300" h="368300">
                <a:moveTo>
                  <a:pt x="96768" y="0"/>
                </a:moveTo>
                <a:lnTo>
                  <a:pt x="55620" y="21907"/>
                </a:lnTo>
                <a:lnTo>
                  <a:pt x="25140" y="63246"/>
                </a:lnTo>
                <a:lnTo>
                  <a:pt x="6280" y="118967"/>
                </a:lnTo>
                <a:lnTo>
                  <a:pt x="0" y="184150"/>
                </a:lnTo>
                <a:lnTo>
                  <a:pt x="1565" y="217791"/>
                </a:lnTo>
                <a:lnTo>
                  <a:pt x="14138" y="278231"/>
                </a:lnTo>
                <a:lnTo>
                  <a:pt x="39046" y="328025"/>
                </a:lnTo>
                <a:lnTo>
                  <a:pt x="74860" y="359648"/>
                </a:lnTo>
                <a:lnTo>
                  <a:pt x="96768" y="368173"/>
                </a:lnTo>
                <a:lnTo>
                  <a:pt x="100451" y="355981"/>
                </a:lnTo>
                <a:lnTo>
                  <a:pt x="83544" y="347217"/>
                </a:lnTo>
                <a:lnTo>
                  <a:pt x="68828" y="334454"/>
                </a:lnTo>
                <a:lnTo>
                  <a:pt x="45968" y="296925"/>
                </a:lnTo>
                <a:lnTo>
                  <a:pt x="32077" y="245967"/>
                </a:lnTo>
                <a:lnTo>
                  <a:pt x="27430" y="184023"/>
                </a:lnTo>
                <a:lnTo>
                  <a:pt x="28590" y="151810"/>
                </a:lnTo>
                <a:lnTo>
                  <a:pt x="37873" y="95371"/>
                </a:lnTo>
                <a:lnTo>
                  <a:pt x="56302" y="50482"/>
                </a:lnTo>
                <a:lnTo>
                  <a:pt x="83544" y="20955"/>
                </a:lnTo>
                <a:lnTo>
                  <a:pt x="100451" y="12192"/>
                </a:lnTo>
                <a:lnTo>
                  <a:pt x="96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558921" y="2843225"/>
            <a:ext cx="12600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  <a:tab pos="768985" algn="l"/>
              </a:tabLst>
            </a:pPr>
            <a:r>
              <a:rPr sz="2400" dirty="0">
                <a:latin typeface="Cambria Math"/>
                <a:cs typeface="Cambria Math"/>
              </a:rPr>
              <a:t>𝑐	𝑓	</a:t>
            </a:r>
            <a:r>
              <a:rPr sz="2400" spc="-204" dirty="0">
                <a:latin typeface="Cambria Math"/>
                <a:cs typeface="Cambria Math"/>
              </a:rPr>
              <a:t>𝑧</a:t>
            </a:r>
            <a:r>
              <a:rPr sz="2625" spc="232" baseline="-15873" dirty="0">
                <a:latin typeface="Cambria Math"/>
                <a:cs typeface="Cambria Math"/>
              </a:rPr>
              <a:t>𝑓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66947" y="5029200"/>
            <a:ext cx="13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Cambria Math" pitchFamily="18" charset="0"/>
                <a:cs typeface="Cambria Math"/>
              </a:rPr>
              <a:t>𝑔</a:t>
            </a:r>
            <a:r>
              <a:rPr lang="en-US" altLang="zh-CN" sz="2400" dirty="0" smtClean="0">
                <a:latin typeface="Cambria Math" pitchFamily="18" charset="0"/>
                <a:cs typeface="Cambria Math"/>
              </a:rPr>
              <a:t>(z)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87835" y="4442936"/>
            <a:ext cx="1465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Cambria Math" pitchFamily="18" charset="0"/>
                <a:cs typeface="Cambria Math"/>
              </a:rPr>
              <a:t>𝑔</a:t>
            </a:r>
            <a:r>
              <a:rPr lang="en-US" altLang="zh-CN" sz="2400" dirty="0" smtClean="0">
                <a:latin typeface="Cambria Math" pitchFamily="18" charset="0"/>
                <a:cs typeface="Cambria Math"/>
              </a:rPr>
              <a:t>(</a:t>
            </a:r>
            <a:r>
              <a:rPr lang="zh-CN" altLang="en-US" sz="2400" dirty="0" smtClean="0">
                <a:latin typeface="Cambria Math" pitchFamily="18" charset="0"/>
                <a:cs typeface="Cambria Math"/>
              </a:rPr>
              <a:t>𝑧</a:t>
            </a:r>
            <a:r>
              <a:rPr lang="en-US" altLang="zh-CN" sz="2400" dirty="0" smtClean="0">
                <a:latin typeface="Cambria Math" pitchFamily="18" charset="0"/>
                <a:cs typeface="Cambria Math"/>
              </a:rPr>
              <a:t>)</a:t>
            </a:r>
            <a:r>
              <a:rPr lang="zh-CN" altLang="en-US" sz="2400" dirty="0" smtClean="0">
                <a:latin typeface="Cambria Math" pitchFamily="18" charset="0"/>
                <a:cs typeface="Cambria Math"/>
              </a:rPr>
              <a:t>𝑓</a:t>
            </a:r>
            <a:r>
              <a:rPr lang="en-US" altLang="zh-CN" sz="2400" dirty="0" smtClean="0">
                <a:latin typeface="Cambria Math" pitchFamily="18" charset="0"/>
                <a:cs typeface="Cambria Math"/>
              </a:rPr>
              <a:t>(</a:t>
            </a:r>
            <a:r>
              <a:rPr lang="zh-CN" altLang="en-US" sz="2400" spc="-60" dirty="0" smtClean="0">
                <a:latin typeface="Cambria Math" pitchFamily="18" charset="0"/>
                <a:cs typeface="Cambria Math"/>
              </a:rPr>
              <a:t>𝑧</a:t>
            </a:r>
            <a:r>
              <a:rPr lang="en-US" altLang="zh-CN" sz="2400" spc="-60" baseline="-25000" dirty="0" smtClean="0">
                <a:latin typeface="Cambria Math" pitchFamily="18" charset="0"/>
                <a:ea typeface="Cambria Math" pitchFamily="18" charset="0"/>
                <a:cs typeface="Cambria Math"/>
              </a:rPr>
              <a:t>i</a:t>
            </a:r>
            <a:r>
              <a:rPr lang="en-US" altLang="zh-CN" sz="2400" spc="-60" dirty="0" smtClean="0">
                <a:latin typeface="Cambria Math" pitchFamily="18" charset="0"/>
                <a:ea typeface="Cambria Math" pitchFamily="18" charset="0"/>
                <a:cs typeface="Cambria Math"/>
              </a:rPr>
              <a:t>)</a:t>
            </a:r>
            <a:endParaRPr lang="en-US" altLang="zh-CN" sz="2400" spc="270" baseline="-15873" dirty="0">
              <a:latin typeface="Cambria Math" pitchFamily="18" charset="0"/>
              <a:ea typeface="Cambria Math" pitchFamily="18" charset="0"/>
              <a:cs typeface="Cambria Math"/>
            </a:endParaRPr>
          </a:p>
          <a:p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642816" y="3803460"/>
            <a:ext cx="1465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 Math" pitchFamily="18" charset="0"/>
                <a:ea typeface="Cambria Math" pitchFamily="18" charset="0"/>
              </a:rPr>
              <a:t>c</a:t>
            </a:r>
            <a:r>
              <a:rPr lang="zh-CN" altLang="en-US" sz="2400" dirty="0" smtClean="0">
                <a:latin typeface="Cambria Math" pitchFamily="18" charset="0"/>
                <a:cs typeface="Cambria Math"/>
              </a:rPr>
              <a:t>𝑓</a:t>
            </a:r>
            <a:r>
              <a:rPr lang="en-US" altLang="zh-CN" sz="2400" dirty="0" smtClean="0">
                <a:latin typeface="Cambria Math" pitchFamily="18" charset="0"/>
                <a:cs typeface="Cambria Math"/>
              </a:rPr>
              <a:t>(z</a:t>
            </a:r>
            <a:r>
              <a:rPr lang="en-US" altLang="zh-CN" sz="2400" baseline="-25000" dirty="0" smtClean="0">
                <a:latin typeface="Cambria Math" pitchFamily="18" charset="0"/>
                <a:cs typeface="Cambria Math"/>
              </a:rPr>
              <a:t>f</a:t>
            </a:r>
            <a:r>
              <a:rPr lang="en-US" altLang="zh-CN" sz="2400" dirty="0" smtClean="0">
                <a:latin typeface="Cambria Math" pitchFamily="18" charset="0"/>
                <a:cs typeface="Cambria Math"/>
              </a:rPr>
              <a:t>)</a:t>
            </a:r>
            <a:endParaRPr lang="zh-CN" altLang="en-US" sz="2400" baseline="-25000" dirty="0" smtClean="0">
              <a:latin typeface="Cambria Math" pitchFamily="18" charset="0"/>
              <a:cs typeface="Cambria Math"/>
            </a:endParaRPr>
          </a:p>
          <a:p>
            <a:endParaRPr lang="zh-CN" altLang="en-US" dirty="0"/>
          </a:p>
        </p:txBody>
      </p:sp>
      <p:cxnSp>
        <p:nvCxnSpPr>
          <p:cNvPr id="46" name="直接连接符 45"/>
          <p:cNvCxnSpPr/>
          <p:nvPr/>
        </p:nvCxnSpPr>
        <p:spPr>
          <a:xfrm>
            <a:off x="2845307" y="3311396"/>
            <a:ext cx="622300" cy="50400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bject 33"/>
          <p:cNvSpPr/>
          <p:nvPr/>
        </p:nvSpPr>
        <p:spPr>
          <a:xfrm>
            <a:off x="2859639" y="3214116"/>
            <a:ext cx="621792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2948432" y="3315957"/>
            <a:ext cx="785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14" dirty="0">
                <a:latin typeface="Cambria Math" pitchFamily="18" charset="0"/>
                <a:cs typeface="Cambria Math"/>
              </a:rPr>
              <a:t>𝑐</a:t>
            </a:r>
            <a:r>
              <a:rPr lang="en-US" altLang="zh-CN" sz="2400" spc="284" baseline="27100" dirty="0">
                <a:latin typeface="Cambria Math" pitchFamily="18" charset="0"/>
                <a:ea typeface="Cambria Math" pitchFamily="18" charset="0"/>
                <a:cs typeface="Cambria Math"/>
              </a:rPr>
              <a:t>′</a:t>
            </a:r>
            <a:r>
              <a:rPr lang="zh-CN" altLang="en-US" sz="2400" baseline="27100" dirty="0">
                <a:latin typeface="Cambria Math" pitchFamily="18" charset="0"/>
                <a:cs typeface="Cambria Math"/>
              </a:rPr>
              <a:t> </a:t>
            </a:r>
            <a:endParaRPr lang="zh-CN" altLang="en-US" sz="2400" dirty="0">
              <a:latin typeface="Cambria Math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</a:t>
            </a:r>
            <a:r>
              <a:rPr spc="-30" dirty="0"/>
              <a:t>S</a:t>
            </a:r>
            <a:r>
              <a:rPr spc="-5" dirty="0"/>
              <a:t>TM</a:t>
            </a:r>
          </a:p>
        </p:txBody>
      </p:sp>
      <p:sp>
        <p:nvSpPr>
          <p:cNvPr id="3" name="object 3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9147" y="1397508"/>
            <a:ext cx="3537084" cy="2351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3484" y="1397508"/>
            <a:ext cx="1738711" cy="2355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34202" y="228150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1498" y="2405633"/>
            <a:ext cx="329565" cy="311150"/>
          </a:xfrm>
          <a:custGeom>
            <a:avLst/>
            <a:gdLst/>
            <a:ahLst/>
            <a:cxnLst/>
            <a:rect l="l" t="t" r="r" b="b"/>
            <a:pathLst>
              <a:path w="329564" h="311150">
                <a:moveTo>
                  <a:pt x="0" y="310896"/>
                </a:moveTo>
                <a:lnTo>
                  <a:pt x="329184" y="310896"/>
                </a:lnTo>
                <a:lnTo>
                  <a:pt x="32918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1341" y="24056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5" h="311150">
                <a:moveTo>
                  <a:pt x="0" y="310896"/>
                </a:moveTo>
                <a:lnTo>
                  <a:pt x="330708" y="310896"/>
                </a:lnTo>
                <a:lnTo>
                  <a:pt x="330708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97318" y="2425445"/>
            <a:ext cx="330835" cy="309880"/>
          </a:xfrm>
          <a:custGeom>
            <a:avLst/>
            <a:gdLst/>
            <a:ahLst/>
            <a:cxnLst/>
            <a:rect l="l" t="t" r="r" b="b"/>
            <a:pathLst>
              <a:path w="330834" h="309880">
                <a:moveTo>
                  <a:pt x="0" y="309372"/>
                </a:moveTo>
                <a:lnTo>
                  <a:pt x="330707" y="309372"/>
                </a:lnTo>
                <a:lnTo>
                  <a:pt x="330707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3436" y="2639695"/>
            <a:ext cx="80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vector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24048" y="4736083"/>
            <a:ext cx="14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08123" y="4644644"/>
            <a:ext cx="19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59536" y="4644644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58310" y="4649851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62094" y="4733366"/>
            <a:ext cx="11442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4</a:t>
            </a:r>
            <a:r>
              <a:rPr sz="2400" spc="-8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vectors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10332" y="3761994"/>
            <a:ext cx="114300" cy="1009650"/>
          </a:xfrm>
          <a:custGeom>
            <a:avLst/>
            <a:gdLst/>
            <a:ahLst/>
            <a:cxnLst/>
            <a:rect l="l" t="t" r="r" b="b"/>
            <a:pathLst>
              <a:path w="114300" h="1009650">
                <a:moveTo>
                  <a:pt x="76107" y="114131"/>
                </a:moveTo>
                <a:lnTo>
                  <a:pt x="38007" y="114470"/>
                </a:lnTo>
                <a:lnTo>
                  <a:pt x="45593" y="1009649"/>
                </a:lnTo>
                <a:lnTo>
                  <a:pt x="83693" y="1009268"/>
                </a:lnTo>
                <a:lnTo>
                  <a:pt x="76107" y="114131"/>
                </a:lnTo>
                <a:close/>
              </a:path>
              <a:path w="114300" h="1009650">
                <a:moveTo>
                  <a:pt x="56134" y="0"/>
                </a:moveTo>
                <a:lnTo>
                  <a:pt x="0" y="114807"/>
                </a:lnTo>
                <a:lnTo>
                  <a:pt x="38007" y="114470"/>
                </a:lnTo>
                <a:lnTo>
                  <a:pt x="37845" y="95376"/>
                </a:lnTo>
                <a:lnTo>
                  <a:pt x="104757" y="95122"/>
                </a:lnTo>
                <a:lnTo>
                  <a:pt x="56134" y="0"/>
                </a:lnTo>
                <a:close/>
              </a:path>
              <a:path w="114300" h="1009650">
                <a:moveTo>
                  <a:pt x="75945" y="95122"/>
                </a:moveTo>
                <a:lnTo>
                  <a:pt x="37845" y="95376"/>
                </a:lnTo>
                <a:lnTo>
                  <a:pt x="38007" y="114470"/>
                </a:lnTo>
                <a:lnTo>
                  <a:pt x="76107" y="114131"/>
                </a:lnTo>
                <a:lnTo>
                  <a:pt x="75945" y="95122"/>
                </a:lnTo>
                <a:close/>
              </a:path>
              <a:path w="114300" h="1009650">
                <a:moveTo>
                  <a:pt x="104757" y="95122"/>
                </a:moveTo>
                <a:lnTo>
                  <a:pt x="75945" y="95122"/>
                </a:lnTo>
                <a:lnTo>
                  <a:pt x="76107" y="114131"/>
                </a:lnTo>
                <a:lnTo>
                  <a:pt x="114300" y="113791"/>
                </a:lnTo>
                <a:lnTo>
                  <a:pt x="104757" y="9512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49575" y="3761994"/>
            <a:ext cx="1818639" cy="1018540"/>
          </a:xfrm>
          <a:custGeom>
            <a:avLst/>
            <a:gdLst/>
            <a:ahLst/>
            <a:cxnLst/>
            <a:rect l="l" t="t" r="r" b="b"/>
            <a:pathLst>
              <a:path w="1818639" h="1018539">
                <a:moveTo>
                  <a:pt x="1709190" y="38659"/>
                </a:moveTo>
                <a:lnTo>
                  <a:pt x="0" y="984757"/>
                </a:lnTo>
                <a:lnTo>
                  <a:pt x="18542" y="1018031"/>
                </a:lnTo>
                <a:lnTo>
                  <a:pt x="1727631" y="71989"/>
                </a:lnTo>
                <a:lnTo>
                  <a:pt x="1709190" y="38659"/>
                </a:lnTo>
                <a:close/>
              </a:path>
              <a:path w="1818639" h="1018539">
                <a:moveTo>
                  <a:pt x="1798187" y="29463"/>
                </a:moveTo>
                <a:lnTo>
                  <a:pt x="1725802" y="29463"/>
                </a:lnTo>
                <a:lnTo>
                  <a:pt x="1744345" y="62737"/>
                </a:lnTo>
                <a:lnTo>
                  <a:pt x="1727631" y="71989"/>
                </a:lnTo>
                <a:lnTo>
                  <a:pt x="1746123" y="105409"/>
                </a:lnTo>
                <a:lnTo>
                  <a:pt x="1798187" y="29463"/>
                </a:lnTo>
                <a:close/>
              </a:path>
              <a:path w="1818639" h="1018539">
                <a:moveTo>
                  <a:pt x="1725802" y="29463"/>
                </a:moveTo>
                <a:lnTo>
                  <a:pt x="1709190" y="38659"/>
                </a:lnTo>
                <a:lnTo>
                  <a:pt x="1727631" y="71989"/>
                </a:lnTo>
                <a:lnTo>
                  <a:pt x="1744345" y="62737"/>
                </a:lnTo>
                <a:lnTo>
                  <a:pt x="1725802" y="29463"/>
                </a:lnTo>
                <a:close/>
              </a:path>
              <a:path w="1818639" h="1018539">
                <a:moveTo>
                  <a:pt x="1818386" y="0"/>
                </a:moveTo>
                <a:lnTo>
                  <a:pt x="1690751" y="5333"/>
                </a:lnTo>
                <a:lnTo>
                  <a:pt x="1709190" y="38659"/>
                </a:lnTo>
                <a:lnTo>
                  <a:pt x="1725802" y="29463"/>
                </a:lnTo>
                <a:lnTo>
                  <a:pt x="1798187" y="29463"/>
                </a:lnTo>
                <a:lnTo>
                  <a:pt x="181838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94532" y="3729609"/>
            <a:ext cx="4622165" cy="1024255"/>
          </a:xfrm>
          <a:custGeom>
            <a:avLst/>
            <a:gdLst/>
            <a:ahLst/>
            <a:cxnLst/>
            <a:rect l="l" t="t" r="r" b="b"/>
            <a:pathLst>
              <a:path w="4622165" h="1024254">
                <a:moveTo>
                  <a:pt x="4506221" y="37332"/>
                </a:moveTo>
                <a:lnTo>
                  <a:pt x="0" y="986790"/>
                </a:lnTo>
                <a:lnTo>
                  <a:pt x="7874" y="1024001"/>
                </a:lnTo>
                <a:lnTo>
                  <a:pt x="4514073" y="74521"/>
                </a:lnTo>
                <a:lnTo>
                  <a:pt x="4506221" y="37332"/>
                </a:lnTo>
                <a:close/>
              </a:path>
              <a:path w="4622165" h="1024254">
                <a:moveTo>
                  <a:pt x="4620633" y="33401"/>
                </a:moveTo>
                <a:lnTo>
                  <a:pt x="4524883" y="33401"/>
                </a:lnTo>
                <a:lnTo>
                  <a:pt x="4532630" y="70612"/>
                </a:lnTo>
                <a:lnTo>
                  <a:pt x="4514073" y="74521"/>
                </a:lnTo>
                <a:lnTo>
                  <a:pt x="4521962" y="111887"/>
                </a:lnTo>
                <a:lnTo>
                  <a:pt x="4620633" y="33401"/>
                </a:lnTo>
                <a:close/>
              </a:path>
              <a:path w="4622165" h="1024254">
                <a:moveTo>
                  <a:pt x="4524883" y="33401"/>
                </a:moveTo>
                <a:lnTo>
                  <a:pt x="4506221" y="37332"/>
                </a:lnTo>
                <a:lnTo>
                  <a:pt x="4514073" y="74521"/>
                </a:lnTo>
                <a:lnTo>
                  <a:pt x="4532630" y="70612"/>
                </a:lnTo>
                <a:lnTo>
                  <a:pt x="4524883" y="33401"/>
                </a:lnTo>
                <a:close/>
              </a:path>
              <a:path w="4622165" h="1024254">
                <a:moveTo>
                  <a:pt x="4498340" y="0"/>
                </a:moveTo>
                <a:lnTo>
                  <a:pt x="4506221" y="37332"/>
                </a:lnTo>
                <a:lnTo>
                  <a:pt x="4524883" y="33401"/>
                </a:lnTo>
                <a:lnTo>
                  <a:pt x="4620633" y="33401"/>
                </a:lnTo>
                <a:lnTo>
                  <a:pt x="4621911" y="32385"/>
                </a:lnTo>
                <a:lnTo>
                  <a:pt x="449834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6858" y="2937510"/>
            <a:ext cx="114300" cy="1790064"/>
          </a:xfrm>
          <a:custGeom>
            <a:avLst/>
            <a:gdLst/>
            <a:ahLst/>
            <a:cxnLst/>
            <a:rect l="l" t="t" r="r" b="b"/>
            <a:pathLst>
              <a:path w="114300" h="1790064">
                <a:moveTo>
                  <a:pt x="38104" y="114173"/>
                </a:moveTo>
                <a:lnTo>
                  <a:pt x="27305" y="1789683"/>
                </a:lnTo>
                <a:lnTo>
                  <a:pt x="65405" y="1789938"/>
                </a:lnTo>
                <a:lnTo>
                  <a:pt x="76204" y="114427"/>
                </a:lnTo>
                <a:lnTo>
                  <a:pt x="38104" y="114173"/>
                </a:lnTo>
                <a:close/>
              </a:path>
              <a:path w="114300" h="1790064">
                <a:moveTo>
                  <a:pt x="104683" y="95123"/>
                </a:moveTo>
                <a:lnTo>
                  <a:pt x="38227" y="95123"/>
                </a:lnTo>
                <a:lnTo>
                  <a:pt x="76327" y="95376"/>
                </a:lnTo>
                <a:lnTo>
                  <a:pt x="76204" y="114427"/>
                </a:lnTo>
                <a:lnTo>
                  <a:pt x="114300" y="114680"/>
                </a:lnTo>
                <a:lnTo>
                  <a:pt x="104683" y="95123"/>
                </a:lnTo>
                <a:close/>
              </a:path>
              <a:path w="114300" h="1790064">
                <a:moveTo>
                  <a:pt x="38227" y="95123"/>
                </a:moveTo>
                <a:lnTo>
                  <a:pt x="38104" y="114173"/>
                </a:lnTo>
                <a:lnTo>
                  <a:pt x="76204" y="114427"/>
                </a:lnTo>
                <a:lnTo>
                  <a:pt x="76327" y="95376"/>
                </a:lnTo>
                <a:lnTo>
                  <a:pt x="38227" y="95123"/>
                </a:lnTo>
                <a:close/>
              </a:path>
              <a:path w="114300" h="1790064">
                <a:moveTo>
                  <a:pt x="57912" y="0"/>
                </a:moveTo>
                <a:lnTo>
                  <a:pt x="0" y="113918"/>
                </a:lnTo>
                <a:lnTo>
                  <a:pt x="38104" y="114173"/>
                </a:lnTo>
                <a:lnTo>
                  <a:pt x="38227" y="95123"/>
                </a:lnTo>
                <a:lnTo>
                  <a:pt x="104683" y="95123"/>
                </a:lnTo>
                <a:lnTo>
                  <a:pt x="5791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57400" y="3003042"/>
            <a:ext cx="1878964" cy="1745614"/>
          </a:xfrm>
          <a:custGeom>
            <a:avLst/>
            <a:gdLst/>
            <a:ahLst/>
            <a:cxnLst/>
            <a:rect l="l" t="t" r="r" b="b"/>
            <a:pathLst>
              <a:path w="1878964" h="1745614">
                <a:moveTo>
                  <a:pt x="1782149" y="63800"/>
                </a:moveTo>
                <a:lnTo>
                  <a:pt x="0" y="1717421"/>
                </a:lnTo>
                <a:lnTo>
                  <a:pt x="25907" y="1745361"/>
                </a:lnTo>
                <a:lnTo>
                  <a:pt x="1808080" y="91719"/>
                </a:lnTo>
                <a:lnTo>
                  <a:pt x="1782149" y="63800"/>
                </a:lnTo>
                <a:close/>
              </a:path>
              <a:path w="1878964" h="1745614">
                <a:moveTo>
                  <a:pt x="1859801" y="50800"/>
                </a:moveTo>
                <a:lnTo>
                  <a:pt x="1796161" y="50800"/>
                </a:lnTo>
                <a:lnTo>
                  <a:pt x="1822069" y="78740"/>
                </a:lnTo>
                <a:lnTo>
                  <a:pt x="1808080" y="91719"/>
                </a:lnTo>
                <a:lnTo>
                  <a:pt x="1834007" y="119634"/>
                </a:lnTo>
                <a:lnTo>
                  <a:pt x="1859801" y="50800"/>
                </a:lnTo>
                <a:close/>
              </a:path>
              <a:path w="1878964" h="1745614">
                <a:moveTo>
                  <a:pt x="1796161" y="50800"/>
                </a:moveTo>
                <a:lnTo>
                  <a:pt x="1782149" y="63800"/>
                </a:lnTo>
                <a:lnTo>
                  <a:pt x="1808080" y="91719"/>
                </a:lnTo>
                <a:lnTo>
                  <a:pt x="1822069" y="78740"/>
                </a:lnTo>
                <a:lnTo>
                  <a:pt x="1796161" y="50800"/>
                </a:lnTo>
                <a:close/>
              </a:path>
              <a:path w="1878964" h="1745614">
                <a:moveTo>
                  <a:pt x="1878838" y="0"/>
                </a:moveTo>
                <a:lnTo>
                  <a:pt x="1756155" y="35813"/>
                </a:lnTo>
                <a:lnTo>
                  <a:pt x="1782149" y="63800"/>
                </a:lnTo>
                <a:lnTo>
                  <a:pt x="1796161" y="50800"/>
                </a:lnTo>
                <a:lnTo>
                  <a:pt x="1859801" y="50800"/>
                </a:lnTo>
                <a:lnTo>
                  <a:pt x="18788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60829" y="3035173"/>
            <a:ext cx="4751070" cy="1739264"/>
          </a:xfrm>
          <a:custGeom>
            <a:avLst/>
            <a:gdLst/>
            <a:ahLst/>
            <a:cxnLst/>
            <a:rect l="l" t="t" r="r" b="b"/>
            <a:pathLst>
              <a:path w="4751070" h="1739264">
                <a:moveTo>
                  <a:pt x="4636747" y="35910"/>
                </a:moveTo>
                <a:lnTo>
                  <a:pt x="0" y="1702943"/>
                </a:lnTo>
                <a:lnTo>
                  <a:pt x="12953" y="1738757"/>
                </a:lnTo>
                <a:lnTo>
                  <a:pt x="4649635" y="71702"/>
                </a:lnTo>
                <a:lnTo>
                  <a:pt x="4636747" y="35910"/>
                </a:lnTo>
                <a:close/>
              </a:path>
              <a:path w="4751070" h="1739264">
                <a:moveTo>
                  <a:pt x="4737008" y="29463"/>
                </a:moveTo>
                <a:lnTo>
                  <a:pt x="4654677" y="29463"/>
                </a:lnTo>
                <a:lnTo>
                  <a:pt x="4667504" y="65277"/>
                </a:lnTo>
                <a:lnTo>
                  <a:pt x="4649635" y="71702"/>
                </a:lnTo>
                <a:lnTo>
                  <a:pt x="4662551" y="107568"/>
                </a:lnTo>
                <a:lnTo>
                  <a:pt x="4737008" y="29463"/>
                </a:lnTo>
                <a:close/>
              </a:path>
              <a:path w="4751070" h="1739264">
                <a:moveTo>
                  <a:pt x="4654677" y="29463"/>
                </a:moveTo>
                <a:lnTo>
                  <a:pt x="4636747" y="35910"/>
                </a:lnTo>
                <a:lnTo>
                  <a:pt x="4649635" y="71702"/>
                </a:lnTo>
                <a:lnTo>
                  <a:pt x="4667504" y="65277"/>
                </a:lnTo>
                <a:lnTo>
                  <a:pt x="4654677" y="29463"/>
                </a:lnTo>
                <a:close/>
              </a:path>
              <a:path w="4751070" h="1739264">
                <a:moveTo>
                  <a:pt x="4623816" y="0"/>
                </a:moveTo>
                <a:lnTo>
                  <a:pt x="4636747" y="35910"/>
                </a:lnTo>
                <a:lnTo>
                  <a:pt x="4654677" y="29463"/>
                </a:lnTo>
                <a:lnTo>
                  <a:pt x="4737008" y="29463"/>
                </a:lnTo>
                <a:lnTo>
                  <a:pt x="4750689" y="15112"/>
                </a:lnTo>
                <a:lnTo>
                  <a:pt x="46238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</a:t>
            </a:r>
            <a:r>
              <a:rPr spc="-30" dirty="0"/>
              <a:t>S</a:t>
            </a:r>
            <a:r>
              <a:rPr spc="-5" dirty="0"/>
              <a:t>TM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6520" y="4736083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4979" y="4644644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4383" y="3807967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9536" y="4644644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21964" y="4649851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44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5727" y="2835097"/>
            <a:ext cx="18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43301" y="282219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02126" y="2830829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3401" y="3780223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9293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10197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34125" y="2783605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39772" y="3843782"/>
            <a:ext cx="198754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55874" y="1516380"/>
            <a:ext cx="3478894" cy="47163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12052" y="6208776"/>
            <a:ext cx="839724" cy="5486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7876" y="6149340"/>
            <a:ext cx="605027" cy="7086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71488" y="6248400"/>
            <a:ext cx="720851" cy="43129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71488" y="625033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558284" y="4479035"/>
            <a:ext cx="839724" cy="5486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51247" y="4419600"/>
            <a:ext cx="605027" cy="7589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17720" y="4518659"/>
            <a:ext cx="720851" cy="4312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617720" y="442849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331707" y="3578352"/>
            <a:ext cx="812292" cy="54864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417052" y="3518915"/>
            <a:ext cx="605027" cy="75895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91143" y="3617976"/>
            <a:ext cx="720851" cy="4312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648827" y="3527297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511040" y="1837944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76571" y="1778507"/>
            <a:ext cx="644651" cy="7589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0476" y="1877567"/>
            <a:ext cx="719327" cy="4328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538728" y="1212595"/>
            <a:ext cx="1751330" cy="966469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919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  <a:p>
            <a:pPr marR="241300" algn="r">
              <a:lnSpc>
                <a:spcPct val="100000"/>
              </a:lnSpc>
              <a:spcBef>
                <a:spcPts val="825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</a:t>
            </a:r>
            <a:r>
              <a:rPr sz="4400" b="0" spc="-30" dirty="0">
                <a:latin typeface="Calibri Light"/>
                <a:cs typeface="Calibri Light"/>
              </a:rPr>
              <a:t>S</a:t>
            </a:r>
            <a:r>
              <a:rPr sz="4400" b="0" spc="-5" dirty="0">
                <a:latin typeface="Calibri Light"/>
                <a:cs typeface="Calibri Light"/>
              </a:rPr>
              <a:t>TM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6520" y="4736083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4979" y="4644644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4383" y="3807967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5974" y="4644644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58310" y="4649851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5727" y="2835097"/>
            <a:ext cx="18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43301" y="282219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02126" y="2830829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538728" y="1317116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13401" y="3780223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9293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10197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4125" y="2783605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39772" y="3843782"/>
            <a:ext cx="198754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305550" y="5923026"/>
            <a:ext cx="71945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ts val="200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27876" y="4696967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43700" y="4637532"/>
            <a:ext cx="605027" cy="75895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87311" y="4736591"/>
            <a:ext cx="719327" cy="4328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687311" y="4738878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734811" y="4696967"/>
            <a:ext cx="838199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27776" y="4637532"/>
            <a:ext cx="605027" cy="7589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94247" y="4736591"/>
            <a:ext cx="719327" cy="4328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794247" y="4647438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218693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6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3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6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0" y="219456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3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6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3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614921" y="3810761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850891" y="4696967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36235" y="4637532"/>
            <a:ext cx="605027" cy="7589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0328" y="4736591"/>
            <a:ext cx="719327" cy="4328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166105" y="4647438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511795" y="4703064"/>
            <a:ext cx="839724" cy="54864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77328" y="4643628"/>
            <a:ext cx="644651" cy="758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71231" y="4742688"/>
            <a:ext cx="720851" cy="43129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808721" y="4652517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4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4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176265" y="2838450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467855" y="2741676"/>
            <a:ext cx="437388" cy="4373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67855" y="2741676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593840" y="2824683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218694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5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4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5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0" y="219455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4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5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4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7852664" y="2833496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528559" y="1373124"/>
            <a:ext cx="839724" cy="5486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587995" y="1412747"/>
            <a:ext cx="720851" cy="4312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587995" y="131991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962669" y="3783271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98561" y="3778777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60911" y="3778777"/>
            <a:ext cx="341844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84839" y="2786575"/>
            <a:ext cx="341844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75503" y="4140708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81600" y="316839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13832" y="2874264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4" h="173989">
                <a:moveTo>
                  <a:pt x="780160" y="0"/>
                </a:moveTo>
                <a:lnTo>
                  <a:pt x="780160" y="173736"/>
                </a:lnTo>
                <a:lnTo>
                  <a:pt x="895985" y="115824"/>
                </a:lnTo>
                <a:lnTo>
                  <a:pt x="809116" y="115824"/>
                </a:lnTo>
                <a:lnTo>
                  <a:pt x="809116" y="57912"/>
                </a:lnTo>
                <a:lnTo>
                  <a:pt x="895984" y="57912"/>
                </a:lnTo>
                <a:lnTo>
                  <a:pt x="780160" y="0"/>
                </a:lnTo>
                <a:close/>
              </a:path>
              <a:path w="954404" h="173989">
                <a:moveTo>
                  <a:pt x="7801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0" y="115824"/>
                </a:lnTo>
                <a:lnTo>
                  <a:pt x="780160" y="57912"/>
                </a:lnTo>
                <a:close/>
              </a:path>
              <a:path w="954404" h="173989">
                <a:moveTo>
                  <a:pt x="895984" y="57912"/>
                </a:moveTo>
                <a:lnTo>
                  <a:pt x="809116" y="57912"/>
                </a:lnTo>
                <a:lnTo>
                  <a:pt x="809116" y="115824"/>
                </a:lnTo>
                <a:lnTo>
                  <a:pt x="895985" y="115824"/>
                </a:lnTo>
                <a:lnTo>
                  <a:pt x="953896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708647" y="4165091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5" h="562610">
                <a:moveTo>
                  <a:pt x="107959" y="139121"/>
                </a:moveTo>
                <a:lnTo>
                  <a:pt x="56913" y="166679"/>
                </a:lnTo>
                <a:lnTo>
                  <a:pt x="270509" y="562609"/>
                </a:lnTo>
                <a:lnTo>
                  <a:pt x="321436" y="535050"/>
                </a:lnTo>
                <a:lnTo>
                  <a:pt x="107959" y="139121"/>
                </a:lnTo>
                <a:close/>
              </a:path>
              <a:path w="321945" h="562610">
                <a:moveTo>
                  <a:pt x="0" y="0"/>
                </a:moveTo>
                <a:lnTo>
                  <a:pt x="5969" y="194182"/>
                </a:lnTo>
                <a:lnTo>
                  <a:pt x="56913" y="166679"/>
                </a:lnTo>
                <a:lnTo>
                  <a:pt x="43179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5" h="562610">
                <a:moveTo>
                  <a:pt x="94233" y="113664"/>
                </a:moveTo>
                <a:lnTo>
                  <a:pt x="43179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5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42659" y="412851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18731" y="31135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90564" y="3846829"/>
            <a:ext cx="198755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44028" y="41010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56219" y="31897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1" y="144779"/>
                </a:lnTo>
                <a:lnTo>
                  <a:pt x="57911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1" y="173735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4359" y="2873882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90" y="173354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8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4" y="98551"/>
                </a:lnTo>
                <a:lnTo>
                  <a:pt x="109728" y="0"/>
                </a:lnTo>
                <a:close/>
              </a:path>
              <a:path w="277495" h="173355">
                <a:moveTo>
                  <a:pt x="4064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4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03668" y="288607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82483" y="1898904"/>
            <a:ext cx="556259" cy="8656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41919" y="1938527"/>
            <a:ext cx="437387" cy="7482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84719" y="5241035"/>
            <a:ext cx="722376" cy="73761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44409" y="5282184"/>
            <a:ext cx="602742" cy="61821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96940" y="5209032"/>
            <a:ext cx="615695" cy="7040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56376" y="5249926"/>
            <a:ext cx="496062" cy="58498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78168" y="5204459"/>
            <a:ext cx="595883" cy="70103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37857" y="5245227"/>
            <a:ext cx="477266" cy="58146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89220" y="5236464"/>
            <a:ext cx="733044" cy="7239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49417" y="5276977"/>
            <a:ext cx="612902" cy="60462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85638" y="5933694"/>
            <a:ext cx="719455" cy="367665"/>
          </a:xfrm>
          <a:custGeom>
            <a:avLst/>
            <a:gdLst/>
            <a:ahLst/>
            <a:cxnLst/>
            <a:rect l="l" t="t" r="r" b="b"/>
            <a:pathLst>
              <a:path w="719454" h="367664">
                <a:moveTo>
                  <a:pt x="0" y="367283"/>
                </a:moveTo>
                <a:lnTo>
                  <a:pt x="719327" y="367283"/>
                </a:lnTo>
                <a:lnTo>
                  <a:pt x="719327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85638" y="5933694"/>
            <a:ext cx="719455" cy="367665"/>
          </a:xfrm>
          <a:custGeom>
            <a:avLst/>
            <a:gdLst/>
            <a:ahLst/>
            <a:cxnLst/>
            <a:rect l="l" t="t" r="r" b="b"/>
            <a:pathLst>
              <a:path w="719454" h="367664">
                <a:moveTo>
                  <a:pt x="0" y="367283"/>
                </a:moveTo>
                <a:lnTo>
                  <a:pt x="719327" y="367283"/>
                </a:lnTo>
                <a:lnTo>
                  <a:pt x="719327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485638" y="5808675"/>
            <a:ext cx="7194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</a:pPr>
            <a:r>
              <a:rPr sz="3600" spc="-30" baseline="-16203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1459230" y="5910834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7"/>
                </a:moveTo>
                <a:lnTo>
                  <a:pt x="720851" y="368807"/>
                </a:lnTo>
                <a:lnTo>
                  <a:pt x="7208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59230" y="5910834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7"/>
                </a:moveTo>
                <a:lnTo>
                  <a:pt x="720851" y="368807"/>
                </a:lnTo>
                <a:lnTo>
                  <a:pt x="7208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1459230" y="5786424"/>
            <a:ext cx="72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4648200" y="5919215"/>
            <a:ext cx="719327" cy="36880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48200" y="5919215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4" h="368935">
                <a:moveTo>
                  <a:pt x="0" y="368808"/>
                </a:moveTo>
                <a:lnTo>
                  <a:pt x="719327" y="368808"/>
                </a:lnTo>
                <a:lnTo>
                  <a:pt x="719327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4651247" y="5796483"/>
            <a:ext cx="713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8177021" y="2883661"/>
            <a:ext cx="967105" cy="2728595"/>
          </a:xfrm>
          <a:custGeom>
            <a:avLst/>
            <a:gdLst/>
            <a:ahLst/>
            <a:cxnLst/>
            <a:rect l="l" t="t" r="r" b="b"/>
            <a:pathLst>
              <a:path w="967104" h="2728595">
                <a:moveTo>
                  <a:pt x="499377" y="1193545"/>
                </a:moveTo>
                <a:lnTo>
                  <a:pt x="441451" y="1193545"/>
                </a:lnTo>
                <a:lnTo>
                  <a:pt x="443356" y="1311656"/>
                </a:lnTo>
                <a:lnTo>
                  <a:pt x="445261" y="1431544"/>
                </a:lnTo>
                <a:lnTo>
                  <a:pt x="448309" y="1551813"/>
                </a:lnTo>
                <a:lnTo>
                  <a:pt x="453135" y="1670939"/>
                </a:lnTo>
                <a:lnTo>
                  <a:pt x="460375" y="1787398"/>
                </a:lnTo>
                <a:lnTo>
                  <a:pt x="470916" y="1899665"/>
                </a:lnTo>
                <a:lnTo>
                  <a:pt x="477520" y="1954021"/>
                </a:lnTo>
                <a:lnTo>
                  <a:pt x="485394" y="2006727"/>
                </a:lnTo>
                <a:lnTo>
                  <a:pt x="494283" y="2057654"/>
                </a:lnTo>
                <a:lnTo>
                  <a:pt x="504571" y="2106676"/>
                </a:lnTo>
                <a:lnTo>
                  <a:pt x="516254" y="2153666"/>
                </a:lnTo>
                <a:lnTo>
                  <a:pt x="529589" y="2198370"/>
                </a:lnTo>
                <a:lnTo>
                  <a:pt x="544449" y="2240661"/>
                </a:lnTo>
                <a:lnTo>
                  <a:pt x="561085" y="2280158"/>
                </a:lnTo>
                <a:lnTo>
                  <a:pt x="579120" y="2317242"/>
                </a:lnTo>
                <a:lnTo>
                  <a:pt x="598043" y="2352675"/>
                </a:lnTo>
                <a:lnTo>
                  <a:pt x="618235" y="2386838"/>
                </a:lnTo>
                <a:lnTo>
                  <a:pt x="639318" y="2419477"/>
                </a:lnTo>
                <a:lnTo>
                  <a:pt x="661416" y="2450846"/>
                </a:lnTo>
                <a:lnTo>
                  <a:pt x="708405" y="2510028"/>
                </a:lnTo>
                <a:lnTo>
                  <a:pt x="758951" y="2564511"/>
                </a:lnTo>
                <a:lnTo>
                  <a:pt x="812673" y="2614549"/>
                </a:lnTo>
                <a:lnTo>
                  <a:pt x="869187" y="2660650"/>
                </a:lnTo>
                <a:lnTo>
                  <a:pt x="928243" y="2703068"/>
                </a:lnTo>
                <a:lnTo>
                  <a:pt x="966977" y="2728200"/>
                </a:lnTo>
                <a:lnTo>
                  <a:pt x="966977" y="2659262"/>
                </a:lnTo>
                <a:lnTo>
                  <a:pt x="960374" y="2654935"/>
                </a:lnTo>
                <a:lnTo>
                  <a:pt x="932651" y="2635504"/>
                </a:lnTo>
                <a:lnTo>
                  <a:pt x="903985" y="2614295"/>
                </a:lnTo>
                <a:lnTo>
                  <a:pt x="877615" y="2593466"/>
                </a:lnTo>
                <a:lnTo>
                  <a:pt x="850392" y="2570607"/>
                </a:lnTo>
                <a:lnTo>
                  <a:pt x="825335" y="2548128"/>
                </a:lnTo>
                <a:lnTo>
                  <a:pt x="800377" y="2523998"/>
                </a:lnTo>
                <a:lnTo>
                  <a:pt x="800226" y="2523998"/>
                </a:lnTo>
                <a:lnTo>
                  <a:pt x="775334" y="2498090"/>
                </a:lnTo>
                <a:lnTo>
                  <a:pt x="751967" y="2471928"/>
                </a:lnTo>
                <a:lnTo>
                  <a:pt x="752098" y="2471928"/>
                </a:lnTo>
                <a:lnTo>
                  <a:pt x="730224" y="2445512"/>
                </a:lnTo>
                <a:lnTo>
                  <a:pt x="708448" y="2417064"/>
                </a:lnTo>
                <a:lnTo>
                  <a:pt x="707771" y="2416175"/>
                </a:lnTo>
                <a:lnTo>
                  <a:pt x="687781" y="2387600"/>
                </a:lnTo>
                <a:lnTo>
                  <a:pt x="667789" y="2356866"/>
                </a:lnTo>
                <a:lnTo>
                  <a:pt x="667130" y="2355850"/>
                </a:lnTo>
                <a:lnTo>
                  <a:pt x="648207" y="2323846"/>
                </a:lnTo>
                <a:lnTo>
                  <a:pt x="630427" y="2290445"/>
                </a:lnTo>
                <a:lnTo>
                  <a:pt x="614277" y="2257044"/>
                </a:lnTo>
                <a:lnTo>
                  <a:pt x="598863" y="2220595"/>
                </a:lnTo>
                <a:lnTo>
                  <a:pt x="598170" y="2218944"/>
                </a:lnTo>
                <a:lnTo>
                  <a:pt x="584945" y="2181225"/>
                </a:lnTo>
                <a:lnTo>
                  <a:pt x="572007" y="2137791"/>
                </a:lnTo>
                <a:lnTo>
                  <a:pt x="560958" y="2093214"/>
                </a:lnTo>
                <a:lnTo>
                  <a:pt x="551052" y="2046224"/>
                </a:lnTo>
                <a:lnTo>
                  <a:pt x="542677" y="1997837"/>
                </a:lnTo>
                <a:lnTo>
                  <a:pt x="535037" y="1946656"/>
                </a:lnTo>
                <a:lnTo>
                  <a:pt x="534957" y="1945894"/>
                </a:lnTo>
                <a:lnTo>
                  <a:pt x="528540" y="1893824"/>
                </a:lnTo>
                <a:lnTo>
                  <a:pt x="528502" y="1893062"/>
                </a:lnTo>
                <a:lnTo>
                  <a:pt x="518243" y="1783461"/>
                </a:lnTo>
                <a:lnTo>
                  <a:pt x="510960" y="1668271"/>
                </a:lnTo>
                <a:lnTo>
                  <a:pt x="511022" y="1667637"/>
                </a:lnTo>
                <a:lnTo>
                  <a:pt x="506212" y="1549781"/>
                </a:lnTo>
                <a:lnTo>
                  <a:pt x="503169" y="1430274"/>
                </a:lnTo>
                <a:lnTo>
                  <a:pt x="501142" y="1310767"/>
                </a:lnTo>
                <a:lnTo>
                  <a:pt x="499377" y="1193545"/>
                </a:lnTo>
                <a:close/>
              </a:path>
              <a:path w="967104" h="2728595">
                <a:moveTo>
                  <a:pt x="960942" y="2655307"/>
                </a:moveTo>
                <a:lnTo>
                  <a:pt x="961135" y="2655443"/>
                </a:lnTo>
                <a:lnTo>
                  <a:pt x="960942" y="2655307"/>
                </a:lnTo>
                <a:close/>
              </a:path>
              <a:path w="967104" h="2728595">
                <a:moveTo>
                  <a:pt x="960410" y="2654935"/>
                </a:moveTo>
                <a:lnTo>
                  <a:pt x="960942" y="2655307"/>
                </a:lnTo>
                <a:lnTo>
                  <a:pt x="960410" y="2654935"/>
                </a:lnTo>
                <a:close/>
              </a:path>
              <a:path w="967104" h="2728595">
                <a:moveTo>
                  <a:pt x="931926" y="2634996"/>
                </a:moveTo>
                <a:lnTo>
                  <a:pt x="932560" y="2635504"/>
                </a:lnTo>
                <a:lnTo>
                  <a:pt x="931926" y="2634996"/>
                </a:lnTo>
                <a:close/>
              </a:path>
              <a:path w="967104" h="2728595">
                <a:moveTo>
                  <a:pt x="904101" y="2614295"/>
                </a:moveTo>
                <a:lnTo>
                  <a:pt x="904748" y="2614803"/>
                </a:lnTo>
                <a:lnTo>
                  <a:pt x="904101" y="2614295"/>
                </a:lnTo>
                <a:close/>
              </a:path>
              <a:path w="967104" h="2728595">
                <a:moveTo>
                  <a:pt x="876916" y="2592917"/>
                </a:moveTo>
                <a:lnTo>
                  <a:pt x="877570" y="2593466"/>
                </a:lnTo>
                <a:lnTo>
                  <a:pt x="876916" y="2592917"/>
                </a:lnTo>
                <a:close/>
              </a:path>
              <a:path w="967104" h="2728595">
                <a:moveTo>
                  <a:pt x="876815" y="2592832"/>
                </a:moveTo>
                <a:close/>
              </a:path>
              <a:path w="967104" h="2728595">
                <a:moveTo>
                  <a:pt x="850459" y="2570607"/>
                </a:moveTo>
                <a:lnTo>
                  <a:pt x="851026" y="2571115"/>
                </a:lnTo>
                <a:lnTo>
                  <a:pt x="850459" y="2570607"/>
                </a:lnTo>
                <a:close/>
              </a:path>
              <a:path w="967104" h="2728595">
                <a:moveTo>
                  <a:pt x="824483" y="2547366"/>
                </a:moveTo>
                <a:lnTo>
                  <a:pt x="825246" y="2548128"/>
                </a:lnTo>
                <a:lnTo>
                  <a:pt x="824483" y="2547366"/>
                </a:lnTo>
                <a:close/>
              </a:path>
              <a:path w="967104" h="2728595">
                <a:moveTo>
                  <a:pt x="799592" y="2523236"/>
                </a:moveTo>
                <a:lnTo>
                  <a:pt x="800226" y="2523998"/>
                </a:lnTo>
                <a:lnTo>
                  <a:pt x="800377" y="2523998"/>
                </a:lnTo>
                <a:lnTo>
                  <a:pt x="799592" y="2523236"/>
                </a:lnTo>
                <a:close/>
              </a:path>
              <a:path w="967104" h="2728595">
                <a:moveTo>
                  <a:pt x="775414" y="2498090"/>
                </a:moveTo>
                <a:lnTo>
                  <a:pt x="776097" y="2498852"/>
                </a:lnTo>
                <a:lnTo>
                  <a:pt x="775414" y="2498090"/>
                </a:lnTo>
                <a:close/>
              </a:path>
              <a:path w="967104" h="2728595">
                <a:moveTo>
                  <a:pt x="752098" y="2471928"/>
                </a:moveTo>
                <a:lnTo>
                  <a:pt x="751967" y="2471928"/>
                </a:lnTo>
                <a:lnTo>
                  <a:pt x="752728" y="2472690"/>
                </a:lnTo>
                <a:lnTo>
                  <a:pt x="752098" y="2471928"/>
                </a:lnTo>
                <a:close/>
              </a:path>
              <a:path w="967104" h="2728595">
                <a:moveTo>
                  <a:pt x="729487" y="2444623"/>
                </a:moveTo>
                <a:lnTo>
                  <a:pt x="730123" y="2445512"/>
                </a:lnTo>
                <a:lnTo>
                  <a:pt x="729487" y="2444623"/>
                </a:lnTo>
                <a:close/>
              </a:path>
              <a:path w="967104" h="2728595">
                <a:moveTo>
                  <a:pt x="707927" y="2416380"/>
                </a:moveTo>
                <a:lnTo>
                  <a:pt x="708405" y="2417064"/>
                </a:lnTo>
                <a:lnTo>
                  <a:pt x="707927" y="2416380"/>
                </a:lnTo>
                <a:close/>
              </a:path>
              <a:path w="967104" h="2728595">
                <a:moveTo>
                  <a:pt x="707783" y="2416175"/>
                </a:moveTo>
                <a:lnTo>
                  <a:pt x="707927" y="2416380"/>
                </a:lnTo>
                <a:lnTo>
                  <a:pt x="707783" y="2416175"/>
                </a:lnTo>
                <a:close/>
              </a:path>
              <a:path w="967104" h="2728595">
                <a:moveTo>
                  <a:pt x="687070" y="2386584"/>
                </a:moveTo>
                <a:lnTo>
                  <a:pt x="687704" y="2387600"/>
                </a:lnTo>
                <a:lnTo>
                  <a:pt x="687070" y="2386584"/>
                </a:lnTo>
                <a:close/>
              </a:path>
              <a:path w="967104" h="2728595">
                <a:moveTo>
                  <a:pt x="667517" y="2356446"/>
                </a:moveTo>
                <a:lnTo>
                  <a:pt x="667766" y="2356866"/>
                </a:lnTo>
                <a:lnTo>
                  <a:pt x="667517" y="2356446"/>
                </a:lnTo>
                <a:close/>
              </a:path>
              <a:path w="967104" h="2728595">
                <a:moveTo>
                  <a:pt x="667164" y="2355850"/>
                </a:moveTo>
                <a:lnTo>
                  <a:pt x="667517" y="2356446"/>
                </a:lnTo>
                <a:lnTo>
                  <a:pt x="667164" y="2355850"/>
                </a:lnTo>
                <a:close/>
              </a:path>
              <a:path w="967104" h="2728595">
                <a:moveTo>
                  <a:pt x="648299" y="2323846"/>
                </a:moveTo>
                <a:lnTo>
                  <a:pt x="648843" y="2324862"/>
                </a:lnTo>
                <a:lnTo>
                  <a:pt x="648299" y="2323846"/>
                </a:lnTo>
                <a:close/>
              </a:path>
              <a:path w="967104" h="2728595">
                <a:moveTo>
                  <a:pt x="630504" y="2290445"/>
                </a:moveTo>
                <a:lnTo>
                  <a:pt x="630935" y="2291334"/>
                </a:lnTo>
                <a:lnTo>
                  <a:pt x="630504" y="2290445"/>
                </a:lnTo>
                <a:close/>
              </a:path>
              <a:path w="967104" h="2728595">
                <a:moveTo>
                  <a:pt x="613536" y="2255520"/>
                </a:moveTo>
                <a:lnTo>
                  <a:pt x="614172" y="2257044"/>
                </a:lnTo>
                <a:lnTo>
                  <a:pt x="613536" y="2255520"/>
                </a:lnTo>
                <a:close/>
              </a:path>
              <a:path w="967104" h="2728595">
                <a:moveTo>
                  <a:pt x="598170" y="2218944"/>
                </a:moveTo>
                <a:lnTo>
                  <a:pt x="598804" y="2220595"/>
                </a:lnTo>
                <a:lnTo>
                  <a:pt x="598502" y="2219735"/>
                </a:lnTo>
                <a:lnTo>
                  <a:pt x="598170" y="2218944"/>
                </a:lnTo>
                <a:close/>
              </a:path>
              <a:path w="967104" h="2728595">
                <a:moveTo>
                  <a:pt x="598502" y="2219735"/>
                </a:moveTo>
                <a:lnTo>
                  <a:pt x="598804" y="2220595"/>
                </a:lnTo>
                <a:lnTo>
                  <a:pt x="598502" y="2219735"/>
                </a:lnTo>
                <a:close/>
              </a:path>
              <a:path w="967104" h="2728595">
                <a:moveTo>
                  <a:pt x="598223" y="2218944"/>
                </a:moveTo>
                <a:lnTo>
                  <a:pt x="598502" y="2219735"/>
                </a:lnTo>
                <a:lnTo>
                  <a:pt x="598223" y="2218944"/>
                </a:lnTo>
                <a:close/>
              </a:path>
              <a:path w="967104" h="2728595">
                <a:moveTo>
                  <a:pt x="584453" y="2179828"/>
                </a:moveTo>
                <a:lnTo>
                  <a:pt x="584834" y="2181225"/>
                </a:lnTo>
                <a:lnTo>
                  <a:pt x="584453" y="2179828"/>
                </a:lnTo>
                <a:close/>
              </a:path>
              <a:path w="967104" h="2728595">
                <a:moveTo>
                  <a:pt x="572072" y="2137791"/>
                </a:moveTo>
                <a:lnTo>
                  <a:pt x="572388" y="2139061"/>
                </a:lnTo>
                <a:lnTo>
                  <a:pt x="572072" y="2137791"/>
                </a:lnTo>
                <a:close/>
              </a:path>
              <a:path w="967104" h="2728595">
                <a:moveTo>
                  <a:pt x="560997" y="2093214"/>
                </a:moveTo>
                <a:lnTo>
                  <a:pt x="561212" y="2094230"/>
                </a:lnTo>
                <a:lnTo>
                  <a:pt x="560997" y="2093214"/>
                </a:lnTo>
                <a:close/>
              </a:path>
              <a:path w="967104" h="2728595">
                <a:moveTo>
                  <a:pt x="551129" y="2046224"/>
                </a:moveTo>
                <a:lnTo>
                  <a:pt x="551306" y="2047239"/>
                </a:lnTo>
                <a:lnTo>
                  <a:pt x="551129" y="2046224"/>
                </a:lnTo>
                <a:close/>
              </a:path>
              <a:path w="967104" h="2728595">
                <a:moveTo>
                  <a:pt x="542635" y="1997597"/>
                </a:moveTo>
                <a:lnTo>
                  <a:pt x="542671" y="1997837"/>
                </a:lnTo>
                <a:lnTo>
                  <a:pt x="542635" y="1997597"/>
                </a:lnTo>
                <a:close/>
              </a:path>
              <a:path w="967104" h="2728595">
                <a:moveTo>
                  <a:pt x="542557" y="1997075"/>
                </a:moveTo>
                <a:lnTo>
                  <a:pt x="542635" y="1997597"/>
                </a:lnTo>
                <a:lnTo>
                  <a:pt x="542557" y="1997075"/>
                </a:lnTo>
                <a:close/>
              </a:path>
              <a:path w="967104" h="2728595">
                <a:moveTo>
                  <a:pt x="534957" y="1945894"/>
                </a:moveTo>
                <a:lnTo>
                  <a:pt x="535051" y="1946656"/>
                </a:lnTo>
                <a:lnTo>
                  <a:pt x="534957" y="1945894"/>
                </a:lnTo>
                <a:close/>
              </a:path>
              <a:path w="967104" h="2728595">
                <a:moveTo>
                  <a:pt x="528502" y="1893062"/>
                </a:moveTo>
                <a:lnTo>
                  <a:pt x="528574" y="1893824"/>
                </a:lnTo>
                <a:lnTo>
                  <a:pt x="528502" y="1893062"/>
                </a:lnTo>
                <a:close/>
              </a:path>
              <a:path w="967104" h="2728595">
                <a:moveTo>
                  <a:pt x="518159" y="1782571"/>
                </a:moveTo>
                <a:lnTo>
                  <a:pt x="518159" y="1783461"/>
                </a:lnTo>
                <a:lnTo>
                  <a:pt x="518159" y="1782571"/>
                </a:lnTo>
                <a:close/>
              </a:path>
              <a:path w="967104" h="2728595">
                <a:moveTo>
                  <a:pt x="511022" y="1667637"/>
                </a:moveTo>
                <a:lnTo>
                  <a:pt x="511048" y="1668271"/>
                </a:lnTo>
                <a:lnTo>
                  <a:pt x="511022" y="1667637"/>
                </a:lnTo>
                <a:close/>
              </a:path>
              <a:path w="967104" h="2728595">
                <a:moveTo>
                  <a:pt x="506222" y="1549781"/>
                </a:moveTo>
                <a:lnTo>
                  <a:pt x="506222" y="1550162"/>
                </a:lnTo>
                <a:lnTo>
                  <a:pt x="506222" y="1549781"/>
                </a:lnTo>
                <a:close/>
              </a:path>
              <a:path w="967104" h="2728595">
                <a:moveTo>
                  <a:pt x="497103" y="1078992"/>
                </a:moveTo>
                <a:lnTo>
                  <a:pt x="439166" y="1078992"/>
                </a:lnTo>
                <a:lnTo>
                  <a:pt x="441451" y="1193673"/>
                </a:lnTo>
                <a:lnTo>
                  <a:pt x="441451" y="1193545"/>
                </a:lnTo>
                <a:lnTo>
                  <a:pt x="499377" y="1193545"/>
                </a:lnTo>
                <a:lnTo>
                  <a:pt x="497103" y="1078992"/>
                </a:lnTo>
                <a:close/>
              </a:path>
              <a:path w="967104" h="2728595">
                <a:moveTo>
                  <a:pt x="495598" y="1023365"/>
                </a:moveTo>
                <a:lnTo>
                  <a:pt x="437642" y="1023365"/>
                </a:lnTo>
                <a:lnTo>
                  <a:pt x="439166" y="1079119"/>
                </a:lnTo>
                <a:lnTo>
                  <a:pt x="497103" y="1078992"/>
                </a:lnTo>
                <a:lnTo>
                  <a:pt x="495598" y="1023365"/>
                </a:lnTo>
                <a:close/>
              </a:path>
              <a:path w="967104" h="2728595">
                <a:moveTo>
                  <a:pt x="493724" y="969263"/>
                </a:moveTo>
                <a:lnTo>
                  <a:pt x="435736" y="969263"/>
                </a:lnTo>
                <a:lnTo>
                  <a:pt x="437642" y="1023619"/>
                </a:lnTo>
                <a:lnTo>
                  <a:pt x="437642" y="1023365"/>
                </a:lnTo>
                <a:lnTo>
                  <a:pt x="495598" y="1023365"/>
                </a:lnTo>
                <a:lnTo>
                  <a:pt x="493724" y="969263"/>
                </a:lnTo>
                <a:close/>
              </a:path>
              <a:path w="967104" h="2728595">
                <a:moveTo>
                  <a:pt x="491242" y="916813"/>
                </a:moveTo>
                <a:lnTo>
                  <a:pt x="433324" y="916813"/>
                </a:lnTo>
                <a:lnTo>
                  <a:pt x="435736" y="969644"/>
                </a:lnTo>
                <a:lnTo>
                  <a:pt x="435736" y="969263"/>
                </a:lnTo>
                <a:lnTo>
                  <a:pt x="493724" y="969263"/>
                </a:lnTo>
                <a:lnTo>
                  <a:pt x="493649" y="967105"/>
                </a:lnTo>
                <a:lnTo>
                  <a:pt x="491242" y="916813"/>
                </a:lnTo>
                <a:close/>
              </a:path>
              <a:path w="967104" h="2728595">
                <a:moveTo>
                  <a:pt x="488389" y="866139"/>
                </a:moveTo>
                <a:lnTo>
                  <a:pt x="430402" y="866139"/>
                </a:lnTo>
                <a:lnTo>
                  <a:pt x="433324" y="917194"/>
                </a:lnTo>
                <a:lnTo>
                  <a:pt x="433324" y="916813"/>
                </a:lnTo>
                <a:lnTo>
                  <a:pt x="491242" y="916813"/>
                </a:lnTo>
                <a:lnTo>
                  <a:pt x="491108" y="914019"/>
                </a:lnTo>
                <a:lnTo>
                  <a:pt x="488389" y="866139"/>
                </a:lnTo>
                <a:close/>
              </a:path>
              <a:path w="967104" h="2728595">
                <a:moveTo>
                  <a:pt x="484843" y="817371"/>
                </a:moveTo>
                <a:lnTo>
                  <a:pt x="426847" y="817371"/>
                </a:lnTo>
                <a:lnTo>
                  <a:pt x="430402" y="866520"/>
                </a:lnTo>
                <a:lnTo>
                  <a:pt x="430402" y="866139"/>
                </a:lnTo>
                <a:lnTo>
                  <a:pt x="488389" y="866139"/>
                </a:lnTo>
                <a:lnTo>
                  <a:pt x="488187" y="862583"/>
                </a:lnTo>
                <a:lnTo>
                  <a:pt x="484843" y="817371"/>
                </a:lnTo>
                <a:close/>
              </a:path>
              <a:path w="967104" h="2728595">
                <a:moveTo>
                  <a:pt x="480483" y="771017"/>
                </a:moveTo>
                <a:lnTo>
                  <a:pt x="422401" y="771017"/>
                </a:lnTo>
                <a:lnTo>
                  <a:pt x="426847" y="818007"/>
                </a:lnTo>
                <a:lnTo>
                  <a:pt x="426847" y="817371"/>
                </a:lnTo>
                <a:lnTo>
                  <a:pt x="484843" y="817371"/>
                </a:lnTo>
                <a:lnTo>
                  <a:pt x="484504" y="812800"/>
                </a:lnTo>
                <a:lnTo>
                  <a:pt x="480483" y="771017"/>
                </a:lnTo>
                <a:close/>
              </a:path>
              <a:path w="967104" h="2728595">
                <a:moveTo>
                  <a:pt x="469687" y="685673"/>
                </a:moveTo>
                <a:lnTo>
                  <a:pt x="411099" y="685673"/>
                </a:lnTo>
                <a:lnTo>
                  <a:pt x="417322" y="727837"/>
                </a:lnTo>
                <a:lnTo>
                  <a:pt x="422401" y="771651"/>
                </a:lnTo>
                <a:lnTo>
                  <a:pt x="422401" y="771017"/>
                </a:lnTo>
                <a:lnTo>
                  <a:pt x="480483" y="771017"/>
                </a:lnTo>
                <a:lnTo>
                  <a:pt x="479932" y="765301"/>
                </a:lnTo>
                <a:lnTo>
                  <a:pt x="474725" y="719836"/>
                </a:lnTo>
                <a:lnTo>
                  <a:pt x="469687" y="685673"/>
                </a:lnTo>
                <a:close/>
              </a:path>
              <a:path w="967104" h="2728595">
                <a:moveTo>
                  <a:pt x="417195" y="727075"/>
                </a:moveTo>
                <a:lnTo>
                  <a:pt x="417284" y="727837"/>
                </a:lnTo>
                <a:lnTo>
                  <a:pt x="417195" y="727075"/>
                </a:lnTo>
                <a:close/>
              </a:path>
              <a:path w="967104" h="2728595">
                <a:moveTo>
                  <a:pt x="463012" y="647191"/>
                </a:moveTo>
                <a:lnTo>
                  <a:pt x="404113" y="647191"/>
                </a:lnTo>
                <a:lnTo>
                  <a:pt x="404368" y="648462"/>
                </a:lnTo>
                <a:lnTo>
                  <a:pt x="411225" y="686562"/>
                </a:lnTo>
                <a:lnTo>
                  <a:pt x="411099" y="685673"/>
                </a:lnTo>
                <a:lnTo>
                  <a:pt x="469687" y="685673"/>
                </a:lnTo>
                <a:lnTo>
                  <a:pt x="468375" y="676783"/>
                </a:lnTo>
                <a:lnTo>
                  <a:pt x="463012" y="647191"/>
                </a:lnTo>
                <a:close/>
              </a:path>
              <a:path w="967104" h="2728595">
                <a:moveTo>
                  <a:pt x="404251" y="647955"/>
                </a:moveTo>
                <a:lnTo>
                  <a:pt x="404343" y="648462"/>
                </a:lnTo>
                <a:lnTo>
                  <a:pt x="404251" y="647955"/>
                </a:lnTo>
                <a:close/>
              </a:path>
              <a:path w="967104" h="2728595">
                <a:moveTo>
                  <a:pt x="404113" y="647191"/>
                </a:moveTo>
                <a:lnTo>
                  <a:pt x="404251" y="647955"/>
                </a:lnTo>
                <a:lnTo>
                  <a:pt x="404368" y="648462"/>
                </a:lnTo>
                <a:lnTo>
                  <a:pt x="404113" y="647191"/>
                </a:lnTo>
                <a:close/>
              </a:path>
              <a:path w="967104" h="2728595">
                <a:moveTo>
                  <a:pt x="455456" y="611886"/>
                </a:moveTo>
                <a:lnTo>
                  <a:pt x="395985" y="611886"/>
                </a:lnTo>
                <a:lnTo>
                  <a:pt x="396239" y="612901"/>
                </a:lnTo>
                <a:lnTo>
                  <a:pt x="404251" y="647955"/>
                </a:lnTo>
                <a:lnTo>
                  <a:pt x="404113" y="647191"/>
                </a:lnTo>
                <a:lnTo>
                  <a:pt x="463012" y="647191"/>
                </a:lnTo>
                <a:lnTo>
                  <a:pt x="461009" y="636142"/>
                </a:lnTo>
                <a:lnTo>
                  <a:pt x="455456" y="611886"/>
                </a:lnTo>
                <a:close/>
              </a:path>
              <a:path w="967104" h="2728595">
                <a:moveTo>
                  <a:pt x="396089" y="612337"/>
                </a:moveTo>
                <a:lnTo>
                  <a:pt x="396218" y="612901"/>
                </a:lnTo>
                <a:lnTo>
                  <a:pt x="396089" y="612337"/>
                </a:lnTo>
                <a:close/>
              </a:path>
              <a:path w="967104" h="2728595">
                <a:moveTo>
                  <a:pt x="447062" y="578612"/>
                </a:moveTo>
                <a:lnTo>
                  <a:pt x="387096" y="578612"/>
                </a:lnTo>
                <a:lnTo>
                  <a:pt x="396089" y="612337"/>
                </a:lnTo>
                <a:lnTo>
                  <a:pt x="395985" y="611886"/>
                </a:lnTo>
                <a:lnTo>
                  <a:pt x="455456" y="611886"/>
                </a:lnTo>
                <a:lnTo>
                  <a:pt x="452374" y="598424"/>
                </a:lnTo>
                <a:lnTo>
                  <a:pt x="447062" y="578612"/>
                </a:lnTo>
                <a:close/>
              </a:path>
              <a:path w="967104" h="2728595">
                <a:moveTo>
                  <a:pt x="419517" y="486663"/>
                </a:moveTo>
                <a:lnTo>
                  <a:pt x="358394" y="486663"/>
                </a:lnTo>
                <a:lnTo>
                  <a:pt x="368426" y="516382"/>
                </a:lnTo>
                <a:lnTo>
                  <a:pt x="378078" y="547115"/>
                </a:lnTo>
                <a:lnTo>
                  <a:pt x="387223" y="579120"/>
                </a:lnTo>
                <a:lnTo>
                  <a:pt x="387096" y="578612"/>
                </a:lnTo>
                <a:lnTo>
                  <a:pt x="447062" y="578612"/>
                </a:lnTo>
                <a:lnTo>
                  <a:pt x="442975" y="563372"/>
                </a:lnTo>
                <a:lnTo>
                  <a:pt x="433450" y="530098"/>
                </a:lnTo>
                <a:lnTo>
                  <a:pt x="423418" y="498221"/>
                </a:lnTo>
                <a:lnTo>
                  <a:pt x="419517" y="486663"/>
                </a:lnTo>
                <a:close/>
              </a:path>
              <a:path w="967104" h="2728595">
                <a:moveTo>
                  <a:pt x="377825" y="546353"/>
                </a:moveTo>
                <a:lnTo>
                  <a:pt x="378043" y="547115"/>
                </a:lnTo>
                <a:lnTo>
                  <a:pt x="377825" y="546353"/>
                </a:lnTo>
                <a:close/>
              </a:path>
              <a:path w="967104" h="2728595">
                <a:moveTo>
                  <a:pt x="368173" y="515874"/>
                </a:moveTo>
                <a:lnTo>
                  <a:pt x="368334" y="516382"/>
                </a:lnTo>
                <a:lnTo>
                  <a:pt x="368173" y="515874"/>
                </a:lnTo>
                <a:close/>
              </a:path>
              <a:path w="967104" h="2728595">
                <a:moveTo>
                  <a:pt x="409870" y="458850"/>
                </a:moveTo>
                <a:lnTo>
                  <a:pt x="348233" y="458850"/>
                </a:lnTo>
                <a:lnTo>
                  <a:pt x="358521" y="487299"/>
                </a:lnTo>
                <a:lnTo>
                  <a:pt x="358394" y="486663"/>
                </a:lnTo>
                <a:lnTo>
                  <a:pt x="419517" y="486663"/>
                </a:lnTo>
                <a:lnTo>
                  <a:pt x="413130" y="467740"/>
                </a:lnTo>
                <a:lnTo>
                  <a:pt x="409870" y="458850"/>
                </a:lnTo>
                <a:close/>
              </a:path>
              <a:path w="967104" h="2728595">
                <a:moveTo>
                  <a:pt x="400002" y="432435"/>
                </a:moveTo>
                <a:lnTo>
                  <a:pt x="337693" y="432435"/>
                </a:lnTo>
                <a:lnTo>
                  <a:pt x="348487" y="459613"/>
                </a:lnTo>
                <a:lnTo>
                  <a:pt x="348233" y="458850"/>
                </a:lnTo>
                <a:lnTo>
                  <a:pt x="409870" y="458850"/>
                </a:lnTo>
                <a:lnTo>
                  <a:pt x="402462" y="438658"/>
                </a:lnTo>
                <a:lnTo>
                  <a:pt x="400002" y="432435"/>
                </a:lnTo>
                <a:close/>
              </a:path>
              <a:path w="967104" h="2728595">
                <a:moveTo>
                  <a:pt x="379693" y="383539"/>
                </a:moveTo>
                <a:lnTo>
                  <a:pt x="315975" y="383539"/>
                </a:lnTo>
                <a:lnTo>
                  <a:pt x="327278" y="408050"/>
                </a:lnTo>
                <a:lnTo>
                  <a:pt x="337947" y="433197"/>
                </a:lnTo>
                <a:lnTo>
                  <a:pt x="337693" y="432435"/>
                </a:lnTo>
                <a:lnTo>
                  <a:pt x="400002" y="432435"/>
                </a:lnTo>
                <a:lnTo>
                  <a:pt x="391413" y="410717"/>
                </a:lnTo>
                <a:lnTo>
                  <a:pt x="379983" y="384175"/>
                </a:lnTo>
                <a:lnTo>
                  <a:pt x="379693" y="383539"/>
                </a:lnTo>
                <a:close/>
              </a:path>
              <a:path w="967104" h="2728595">
                <a:moveTo>
                  <a:pt x="326898" y="407415"/>
                </a:moveTo>
                <a:lnTo>
                  <a:pt x="327170" y="408050"/>
                </a:lnTo>
                <a:lnTo>
                  <a:pt x="326898" y="407415"/>
                </a:lnTo>
                <a:close/>
              </a:path>
              <a:path w="967104" h="2728595">
                <a:moveTo>
                  <a:pt x="369356" y="360934"/>
                </a:moveTo>
                <a:lnTo>
                  <a:pt x="304800" y="360934"/>
                </a:lnTo>
                <a:lnTo>
                  <a:pt x="305180" y="361696"/>
                </a:lnTo>
                <a:lnTo>
                  <a:pt x="316229" y="384175"/>
                </a:lnTo>
                <a:lnTo>
                  <a:pt x="315975" y="383539"/>
                </a:lnTo>
                <a:lnTo>
                  <a:pt x="379693" y="383539"/>
                </a:lnTo>
                <a:lnTo>
                  <a:pt x="369356" y="360934"/>
                </a:lnTo>
                <a:close/>
              </a:path>
              <a:path w="967104" h="2728595">
                <a:moveTo>
                  <a:pt x="305090" y="361525"/>
                </a:moveTo>
                <a:lnTo>
                  <a:pt x="305174" y="361696"/>
                </a:lnTo>
                <a:lnTo>
                  <a:pt x="305090" y="361525"/>
                </a:lnTo>
                <a:close/>
              </a:path>
              <a:path w="967104" h="2728595">
                <a:moveTo>
                  <a:pt x="358699" y="339343"/>
                </a:moveTo>
                <a:lnTo>
                  <a:pt x="293370" y="339343"/>
                </a:lnTo>
                <a:lnTo>
                  <a:pt x="305090" y="361525"/>
                </a:lnTo>
                <a:lnTo>
                  <a:pt x="304800" y="360934"/>
                </a:lnTo>
                <a:lnTo>
                  <a:pt x="369356" y="360934"/>
                </a:lnTo>
                <a:lnTo>
                  <a:pt x="368426" y="358901"/>
                </a:lnTo>
                <a:lnTo>
                  <a:pt x="358699" y="339343"/>
                </a:lnTo>
                <a:close/>
              </a:path>
              <a:path w="967104" h="2728595">
                <a:moveTo>
                  <a:pt x="348115" y="319024"/>
                </a:moveTo>
                <a:lnTo>
                  <a:pt x="281685" y="319024"/>
                </a:lnTo>
                <a:lnTo>
                  <a:pt x="293750" y="340105"/>
                </a:lnTo>
                <a:lnTo>
                  <a:pt x="293370" y="339343"/>
                </a:lnTo>
                <a:lnTo>
                  <a:pt x="358699" y="339343"/>
                </a:lnTo>
                <a:lnTo>
                  <a:pt x="356488" y="334899"/>
                </a:lnTo>
                <a:lnTo>
                  <a:pt x="348115" y="319024"/>
                </a:lnTo>
                <a:close/>
              </a:path>
              <a:path w="967104" h="2728595">
                <a:moveTo>
                  <a:pt x="337279" y="299592"/>
                </a:moveTo>
                <a:lnTo>
                  <a:pt x="269748" y="299592"/>
                </a:lnTo>
                <a:lnTo>
                  <a:pt x="282067" y="319786"/>
                </a:lnTo>
                <a:lnTo>
                  <a:pt x="281685" y="319024"/>
                </a:lnTo>
                <a:lnTo>
                  <a:pt x="348115" y="319024"/>
                </a:lnTo>
                <a:lnTo>
                  <a:pt x="344297" y="311785"/>
                </a:lnTo>
                <a:lnTo>
                  <a:pt x="337279" y="299592"/>
                </a:lnTo>
                <a:close/>
              </a:path>
              <a:path w="967104" h="2728595">
                <a:moveTo>
                  <a:pt x="326490" y="281304"/>
                </a:moveTo>
                <a:lnTo>
                  <a:pt x="257682" y="281304"/>
                </a:lnTo>
                <a:lnTo>
                  <a:pt x="258191" y="282066"/>
                </a:lnTo>
                <a:lnTo>
                  <a:pt x="270255" y="300482"/>
                </a:lnTo>
                <a:lnTo>
                  <a:pt x="269748" y="299592"/>
                </a:lnTo>
                <a:lnTo>
                  <a:pt x="337279" y="299592"/>
                </a:lnTo>
                <a:lnTo>
                  <a:pt x="331724" y="289940"/>
                </a:lnTo>
                <a:lnTo>
                  <a:pt x="326490" y="281304"/>
                </a:lnTo>
                <a:close/>
              </a:path>
              <a:path w="967104" h="2728595">
                <a:moveTo>
                  <a:pt x="258040" y="281850"/>
                </a:moveTo>
                <a:lnTo>
                  <a:pt x="258182" y="282066"/>
                </a:lnTo>
                <a:lnTo>
                  <a:pt x="258040" y="281850"/>
                </a:lnTo>
                <a:close/>
              </a:path>
              <a:path w="967104" h="2728595">
                <a:moveTo>
                  <a:pt x="315586" y="263778"/>
                </a:moveTo>
                <a:lnTo>
                  <a:pt x="245491" y="263778"/>
                </a:lnTo>
                <a:lnTo>
                  <a:pt x="258040" y="281850"/>
                </a:lnTo>
                <a:lnTo>
                  <a:pt x="257682" y="281304"/>
                </a:lnTo>
                <a:lnTo>
                  <a:pt x="326490" y="281304"/>
                </a:lnTo>
                <a:lnTo>
                  <a:pt x="319024" y="268986"/>
                </a:lnTo>
                <a:lnTo>
                  <a:pt x="315586" y="263778"/>
                </a:lnTo>
                <a:close/>
              </a:path>
              <a:path w="967104" h="2728595">
                <a:moveTo>
                  <a:pt x="304511" y="247141"/>
                </a:moveTo>
                <a:lnTo>
                  <a:pt x="233045" y="247141"/>
                </a:lnTo>
                <a:lnTo>
                  <a:pt x="245999" y="264540"/>
                </a:lnTo>
                <a:lnTo>
                  <a:pt x="245491" y="263778"/>
                </a:lnTo>
                <a:lnTo>
                  <a:pt x="315586" y="263778"/>
                </a:lnTo>
                <a:lnTo>
                  <a:pt x="305943" y="249174"/>
                </a:lnTo>
                <a:lnTo>
                  <a:pt x="304511" y="247141"/>
                </a:lnTo>
                <a:close/>
              </a:path>
              <a:path w="967104" h="2728595">
                <a:moveTo>
                  <a:pt x="293592" y="231648"/>
                </a:moveTo>
                <a:lnTo>
                  <a:pt x="220472" y="231648"/>
                </a:lnTo>
                <a:lnTo>
                  <a:pt x="233679" y="248030"/>
                </a:lnTo>
                <a:lnTo>
                  <a:pt x="233045" y="247141"/>
                </a:lnTo>
                <a:lnTo>
                  <a:pt x="304511" y="247141"/>
                </a:lnTo>
                <a:lnTo>
                  <a:pt x="293592" y="231648"/>
                </a:lnTo>
                <a:close/>
              </a:path>
              <a:path w="967104" h="2728595">
                <a:moveTo>
                  <a:pt x="282440" y="216535"/>
                </a:moveTo>
                <a:lnTo>
                  <a:pt x="207645" y="216535"/>
                </a:lnTo>
                <a:lnTo>
                  <a:pt x="220979" y="232283"/>
                </a:lnTo>
                <a:lnTo>
                  <a:pt x="220472" y="231648"/>
                </a:lnTo>
                <a:lnTo>
                  <a:pt x="293592" y="231648"/>
                </a:lnTo>
                <a:lnTo>
                  <a:pt x="292607" y="230250"/>
                </a:lnTo>
                <a:lnTo>
                  <a:pt x="282440" y="216535"/>
                </a:lnTo>
                <a:close/>
              </a:path>
              <a:path w="967104" h="2728595">
                <a:moveTo>
                  <a:pt x="271162" y="202184"/>
                </a:moveTo>
                <a:lnTo>
                  <a:pt x="194818" y="202184"/>
                </a:lnTo>
                <a:lnTo>
                  <a:pt x="208152" y="217170"/>
                </a:lnTo>
                <a:lnTo>
                  <a:pt x="207645" y="216535"/>
                </a:lnTo>
                <a:lnTo>
                  <a:pt x="282440" y="216535"/>
                </a:lnTo>
                <a:lnTo>
                  <a:pt x="279146" y="212089"/>
                </a:lnTo>
                <a:lnTo>
                  <a:pt x="271162" y="202184"/>
                </a:lnTo>
                <a:close/>
              </a:path>
              <a:path w="967104" h="2728595">
                <a:moveTo>
                  <a:pt x="260064" y="188722"/>
                </a:moveTo>
                <a:lnTo>
                  <a:pt x="181736" y="188722"/>
                </a:lnTo>
                <a:lnTo>
                  <a:pt x="182245" y="189229"/>
                </a:lnTo>
                <a:lnTo>
                  <a:pt x="195452" y="202946"/>
                </a:lnTo>
                <a:lnTo>
                  <a:pt x="194818" y="202184"/>
                </a:lnTo>
                <a:lnTo>
                  <a:pt x="271162" y="202184"/>
                </a:lnTo>
                <a:lnTo>
                  <a:pt x="265429" y="195072"/>
                </a:lnTo>
                <a:lnTo>
                  <a:pt x="260064" y="188722"/>
                </a:lnTo>
                <a:close/>
              </a:path>
              <a:path w="967104" h="2728595">
                <a:moveTo>
                  <a:pt x="181905" y="188896"/>
                </a:moveTo>
                <a:lnTo>
                  <a:pt x="182226" y="189229"/>
                </a:lnTo>
                <a:lnTo>
                  <a:pt x="181905" y="188896"/>
                </a:lnTo>
                <a:close/>
              </a:path>
              <a:path w="967104" h="2728595">
                <a:moveTo>
                  <a:pt x="237604" y="163195"/>
                </a:moveTo>
                <a:lnTo>
                  <a:pt x="155194" y="163195"/>
                </a:lnTo>
                <a:lnTo>
                  <a:pt x="169036" y="176149"/>
                </a:lnTo>
                <a:lnTo>
                  <a:pt x="181905" y="188896"/>
                </a:lnTo>
                <a:lnTo>
                  <a:pt x="181736" y="188722"/>
                </a:lnTo>
                <a:lnTo>
                  <a:pt x="260064" y="188722"/>
                </a:lnTo>
                <a:lnTo>
                  <a:pt x="251586" y="178688"/>
                </a:lnTo>
                <a:lnTo>
                  <a:pt x="237604" y="163195"/>
                </a:lnTo>
                <a:close/>
              </a:path>
              <a:path w="967104" h="2728595">
                <a:moveTo>
                  <a:pt x="168401" y="175640"/>
                </a:moveTo>
                <a:lnTo>
                  <a:pt x="168919" y="176149"/>
                </a:lnTo>
                <a:lnTo>
                  <a:pt x="168401" y="175640"/>
                </a:lnTo>
                <a:close/>
              </a:path>
              <a:path w="967104" h="2728595">
                <a:moveTo>
                  <a:pt x="225960" y="151129"/>
                </a:moveTo>
                <a:lnTo>
                  <a:pt x="141604" y="151129"/>
                </a:lnTo>
                <a:lnTo>
                  <a:pt x="142494" y="151891"/>
                </a:lnTo>
                <a:lnTo>
                  <a:pt x="155575" y="163702"/>
                </a:lnTo>
                <a:lnTo>
                  <a:pt x="155194" y="163195"/>
                </a:lnTo>
                <a:lnTo>
                  <a:pt x="237604" y="163195"/>
                </a:lnTo>
                <a:lnTo>
                  <a:pt x="225960" y="151129"/>
                </a:lnTo>
                <a:close/>
              </a:path>
              <a:path w="967104" h="2728595">
                <a:moveTo>
                  <a:pt x="142009" y="151493"/>
                </a:moveTo>
                <a:lnTo>
                  <a:pt x="142451" y="151891"/>
                </a:lnTo>
                <a:lnTo>
                  <a:pt x="142009" y="151493"/>
                </a:lnTo>
                <a:close/>
              </a:path>
              <a:path w="967104" h="2728595">
                <a:moveTo>
                  <a:pt x="141604" y="151129"/>
                </a:moveTo>
                <a:lnTo>
                  <a:pt x="142009" y="151493"/>
                </a:lnTo>
                <a:lnTo>
                  <a:pt x="142494" y="151891"/>
                </a:lnTo>
                <a:lnTo>
                  <a:pt x="141604" y="151129"/>
                </a:lnTo>
                <a:close/>
              </a:path>
              <a:path w="967104" h="2728595">
                <a:moveTo>
                  <a:pt x="202830" y="128524"/>
                </a:moveTo>
                <a:lnTo>
                  <a:pt x="114046" y="128524"/>
                </a:lnTo>
                <a:lnTo>
                  <a:pt x="142009" y="151493"/>
                </a:lnTo>
                <a:lnTo>
                  <a:pt x="141604" y="151129"/>
                </a:lnTo>
                <a:lnTo>
                  <a:pt x="225960" y="151129"/>
                </a:lnTo>
                <a:lnTo>
                  <a:pt x="223138" y="148209"/>
                </a:lnTo>
                <a:lnTo>
                  <a:pt x="208787" y="134112"/>
                </a:lnTo>
                <a:lnTo>
                  <a:pt x="202830" y="128524"/>
                </a:lnTo>
                <a:close/>
              </a:path>
              <a:path w="967104" h="2728595">
                <a:moveTo>
                  <a:pt x="154845" y="87122"/>
                </a:moveTo>
                <a:lnTo>
                  <a:pt x="57784" y="87122"/>
                </a:lnTo>
                <a:lnTo>
                  <a:pt x="86868" y="107823"/>
                </a:lnTo>
                <a:lnTo>
                  <a:pt x="114807" y="129159"/>
                </a:lnTo>
                <a:lnTo>
                  <a:pt x="114046" y="128524"/>
                </a:lnTo>
                <a:lnTo>
                  <a:pt x="202830" y="128524"/>
                </a:lnTo>
                <a:lnTo>
                  <a:pt x="194436" y="120650"/>
                </a:lnTo>
                <a:lnTo>
                  <a:pt x="179704" y="107568"/>
                </a:lnTo>
                <a:lnTo>
                  <a:pt x="154845" y="87122"/>
                </a:lnTo>
                <a:close/>
              </a:path>
              <a:path w="967104" h="2728595">
                <a:moveTo>
                  <a:pt x="86105" y="107314"/>
                </a:moveTo>
                <a:lnTo>
                  <a:pt x="86773" y="107823"/>
                </a:lnTo>
                <a:lnTo>
                  <a:pt x="86105" y="107314"/>
                </a:lnTo>
                <a:close/>
              </a:path>
              <a:path w="967104" h="2728595">
                <a:moveTo>
                  <a:pt x="129470" y="67563"/>
                </a:moveTo>
                <a:lnTo>
                  <a:pt x="29082" y="67563"/>
                </a:lnTo>
                <a:lnTo>
                  <a:pt x="58293" y="87502"/>
                </a:lnTo>
                <a:lnTo>
                  <a:pt x="57784" y="87122"/>
                </a:lnTo>
                <a:lnTo>
                  <a:pt x="154845" y="87122"/>
                </a:lnTo>
                <a:lnTo>
                  <a:pt x="150368" y="83438"/>
                </a:lnTo>
                <a:lnTo>
                  <a:pt x="129470" y="67563"/>
                </a:lnTo>
                <a:close/>
              </a:path>
              <a:path w="967104" h="2728595">
                <a:moveTo>
                  <a:pt x="32003" y="0"/>
                </a:moveTo>
                <a:lnTo>
                  <a:pt x="0" y="48260"/>
                </a:lnTo>
                <a:lnTo>
                  <a:pt x="29336" y="67817"/>
                </a:lnTo>
                <a:lnTo>
                  <a:pt x="29082" y="67563"/>
                </a:lnTo>
                <a:lnTo>
                  <a:pt x="129470" y="67563"/>
                </a:lnTo>
                <a:lnTo>
                  <a:pt x="120776" y="60960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2947818"/>
            <a:ext cx="1428115" cy="2932430"/>
          </a:xfrm>
          <a:custGeom>
            <a:avLst/>
            <a:gdLst/>
            <a:ahLst/>
            <a:cxnLst/>
            <a:rect l="l" t="t" r="r" b="b"/>
            <a:pathLst>
              <a:path w="1428115" h="2932429">
                <a:moveTo>
                  <a:pt x="1255882" y="2877761"/>
                </a:moveTo>
                <a:lnTo>
                  <a:pt x="1234478" y="2931811"/>
                </a:lnTo>
                <a:lnTo>
                  <a:pt x="1427988" y="2915009"/>
                </a:lnTo>
                <a:lnTo>
                  <a:pt x="1404298" y="2888542"/>
                </a:lnTo>
                <a:lnTo>
                  <a:pt x="1282446" y="2888542"/>
                </a:lnTo>
                <a:lnTo>
                  <a:pt x="1255882" y="2877761"/>
                </a:lnTo>
                <a:close/>
              </a:path>
              <a:path w="1428115" h="2932429">
                <a:moveTo>
                  <a:pt x="1277213" y="2823898"/>
                </a:moveTo>
                <a:lnTo>
                  <a:pt x="1255882" y="2877761"/>
                </a:lnTo>
                <a:lnTo>
                  <a:pt x="1282446" y="2888542"/>
                </a:lnTo>
                <a:lnTo>
                  <a:pt x="1304290" y="2834872"/>
                </a:lnTo>
                <a:lnTo>
                  <a:pt x="1277213" y="2823898"/>
                </a:lnTo>
                <a:close/>
              </a:path>
              <a:path w="1428115" h="2932429">
                <a:moveTo>
                  <a:pt x="1298448" y="2770280"/>
                </a:moveTo>
                <a:lnTo>
                  <a:pt x="1277213" y="2823898"/>
                </a:lnTo>
                <a:lnTo>
                  <a:pt x="1304290" y="2834872"/>
                </a:lnTo>
                <a:lnTo>
                  <a:pt x="1282446" y="2888542"/>
                </a:lnTo>
                <a:lnTo>
                  <a:pt x="1404298" y="2888542"/>
                </a:lnTo>
                <a:lnTo>
                  <a:pt x="1298448" y="2770280"/>
                </a:lnTo>
                <a:close/>
              </a:path>
              <a:path w="1428115" h="2932429">
                <a:moveTo>
                  <a:pt x="424447" y="1164441"/>
                </a:moveTo>
                <a:lnTo>
                  <a:pt x="366522" y="1164441"/>
                </a:lnTo>
                <a:lnTo>
                  <a:pt x="368338" y="1282551"/>
                </a:lnTo>
                <a:lnTo>
                  <a:pt x="370332" y="1402439"/>
                </a:lnTo>
                <a:lnTo>
                  <a:pt x="373392" y="1522708"/>
                </a:lnTo>
                <a:lnTo>
                  <a:pt x="378180" y="1641834"/>
                </a:lnTo>
                <a:lnTo>
                  <a:pt x="385470" y="1758293"/>
                </a:lnTo>
                <a:lnTo>
                  <a:pt x="395935" y="1870561"/>
                </a:lnTo>
                <a:lnTo>
                  <a:pt x="402691" y="1924917"/>
                </a:lnTo>
                <a:lnTo>
                  <a:pt x="410425" y="1977622"/>
                </a:lnTo>
                <a:lnTo>
                  <a:pt x="419430" y="2028549"/>
                </a:lnTo>
                <a:lnTo>
                  <a:pt x="429742" y="2077571"/>
                </a:lnTo>
                <a:lnTo>
                  <a:pt x="441452" y="2124561"/>
                </a:lnTo>
                <a:lnTo>
                  <a:pt x="454799" y="2169265"/>
                </a:lnTo>
                <a:lnTo>
                  <a:pt x="469709" y="2211556"/>
                </a:lnTo>
                <a:lnTo>
                  <a:pt x="486346" y="2251053"/>
                </a:lnTo>
                <a:lnTo>
                  <a:pt x="504355" y="2288137"/>
                </a:lnTo>
                <a:lnTo>
                  <a:pt x="523290" y="2323570"/>
                </a:lnTo>
                <a:lnTo>
                  <a:pt x="543454" y="2357767"/>
                </a:lnTo>
                <a:lnTo>
                  <a:pt x="564553" y="2390372"/>
                </a:lnTo>
                <a:lnTo>
                  <a:pt x="586727" y="2421741"/>
                </a:lnTo>
                <a:lnTo>
                  <a:pt x="633755" y="2481050"/>
                </a:lnTo>
                <a:lnTo>
                  <a:pt x="684352" y="2535406"/>
                </a:lnTo>
                <a:lnTo>
                  <a:pt x="738174" y="2585571"/>
                </a:lnTo>
                <a:lnTo>
                  <a:pt x="794715" y="2631545"/>
                </a:lnTo>
                <a:lnTo>
                  <a:pt x="853782" y="2674001"/>
                </a:lnTo>
                <a:lnTo>
                  <a:pt x="915225" y="2713180"/>
                </a:lnTo>
                <a:lnTo>
                  <a:pt x="978522" y="2749528"/>
                </a:lnTo>
                <a:lnTo>
                  <a:pt x="1076477" y="2799490"/>
                </a:lnTo>
                <a:lnTo>
                  <a:pt x="1143292" y="2830300"/>
                </a:lnTo>
                <a:lnTo>
                  <a:pt x="1211160" y="2859611"/>
                </a:lnTo>
                <a:lnTo>
                  <a:pt x="1255882" y="2877761"/>
                </a:lnTo>
                <a:lnTo>
                  <a:pt x="1277213" y="2823898"/>
                </a:lnTo>
                <a:lnTo>
                  <a:pt x="1233220" y="2806068"/>
                </a:lnTo>
                <a:lnTo>
                  <a:pt x="1167259" y="2777557"/>
                </a:lnTo>
                <a:lnTo>
                  <a:pt x="1101115" y="2747077"/>
                </a:lnTo>
                <a:lnTo>
                  <a:pt x="1037031" y="2715162"/>
                </a:lnTo>
                <a:lnTo>
                  <a:pt x="1006061" y="2698588"/>
                </a:lnTo>
                <a:lnTo>
                  <a:pt x="975207" y="2681329"/>
                </a:lnTo>
                <a:lnTo>
                  <a:pt x="944924" y="2663460"/>
                </a:lnTo>
                <a:lnTo>
                  <a:pt x="915098" y="2644943"/>
                </a:lnTo>
                <a:lnTo>
                  <a:pt x="886652" y="2626338"/>
                </a:lnTo>
                <a:lnTo>
                  <a:pt x="885875" y="2625830"/>
                </a:lnTo>
                <a:lnTo>
                  <a:pt x="858190" y="2606399"/>
                </a:lnTo>
                <a:lnTo>
                  <a:pt x="829513" y="2585190"/>
                </a:lnTo>
                <a:lnTo>
                  <a:pt x="803116" y="2564362"/>
                </a:lnTo>
                <a:lnTo>
                  <a:pt x="775754" y="2541502"/>
                </a:lnTo>
                <a:lnTo>
                  <a:pt x="775896" y="2541502"/>
                </a:lnTo>
                <a:lnTo>
                  <a:pt x="750749" y="2519023"/>
                </a:lnTo>
                <a:lnTo>
                  <a:pt x="749896" y="2518261"/>
                </a:lnTo>
                <a:lnTo>
                  <a:pt x="725766" y="2494893"/>
                </a:lnTo>
                <a:lnTo>
                  <a:pt x="701481" y="2469747"/>
                </a:lnTo>
                <a:lnTo>
                  <a:pt x="700747" y="2468985"/>
                </a:lnTo>
                <a:lnTo>
                  <a:pt x="678047" y="2443585"/>
                </a:lnTo>
                <a:lnTo>
                  <a:pt x="677252" y="2442696"/>
                </a:lnTo>
                <a:lnTo>
                  <a:pt x="655510" y="2416407"/>
                </a:lnTo>
                <a:lnTo>
                  <a:pt x="654773" y="2415518"/>
                </a:lnTo>
                <a:lnTo>
                  <a:pt x="633773" y="2387959"/>
                </a:lnTo>
                <a:lnTo>
                  <a:pt x="612921" y="2358495"/>
                </a:lnTo>
                <a:lnTo>
                  <a:pt x="612203" y="2357479"/>
                </a:lnTo>
                <a:lnTo>
                  <a:pt x="593047" y="2327761"/>
                </a:lnTo>
                <a:lnTo>
                  <a:pt x="573481" y="2294741"/>
                </a:lnTo>
                <a:lnTo>
                  <a:pt x="555713" y="2261340"/>
                </a:lnTo>
                <a:lnTo>
                  <a:pt x="539513" y="2227939"/>
                </a:lnTo>
                <a:lnTo>
                  <a:pt x="524111" y="2191490"/>
                </a:lnTo>
                <a:lnTo>
                  <a:pt x="523417" y="2189839"/>
                </a:lnTo>
                <a:lnTo>
                  <a:pt x="510144" y="2152120"/>
                </a:lnTo>
                <a:lnTo>
                  <a:pt x="509651" y="2150723"/>
                </a:lnTo>
                <a:lnTo>
                  <a:pt x="497520" y="2109956"/>
                </a:lnTo>
                <a:lnTo>
                  <a:pt x="497141" y="2108686"/>
                </a:lnTo>
                <a:lnTo>
                  <a:pt x="486054" y="2064109"/>
                </a:lnTo>
                <a:lnTo>
                  <a:pt x="476322" y="2017733"/>
                </a:lnTo>
                <a:lnTo>
                  <a:pt x="467659" y="1968732"/>
                </a:lnTo>
                <a:lnTo>
                  <a:pt x="460042" y="1916916"/>
                </a:lnTo>
                <a:lnTo>
                  <a:pt x="453563" y="1864719"/>
                </a:lnTo>
                <a:lnTo>
                  <a:pt x="443249" y="1754356"/>
                </a:lnTo>
                <a:lnTo>
                  <a:pt x="436043" y="1639167"/>
                </a:lnTo>
                <a:lnTo>
                  <a:pt x="431269" y="1520676"/>
                </a:lnTo>
                <a:lnTo>
                  <a:pt x="428239" y="1401169"/>
                </a:lnTo>
                <a:lnTo>
                  <a:pt x="426237" y="1281662"/>
                </a:lnTo>
                <a:lnTo>
                  <a:pt x="424447" y="1164441"/>
                </a:lnTo>
                <a:close/>
              </a:path>
              <a:path w="1428115" h="2932429">
                <a:moveTo>
                  <a:pt x="1233571" y="2806210"/>
                </a:moveTo>
                <a:lnTo>
                  <a:pt x="1233830" y="2806322"/>
                </a:lnTo>
                <a:lnTo>
                  <a:pt x="1233571" y="2806210"/>
                </a:lnTo>
                <a:close/>
              </a:path>
              <a:path w="1428115" h="2932429">
                <a:moveTo>
                  <a:pt x="1233242" y="2806068"/>
                </a:moveTo>
                <a:lnTo>
                  <a:pt x="1233571" y="2806210"/>
                </a:lnTo>
                <a:lnTo>
                  <a:pt x="1233242" y="2806068"/>
                </a:lnTo>
                <a:close/>
              </a:path>
              <a:path w="1428115" h="2932429">
                <a:moveTo>
                  <a:pt x="1166607" y="2777275"/>
                </a:moveTo>
                <a:lnTo>
                  <a:pt x="1167218" y="2777557"/>
                </a:lnTo>
                <a:lnTo>
                  <a:pt x="1166607" y="2777275"/>
                </a:lnTo>
                <a:close/>
              </a:path>
              <a:path w="1428115" h="2932429">
                <a:moveTo>
                  <a:pt x="1166585" y="2777265"/>
                </a:moveTo>
                <a:close/>
              </a:path>
              <a:path w="1428115" h="2932429">
                <a:moveTo>
                  <a:pt x="1101759" y="2747374"/>
                </a:moveTo>
                <a:lnTo>
                  <a:pt x="1101902" y="2747445"/>
                </a:lnTo>
                <a:lnTo>
                  <a:pt x="1101759" y="2747374"/>
                </a:lnTo>
                <a:close/>
              </a:path>
              <a:path w="1428115" h="2932429">
                <a:moveTo>
                  <a:pt x="1101162" y="2747077"/>
                </a:moveTo>
                <a:lnTo>
                  <a:pt x="1101759" y="2747374"/>
                </a:lnTo>
                <a:lnTo>
                  <a:pt x="1101162" y="2747077"/>
                </a:lnTo>
                <a:close/>
              </a:path>
              <a:path w="1428115" h="2932429">
                <a:moveTo>
                  <a:pt x="1037559" y="2715425"/>
                </a:moveTo>
                <a:lnTo>
                  <a:pt x="1037780" y="2715543"/>
                </a:lnTo>
                <a:lnTo>
                  <a:pt x="1037559" y="2715425"/>
                </a:lnTo>
                <a:close/>
              </a:path>
              <a:path w="1428115" h="2932429">
                <a:moveTo>
                  <a:pt x="1037067" y="2715162"/>
                </a:moveTo>
                <a:lnTo>
                  <a:pt x="1037559" y="2715425"/>
                </a:lnTo>
                <a:lnTo>
                  <a:pt x="1037067" y="2715162"/>
                </a:lnTo>
                <a:close/>
              </a:path>
              <a:path w="1428115" h="2932429">
                <a:moveTo>
                  <a:pt x="1006186" y="2698658"/>
                </a:moveTo>
                <a:lnTo>
                  <a:pt x="1006538" y="2698855"/>
                </a:lnTo>
                <a:lnTo>
                  <a:pt x="1006186" y="2698658"/>
                </a:lnTo>
                <a:close/>
              </a:path>
              <a:path w="1428115" h="2932429">
                <a:moveTo>
                  <a:pt x="1006061" y="2698588"/>
                </a:moveTo>
                <a:close/>
              </a:path>
              <a:path w="1428115" h="2932429">
                <a:moveTo>
                  <a:pt x="975432" y="2681455"/>
                </a:moveTo>
                <a:lnTo>
                  <a:pt x="975779" y="2681659"/>
                </a:lnTo>
                <a:lnTo>
                  <a:pt x="975432" y="2681455"/>
                </a:lnTo>
                <a:close/>
              </a:path>
              <a:path w="1428115" h="2932429">
                <a:moveTo>
                  <a:pt x="975219" y="2681329"/>
                </a:moveTo>
                <a:lnTo>
                  <a:pt x="975432" y="2681455"/>
                </a:lnTo>
                <a:lnTo>
                  <a:pt x="975219" y="2681329"/>
                </a:lnTo>
                <a:close/>
              </a:path>
              <a:path w="1428115" h="2932429">
                <a:moveTo>
                  <a:pt x="945047" y="2663536"/>
                </a:moveTo>
                <a:lnTo>
                  <a:pt x="945476" y="2663803"/>
                </a:lnTo>
                <a:lnTo>
                  <a:pt x="945047" y="2663536"/>
                </a:lnTo>
                <a:close/>
              </a:path>
              <a:path w="1428115" h="2932429">
                <a:moveTo>
                  <a:pt x="944924" y="2663460"/>
                </a:moveTo>
                <a:close/>
              </a:path>
              <a:path w="1428115" h="2932429">
                <a:moveTo>
                  <a:pt x="915378" y="2645117"/>
                </a:moveTo>
                <a:lnTo>
                  <a:pt x="915695" y="2645324"/>
                </a:lnTo>
                <a:lnTo>
                  <a:pt x="915378" y="2645117"/>
                </a:lnTo>
                <a:close/>
              </a:path>
              <a:path w="1428115" h="2932429">
                <a:moveTo>
                  <a:pt x="915112" y="2644943"/>
                </a:moveTo>
                <a:lnTo>
                  <a:pt x="915378" y="2645117"/>
                </a:lnTo>
                <a:lnTo>
                  <a:pt x="915112" y="2644943"/>
                </a:lnTo>
                <a:close/>
              </a:path>
              <a:path w="1428115" h="2932429">
                <a:moveTo>
                  <a:pt x="886058" y="2625949"/>
                </a:moveTo>
                <a:lnTo>
                  <a:pt x="886612" y="2626338"/>
                </a:lnTo>
                <a:lnTo>
                  <a:pt x="886058" y="2625949"/>
                </a:lnTo>
                <a:close/>
              </a:path>
              <a:path w="1428115" h="2932429">
                <a:moveTo>
                  <a:pt x="885888" y="2625830"/>
                </a:moveTo>
                <a:lnTo>
                  <a:pt x="886058" y="2625949"/>
                </a:lnTo>
                <a:lnTo>
                  <a:pt x="885888" y="2625830"/>
                </a:lnTo>
                <a:close/>
              </a:path>
              <a:path w="1428115" h="2932429">
                <a:moveTo>
                  <a:pt x="857465" y="2605891"/>
                </a:moveTo>
                <a:lnTo>
                  <a:pt x="858088" y="2606399"/>
                </a:lnTo>
                <a:lnTo>
                  <a:pt x="857465" y="2605891"/>
                </a:lnTo>
                <a:close/>
              </a:path>
              <a:path w="1428115" h="2932429">
                <a:moveTo>
                  <a:pt x="829578" y="2585190"/>
                </a:moveTo>
                <a:lnTo>
                  <a:pt x="830224" y="2585698"/>
                </a:lnTo>
                <a:lnTo>
                  <a:pt x="829578" y="2585190"/>
                </a:lnTo>
                <a:close/>
              </a:path>
              <a:path w="1428115" h="2932429">
                <a:moveTo>
                  <a:pt x="802309" y="2563727"/>
                </a:moveTo>
                <a:lnTo>
                  <a:pt x="802995" y="2564362"/>
                </a:lnTo>
                <a:lnTo>
                  <a:pt x="802309" y="2563727"/>
                </a:lnTo>
                <a:close/>
              </a:path>
              <a:path w="1428115" h="2932429">
                <a:moveTo>
                  <a:pt x="775896" y="2541502"/>
                </a:moveTo>
                <a:lnTo>
                  <a:pt x="775754" y="2541502"/>
                </a:lnTo>
                <a:lnTo>
                  <a:pt x="776465" y="2542010"/>
                </a:lnTo>
                <a:lnTo>
                  <a:pt x="775896" y="2541502"/>
                </a:lnTo>
                <a:close/>
              </a:path>
              <a:path w="1428115" h="2932429">
                <a:moveTo>
                  <a:pt x="750064" y="2518411"/>
                </a:moveTo>
                <a:lnTo>
                  <a:pt x="750697" y="2519023"/>
                </a:lnTo>
                <a:lnTo>
                  <a:pt x="750064" y="2518411"/>
                </a:lnTo>
                <a:close/>
              </a:path>
              <a:path w="1428115" h="2932429">
                <a:moveTo>
                  <a:pt x="749909" y="2518261"/>
                </a:moveTo>
                <a:lnTo>
                  <a:pt x="750064" y="2518411"/>
                </a:lnTo>
                <a:lnTo>
                  <a:pt x="749909" y="2518261"/>
                </a:lnTo>
                <a:close/>
              </a:path>
              <a:path w="1428115" h="2932429">
                <a:moveTo>
                  <a:pt x="724979" y="2494131"/>
                </a:moveTo>
                <a:lnTo>
                  <a:pt x="725703" y="2494893"/>
                </a:lnTo>
                <a:lnTo>
                  <a:pt x="724979" y="2494131"/>
                </a:lnTo>
                <a:close/>
              </a:path>
              <a:path w="1428115" h="2932429">
                <a:moveTo>
                  <a:pt x="700985" y="2469232"/>
                </a:moveTo>
                <a:lnTo>
                  <a:pt x="701446" y="2469747"/>
                </a:lnTo>
                <a:lnTo>
                  <a:pt x="700985" y="2469232"/>
                </a:lnTo>
                <a:close/>
              </a:path>
              <a:path w="1428115" h="2932429">
                <a:moveTo>
                  <a:pt x="700764" y="2468985"/>
                </a:moveTo>
                <a:lnTo>
                  <a:pt x="700985" y="2469232"/>
                </a:lnTo>
                <a:lnTo>
                  <a:pt x="700764" y="2468985"/>
                </a:lnTo>
                <a:close/>
              </a:path>
              <a:path w="1428115" h="2932429">
                <a:moveTo>
                  <a:pt x="677601" y="2443086"/>
                </a:moveTo>
                <a:lnTo>
                  <a:pt x="678014" y="2443585"/>
                </a:lnTo>
                <a:lnTo>
                  <a:pt x="677601" y="2443086"/>
                </a:lnTo>
                <a:close/>
              </a:path>
              <a:path w="1428115" h="2932429">
                <a:moveTo>
                  <a:pt x="677278" y="2442696"/>
                </a:moveTo>
                <a:lnTo>
                  <a:pt x="677601" y="2443086"/>
                </a:lnTo>
                <a:lnTo>
                  <a:pt x="677278" y="2442696"/>
                </a:lnTo>
                <a:close/>
              </a:path>
              <a:path w="1428115" h="2932429">
                <a:moveTo>
                  <a:pt x="655191" y="2416022"/>
                </a:moveTo>
                <a:lnTo>
                  <a:pt x="655485" y="2416407"/>
                </a:lnTo>
                <a:lnTo>
                  <a:pt x="655191" y="2416022"/>
                </a:lnTo>
                <a:close/>
              </a:path>
              <a:path w="1428115" h="2932429">
                <a:moveTo>
                  <a:pt x="654806" y="2415518"/>
                </a:moveTo>
                <a:lnTo>
                  <a:pt x="655191" y="2416022"/>
                </a:lnTo>
                <a:lnTo>
                  <a:pt x="654806" y="2415518"/>
                </a:lnTo>
                <a:close/>
              </a:path>
              <a:path w="1428115" h="2932429">
                <a:moveTo>
                  <a:pt x="633190" y="2387195"/>
                </a:moveTo>
                <a:lnTo>
                  <a:pt x="633730" y="2387959"/>
                </a:lnTo>
                <a:lnTo>
                  <a:pt x="633190" y="2387195"/>
                </a:lnTo>
                <a:close/>
              </a:path>
              <a:path w="1428115" h="2932429">
                <a:moveTo>
                  <a:pt x="633102" y="2387070"/>
                </a:moveTo>
                <a:close/>
              </a:path>
              <a:path w="1428115" h="2932429">
                <a:moveTo>
                  <a:pt x="612406" y="2357767"/>
                </a:moveTo>
                <a:lnTo>
                  <a:pt x="612876" y="2358495"/>
                </a:lnTo>
                <a:lnTo>
                  <a:pt x="612406" y="2357767"/>
                </a:lnTo>
                <a:close/>
              </a:path>
              <a:path w="1428115" h="2932429">
                <a:moveTo>
                  <a:pt x="612221" y="2357479"/>
                </a:moveTo>
                <a:lnTo>
                  <a:pt x="612406" y="2357767"/>
                </a:lnTo>
                <a:lnTo>
                  <a:pt x="612221" y="2357479"/>
                </a:lnTo>
                <a:close/>
              </a:path>
              <a:path w="1428115" h="2932429">
                <a:moveTo>
                  <a:pt x="592498" y="2326911"/>
                </a:moveTo>
                <a:lnTo>
                  <a:pt x="593001" y="2327761"/>
                </a:lnTo>
                <a:lnTo>
                  <a:pt x="592498" y="2326911"/>
                </a:lnTo>
                <a:close/>
              </a:path>
              <a:path w="1428115" h="2932429">
                <a:moveTo>
                  <a:pt x="592400" y="2326745"/>
                </a:moveTo>
                <a:lnTo>
                  <a:pt x="592498" y="2326911"/>
                </a:lnTo>
                <a:lnTo>
                  <a:pt x="592400" y="2326745"/>
                </a:lnTo>
                <a:close/>
              </a:path>
              <a:path w="1428115" h="2932429">
                <a:moveTo>
                  <a:pt x="573548" y="2294741"/>
                </a:moveTo>
                <a:lnTo>
                  <a:pt x="574090" y="2295757"/>
                </a:lnTo>
                <a:lnTo>
                  <a:pt x="573548" y="2294741"/>
                </a:lnTo>
                <a:close/>
              </a:path>
              <a:path w="1428115" h="2932429">
                <a:moveTo>
                  <a:pt x="555763" y="2261340"/>
                </a:moveTo>
                <a:lnTo>
                  <a:pt x="556196" y="2262229"/>
                </a:lnTo>
                <a:lnTo>
                  <a:pt x="555763" y="2261340"/>
                </a:lnTo>
                <a:close/>
              </a:path>
              <a:path w="1428115" h="2932429">
                <a:moveTo>
                  <a:pt x="538827" y="2226529"/>
                </a:moveTo>
                <a:lnTo>
                  <a:pt x="539419" y="2227939"/>
                </a:lnTo>
                <a:lnTo>
                  <a:pt x="538827" y="2226529"/>
                </a:lnTo>
                <a:close/>
              </a:path>
              <a:path w="1428115" h="2932429">
                <a:moveTo>
                  <a:pt x="538779" y="2226415"/>
                </a:moveTo>
                <a:close/>
              </a:path>
              <a:path w="1428115" h="2932429">
                <a:moveTo>
                  <a:pt x="523417" y="2189839"/>
                </a:moveTo>
                <a:lnTo>
                  <a:pt x="524040" y="2191490"/>
                </a:lnTo>
                <a:lnTo>
                  <a:pt x="523665" y="2190429"/>
                </a:lnTo>
                <a:lnTo>
                  <a:pt x="523417" y="2189839"/>
                </a:lnTo>
                <a:close/>
              </a:path>
              <a:path w="1428115" h="2932429">
                <a:moveTo>
                  <a:pt x="523665" y="2190429"/>
                </a:moveTo>
                <a:lnTo>
                  <a:pt x="524040" y="2191490"/>
                </a:lnTo>
                <a:lnTo>
                  <a:pt x="523665" y="2190429"/>
                </a:lnTo>
                <a:close/>
              </a:path>
              <a:path w="1428115" h="2932429">
                <a:moveTo>
                  <a:pt x="523457" y="2189839"/>
                </a:moveTo>
                <a:lnTo>
                  <a:pt x="523665" y="2190429"/>
                </a:lnTo>
                <a:lnTo>
                  <a:pt x="523457" y="2189839"/>
                </a:lnTo>
                <a:close/>
              </a:path>
              <a:path w="1428115" h="2932429">
                <a:moveTo>
                  <a:pt x="509651" y="2150723"/>
                </a:moveTo>
                <a:lnTo>
                  <a:pt x="510095" y="2152120"/>
                </a:lnTo>
                <a:lnTo>
                  <a:pt x="509830" y="2151232"/>
                </a:lnTo>
                <a:lnTo>
                  <a:pt x="509651" y="2150723"/>
                </a:lnTo>
                <a:close/>
              </a:path>
              <a:path w="1428115" h="2932429">
                <a:moveTo>
                  <a:pt x="509830" y="2151232"/>
                </a:moveTo>
                <a:lnTo>
                  <a:pt x="510095" y="2152120"/>
                </a:lnTo>
                <a:lnTo>
                  <a:pt x="509830" y="2151232"/>
                </a:lnTo>
                <a:close/>
              </a:path>
              <a:path w="1428115" h="2932429">
                <a:moveTo>
                  <a:pt x="509678" y="2150723"/>
                </a:moveTo>
                <a:lnTo>
                  <a:pt x="509830" y="2151232"/>
                </a:lnTo>
                <a:lnTo>
                  <a:pt x="509678" y="2150723"/>
                </a:lnTo>
                <a:close/>
              </a:path>
              <a:path w="1428115" h="2932429">
                <a:moveTo>
                  <a:pt x="497141" y="2108686"/>
                </a:moveTo>
                <a:lnTo>
                  <a:pt x="497484" y="2109956"/>
                </a:lnTo>
                <a:lnTo>
                  <a:pt x="497301" y="2109223"/>
                </a:lnTo>
                <a:lnTo>
                  <a:pt x="497141" y="2108686"/>
                </a:lnTo>
                <a:close/>
              </a:path>
              <a:path w="1428115" h="2932429">
                <a:moveTo>
                  <a:pt x="497301" y="2109223"/>
                </a:moveTo>
                <a:lnTo>
                  <a:pt x="497484" y="2109956"/>
                </a:lnTo>
                <a:lnTo>
                  <a:pt x="497301" y="2109223"/>
                </a:lnTo>
                <a:close/>
              </a:path>
              <a:path w="1428115" h="2932429">
                <a:moveTo>
                  <a:pt x="497167" y="2108686"/>
                </a:moveTo>
                <a:lnTo>
                  <a:pt x="497301" y="2109223"/>
                </a:lnTo>
                <a:lnTo>
                  <a:pt x="497167" y="2108686"/>
                </a:lnTo>
                <a:close/>
              </a:path>
              <a:path w="1428115" h="2932429">
                <a:moveTo>
                  <a:pt x="486230" y="2064817"/>
                </a:moveTo>
                <a:lnTo>
                  <a:pt x="486295" y="2065125"/>
                </a:lnTo>
                <a:lnTo>
                  <a:pt x="486230" y="2064817"/>
                </a:lnTo>
                <a:close/>
              </a:path>
              <a:path w="1428115" h="2932429">
                <a:moveTo>
                  <a:pt x="486082" y="2064109"/>
                </a:moveTo>
                <a:lnTo>
                  <a:pt x="486230" y="2064817"/>
                </a:lnTo>
                <a:lnTo>
                  <a:pt x="486082" y="2064109"/>
                </a:lnTo>
                <a:close/>
              </a:path>
              <a:path w="1428115" h="2932429">
                <a:moveTo>
                  <a:pt x="476328" y="2017733"/>
                </a:moveTo>
                <a:lnTo>
                  <a:pt x="476377" y="2018008"/>
                </a:lnTo>
                <a:lnTo>
                  <a:pt x="476328" y="2017733"/>
                </a:lnTo>
                <a:close/>
              </a:path>
              <a:path w="1428115" h="2932429">
                <a:moveTo>
                  <a:pt x="476219" y="2017119"/>
                </a:moveTo>
                <a:lnTo>
                  <a:pt x="476328" y="2017733"/>
                </a:lnTo>
                <a:lnTo>
                  <a:pt x="476219" y="2017119"/>
                </a:lnTo>
                <a:close/>
              </a:path>
              <a:path w="1428115" h="2932429">
                <a:moveTo>
                  <a:pt x="467613" y="1968470"/>
                </a:moveTo>
                <a:lnTo>
                  <a:pt x="467652" y="1968732"/>
                </a:lnTo>
                <a:lnTo>
                  <a:pt x="467613" y="1968470"/>
                </a:lnTo>
                <a:close/>
              </a:path>
              <a:path w="1428115" h="2932429">
                <a:moveTo>
                  <a:pt x="467540" y="1967970"/>
                </a:moveTo>
                <a:lnTo>
                  <a:pt x="467613" y="1968470"/>
                </a:lnTo>
                <a:lnTo>
                  <a:pt x="467540" y="1967970"/>
                </a:lnTo>
                <a:close/>
              </a:path>
              <a:path w="1428115" h="2932429">
                <a:moveTo>
                  <a:pt x="460096" y="1917355"/>
                </a:moveTo>
                <a:lnTo>
                  <a:pt x="460120" y="1917551"/>
                </a:lnTo>
                <a:lnTo>
                  <a:pt x="460096" y="1917355"/>
                </a:lnTo>
                <a:close/>
              </a:path>
              <a:path w="1428115" h="2932429">
                <a:moveTo>
                  <a:pt x="460042" y="1916916"/>
                </a:moveTo>
                <a:lnTo>
                  <a:pt x="460096" y="1917355"/>
                </a:lnTo>
                <a:lnTo>
                  <a:pt x="460042" y="1916916"/>
                </a:lnTo>
                <a:close/>
              </a:path>
              <a:path w="1428115" h="2932429">
                <a:moveTo>
                  <a:pt x="453528" y="1864435"/>
                </a:moveTo>
                <a:lnTo>
                  <a:pt x="453555" y="1864719"/>
                </a:lnTo>
                <a:lnTo>
                  <a:pt x="453528" y="1864435"/>
                </a:lnTo>
                <a:close/>
              </a:path>
              <a:path w="1428115" h="2932429">
                <a:moveTo>
                  <a:pt x="453472" y="1863830"/>
                </a:moveTo>
                <a:lnTo>
                  <a:pt x="453528" y="1864435"/>
                </a:lnTo>
                <a:lnTo>
                  <a:pt x="453472" y="1863830"/>
                </a:lnTo>
                <a:close/>
              </a:path>
              <a:path w="1428115" h="2932429">
                <a:moveTo>
                  <a:pt x="443228" y="1754135"/>
                </a:moveTo>
                <a:lnTo>
                  <a:pt x="443242" y="1754356"/>
                </a:lnTo>
                <a:lnTo>
                  <a:pt x="443228" y="1754135"/>
                </a:lnTo>
                <a:close/>
              </a:path>
              <a:path w="1428115" h="2932429">
                <a:moveTo>
                  <a:pt x="443187" y="1753467"/>
                </a:moveTo>
                <a:lnTo>
                  <a:pt x="443228" y="1754135"/>
                </a:lnTo>
                <a:lnTo>
                  <a:pt x="443187" y="1753467"/>
                </a:lnTo>
                <a:close/>
              </a:path>
              <a:path w="1428115" h="2932429">
                <a:moveTo>
                  <a:pt x="436003" y="1638532"/>
                </a:moveTo>
                <a:lnTo>
                  <a:pt x="436029" y="1639167"/>
                </a:lnTo>
                <a:lnTo>
                  <a:pt x="436003" y="1638532"/>
                </a:lnTo>
                <a:close/>
              </a:path>
              <a:path w="1428115" h="2932429">
                <a:moveTo>
                  <a:pt x="431274" y="1520880"/>
                </a:moveTo>
                <a:lnTo>
                  <a:pt x="431279" y="1521057"/>
                </a:lnTo>
                <a:lnTo>
                  <a:pt x="431274" y="1520880"/>
                </a:lnTo>
                <a:close/>
              </a:path>
              <a:path w="1428115" h="2932429">
                <a:moveTo>
                  <a:pt x="431269" y="1520676"/>
                </a:moveTo>
                <a:lnTo>
                  <a:pt x="431274" y="1520880"/>
                </a:lnTo>
                <a:lnTo>
                  <a:pt x="431269" y="1520676"/>
                </a:lnTo>
                <a:close/>
              </a:path>
              <a:path w="1428115" h="2932429">
                <a:moveTo>
                  <a:pt x="428239" y="1401169"/>
                </a:moveTo>
                <a:lnTo>
                  <a:pt x="428244" y="1401423"/>
                </a:lnTo>
                <a:lnTo>
                  <a:pt x="428239" y="1401169"/>
                </a:lnTo>
                <a:close/>
              </a:path>
              <a:path w="1428115" h="2932429">
                <a:moveTo>
                  <a:pt x="420656" y="994261"/>
                </a:moveTo>
                <a:lnTo>
                  <a:pt x="362724" y="994261"/>
                </a:lnTo>
                <a:lnTo>
                  <a:pt x="364248" y="1050014"/>
                </a:lnTo>
                <a:lnTo>
                  <a:pt x="366522" y="1164568"/>
                </a:lnTo>
                <a:lnTo>
                  <a:pt x="424447" y="1164441"/>
                </a:lnTo>
                <a:lnTo>
                  <a:pt x="422135" y="1048617"/>
                </a:lnTo>
                <a:lnTo>
                  <a:pt x="420656" y="994261"/>
                </a:lnTo>
                <a:close/>
              </a:path>
              <a:path w="1428115" h="2932429">
                <a:moveTo>
                  <a:pt x="364236" y="1049887"/>
                </a:moveTo>
                <a:close/>
              </a:path>
              <a:path w="1428115" h="2932429">
                <a:moveTo>
                  <a:pt x="413439" y="837035"/>
                </a:moveTo>
                <a:lnTo>
                  <a:pt x="355434" y="837035"/>
                </a:lnTo>
                <a:lnTo>
                  <a:pt x="355460" y="837416"/>
                </a:lnTo>
                <a:lnTo>
                  <a:pt x="358482" y="888089"/>
                </a:lnTo>
                <a:lnTo>
                  <a:pt x="360832" y="940413"/>
                </a:lnTo>
                <a:lnTo>
                  <a:pt x="362724" y="994515"/>
                </a:lnTo>
                <a:lnTo>
                  <a:pt x="362724" y="994261"/>
                </a:lnTo>
                <a:lnTo>
                  <a:pt x="420656" y="994261"/>
                </a:lnTo>
                <a:lnTo>
                  <a:pt x="418693" y="938000"/>
                </a:lnTo>
                <a:lnTo>
                  <a:pt x="416293" y="884914"/>
                </a:lnTo>
                <a:lnTo>
                  <a:pt x="413439" y="837035"/>
                </a:lnTo>
                <a:close/>
              </a:path>
              <a:path w="1428115" h="2932429">
                <a:moveTo>
                  <a:pt x="360819" y="940159"/>
                </a:moveTo>
                <a:lnTo>
                  <a:pt x="360828" y="940413"/>
                </a:lnTo>
                <a:lnTo>
                  <a:pt x="360819" y="940159"/>
                </a:lnTo>
                <a:close/>
              </a:path>
              <a:path w="1428115" h="2932429">
                <a:moveTo>
                  <a:pt x="358457" y="887708"/>
                </a:moveTo>
                <a:lnTo>
                  <a:pt x="358474" y="888089"/>
                </a:lnTo>
                <a:lnTo>
                  <a:pt x="358457" y="887708"/>
                </a:lnTo>
                <a:close/>
              </a:path>
              <a:path w="1428115" h="2932429">
                <a:moveTo>
                  <a:pt x="355446" y="837225"/>
                </a:moveTo>
                <a:lnTo>
                  <a:pt x="355457" y="837416"/>
                </a:lnTo>
                <a:lnTo>
                  <a:pt x="355446" y="837225"/>
                </a:lnTo>
                <a:close/>
              </a:path>
              <a:path w="1428115" h="2932429">
                <a:moveTo>
                  <a:pt x="409902" y="788267"/>
                </a:moveTo>
                <a:lnTo>
                  <a:pt x="351840" y="788267"/>
                </a:lnTo>
                <a:lnTo>
                  <a:pt x="355446" y="837225"/>
                </a:lnTo>
                <a:lnTo>
                  <a:pt x="355434" y="837035"/>
                </a:lnTo>
                <a:lnTo>
                  <a:pt x="413439" y="837035"/>
                </a:lnTo>
                <a:lnTo>
                  <a:pt x="413219" y="833352"/>
                </a:lnTo>
                <a:lnTo>
                  <a:pt x="409902" y="788267"/>
                </a:lnTo>
                <a:close/>
              </a:path>
              <a:path w="1428115" h="2932429">
                <a:moveTo>
                  <a:pt x="400645" y="697970"/>
                </a:moveTo>
                <a:lnTo>
                  <a:pt x="342341" y="697970"/>
                </a:lnTo>
                <a:lnTo>
                  <a:pt x="342455" y="698859"/>
                </a:lnTo>
                <a:lnTo>
                  <a:pt x="347573" y="742547"/>
                </a:lnTo>
                <a:lnTo>
                  <a:pt x="351878" y="788902"/>
                </a:lnTo>
                <a:lnTo>
                  <a:pt x="351840" y="788267"/>
                </a:lnTo>
                <a:lnTo>
                  <a:pt x="409902" y="788267"/>
                </a:lnTo>
                <a:lnTo>
                  <a:pt x="409575" y="783822"/>
                </a:lnTo>
                <a:lnTo>
                  <a:pt x="405130" y="736197"/>
                </a:lnTo>
                <a:lnTo>
                  <a:pt x="400645" y="697970"/>
                </a:lnTo>
                <a:close/>
              </a:path>
              <a:path w="1428115" h="2932429">
                <a:moveTo>
                  <a:pt x="347497" y="741912"/>
                </a:moveTo>
                <a:lnTo>
                  <a:pt x="347556" y="742547"/>
                </a:lnTo>
                <a:lnTo>
                  <a:pt x="347497" y="741912"/>
                </a:lnTo>
                <a:close/>
              </a:path>
              <a:path w="1428115" h="2932429">
                <a:moveTo>
                  <a:pt x="342408" y="698541"/>
                </a:moveTo>
                <a:lnTo>
                  <a:pt x="342445" y="698859"/>
                </a:lnTo>
                <a:lnTo>
                  <a:pt x="342408" y="698541"/>
                </a:lnTo>
                <a:close/>
              </a:path>
              <a:path w="1428115" h="2932429">
                <a:moveTo>
                  <a:pt x="394706" y="656568"/>
                </a:moveTo>
                <a:lnTo>
                  <a:pt x="336169" y="656568"/>
                </a:lnTo>
                <a:lnTo>
                  <a:pt x="336321" y="657457"/>
                </a:lnTo>
                <a:lnTo>
                  <a:pt x="342408" y="698541"/>
                </a:lnTo>
                <a:lnTo>
                  <a:pt x="342341" y="697970"/>
                </a:lnTo>
                <a:lnTo>
                  <a:pt x="400645" y="697970"/>
                </a:lnTo>
                <a:lnTo>
                  <a:pt x="399796" y="690731"/>
                </a:lnTo>
                <a:lnTo>
                  <a:pt x="394706" y="656568"/>
                </a:lnTo>
                <a:close/>
              </a:path>
              <a:path w="1428115" h="2932429">
                <a:moveTo>
                  <a:pt x="336209" y="656842"/>
                </a:moveTo>
                <a:lnTo>
                  <a:pt x="336301" y="657457"/>
                </a:lnTo>
                <a:lnTo>
                  <a:pt x="336209" y="656842"/>
                </a:lnTo>
                <a:close/>
              </a:path>
              <a:path w="1428115" h="2932429">
                <a:moveTo>
                  <a:pt x="388037" y="618087"/>
                </a:moveTo>
                <a:lnTo>
                  <a:pt x="329171" y="618087"/>
                </a:lnTo>
                <a:lnTo>
                  <a:pt x="329438" y="619357"/>
                </a:lnTo>
                <a:lnTo>
                  <a:pt x="336209" y="656842"/>
                </a:lnTo>
                <a:lnTo>
                  <a:pt x="336169" y="656568"/>
                </a:lnTo>
                <a:lnTo>
                  <a:pt x="394706" y="656568"/>
                </a:lnTo>
                <a:lnTo>
                  <a:pt x="393382" y="647678"/>
                </a:lnTo>
                <a:lnTo>
                  <a:pt x="388037" y="618087"/>
                </a:lnTo>
                <a:close/>
              </a:path>
              <a:path w="1428115" h="2932429">
                <a:moveTo>
                  <a:pt x="329264" y="618599"/>
                </a:moveTo>
                <a:lnTo>
                  <a:pt x="329401" y="619357"/>
                </a:lnTo>
                <a:lnTo>
                  <a:pt x="329264" y="618599"/>
                </a:lnTo>
                <a:close/>
              </a:path>
              <a:path w="1428115" h="2932429">
                <a:moveTo>
                  <a:pt x="329171" y="618087"/>
                </a:moveTo>
                <a:lnTo>
                  <a:pt x="329264" y="618599"/>
                </a:lnTo>
                <a:lnTo>
                  <a:pt x="329438" y="619357"/>
                </a:lnTo>
                <a:lnTo>
                  <a:pt x="329171" y="618087"/>
                </a:lnTo>
                <a:close/>
              </a:path>
              <a:path w="1428115" h="2932429">
                <a:moveTo>
                  <a:pt x="380479" y="582781"/>
                </a:moveTo>
                <a:lnTo>
                  <a:pt x="321056" y="582781"/>
                </a:lnTo>
                <a:lnTo>
                  <a:pt x="321297" y="583797"/>
                </a:lnTo>
                <a:lnTo>
                  <a:pt x="329264" y="618599"/>
                </a:lnTo>
                <a:lnTo>
                  <a:pt x="329171" y="618087"/>
                </a:lnTo>
                <a:lnTo>
                  <a:pt x="388037" y="618087"/>
                </a:lnTo>
                <a:lnTo>
                  <a:pt x="386041" y="607038"/>
                </a:lnTo>
                <a:lnTo>
                  <a:pt x="380479" y="582781"/>
                </a:lnTo>
                <a:close/>
              </a:path>
              <a:path w="1428115" h="2932429">
                <a:moveTo>
                  <a:pt x="321237" y="583571"/>
                </a:moveTo>
                <a:lnTo>
                  <a:pt x="321288" y="583797"/>
                </a:lnTo>
                <a:lnTo>
                  <a:pt x="321237" y="583571"/>
                </a:lnTo>
                <a:close/>
              </a:path>
              <a:path w="1428115" h="2932429">
                <a:moveTo>
                  <a:pt x="363128" y="517249"/>
                </a:moveTo>
                <a:lnTo>
                  <a:pt x="302882" y="517249"/>
                </a:lnTo>
                <a:lnTo>
                  <a:pt x="312305" y="550015"/>
                </a:lnTo>
                <a:lnTo>
                  <a:pt x="321237" y="583571"/>
                </a:lnTo>
                <a:lnTo>
                  <a:pt x="321056" y="582781"/>
                </a:lnTo>
                <a:lnTo>
                  <a:pt x="380479" y="582781"/>
                </a:lnTo>
                <a:lnTo>
                  <a:pt x="377393" y="569319"/>
                </a:lnTo>
                <a:lnTo>
                  <a:pt x="368046" y="534267"/>
                </a:lnTo>
                <a:lnTo>
                  <a:pt x="363128" y="517249"/>
                </a:lnTo>
                <a:close/>
              </a:path>
              <a:path w="1428115" h="2932429">
                <a:moveTo>
                  <a:pt x="312153" y="549507"/>
                </a:moveTo>
                <a:lnTo>
                  <a:pt x="312288" y="550015"/>
                </a:lnTo>
                <a:lnTo>
                  <a:pt x="312153" y="549507"/>
                </a:lnTo>
                <a:close/>
              </a:path>
              <a:path w="1428115" h="2932429">
                <a:moveTo>
                  <a:pt x="334912" y="429873"/>
                </a:moveTo>
                <a:lnTo>
                  <a:pt x="273164" y="429873"/>
                </a:lnTo>
                <a:lnTo>
                  <a:pt x="273405" y="430508"/>
                </a:lnTo>
                <a:lnTo>
                  <a:pt x="283641" y="458194"/>
                </a:lnTo>
                <a:lnTo>
                  <a:pt x="293471" y="487277"/>
                </a:lnTo>
                <a:lnTo>
                  <a:pt x="303085" y="518011"/>
                </a:lnTo>
                <a:lnTo>
                  <a:pt x="302882" y="517249"/>
                </a:lnTo>
                <a:lnTo>
                  <a:pt x="363128" y="517249"/>
                </a:lnTo>
                <a:lnTo>
                  <a:pt x="358432" y="500993"/>
                </a:lnTo>
                <a:lnTo>
                  <a:pt x="348424" y="469116"/>
                </a:lnTo>
                <a:lnTo>
                  <a:pt x="338099" y="438509"/>
                </a:lnTo>
                <a:lnTo>
                  <a:pt x="334912" y="429873"/>
                </a:lnTo>
                <a:close/>
              </a:path>
              <a:path w="1428115" h="2932429">
                <a:moveTo>
                  <a:pt x="293268" y="486769"/>
                </a:moveTo>
                <a:lnTo>
                  <a:pt x="293428" y="487277"/>
                </a:lnTo>
                <a:lnTo>
                  <a:pt x="293268" y="486769"/>
                </a:lnTo>
                <a:close/>
              </a:path>
              <a:path w="1428115" h="2932429">
                <a:moveTo>
                  <a:pt x="283375" y="457559"/>
                </a:moveTo>
                <a:lnTo>
                  <a:pt x="283590" y="458194"/>
                </a:lnTo>
                <a:lnTo>
                  <a:pt x="283375" y="457559"/>
                </a:lnTo>
                <a:close/>
              </a:path>
              <a:path w="1428115" h="2932429">
                <a:moveTo>
                  <a:pt x="273307" y="430261"/>
                </a:moveTo>
                <a:lnTo>
                  <a:pt x="273399" y="430508"/>
                </a:lnTo>
                <a:lnTo>
                  <a:pt x="273307" y="430261"/>
                </a:lnTo>
                <a:close/>
              </a:path>
              <a:path w="1428115" h="2932429">
                <a:moveTo>
                  <a:pt x="324948" y="403330"/>
                </a:moveTo>
                <a:lnTo>
                  <a:pt x="262648" y="403330"/>
                </a:lnTo>
                <a:lnTo>
                  <a:pt x="273307" y="430261"/>
                </a:lnTo>
                <a:lnTo>
                  <a:pt x="273164" y="429873"/>
                </a:lnTo>
                <a:lnTo>
                  <a:pt x="334912" y="429873"/>
                </a:lnTo>
                <a:lnTo>
                  <a:pt x="327367" y="409426"/>
                </a:lnTo>
                <a:lnTo>
                  <a:pt x="324948" y="403330"/>
                </a:lnTo>
                <a:close/>
              </a:path>
              <a:path w="1428115" h="2932429">
                <a:moveTo>
                  <a:pt x="304585" y="354308"/>
                </a:moveTo>
                <a:lnTo>
                  <a:pt x="240944" y="354308"/>
                </a:lnTo>
                <a:lnTo>
                  <a:pt x="241350" y="355197"/>
                </a:lnTo>
                <a:lnTo>
                  <a:pt x="252183" y="378946"/>
                </a:lnTo>
                <a:lnTo>
                  <a:pt x="262940" y="404092"/>
                </a:lnTo>
                <a:lnTo>
                  <a:pt x="262648" y="403330"/>
                </a:lnTo>
                <a:lnTo>
                  <a:pt x="324948" y="403330"/>
                </a:lnTo>
                <a:lnTo>
                  <a:pt x="316331" y="381613"/>
                </a:lnTo>
                <a:lnTo>
                  <a:pt x="304981" y="355176"/>
                </a:lnTo>
                <a:lnTo>
                  <a:pt x="304585" y="354308"/>
                </a:lnTo>
                <a:close/>
              </a:path>
              <a:path w="1428115" h="2932429">
                <a:moveTo>
                  <a:pt x="251891" y="378311"/>
                </a:moveTo>
                <a:lnTo>
                  <a:pt x="252163" y="378946"/>
                </a:lnTo>
                <a:lnTo>
                  <a:pt x="251891" y="378311"/>
                </a:lnTo>
                <a:close/>
              </a:path>
              <a:path w="1428115" h="2932429">
                <a:moveTo>
                  <a:pt x="241340" y="355176"/>
                </a:moveTo>
                <a:close/>
              </a:path>
              <a:path w="1428115" h="2932429">
                <a:moveTo>
                  <a:pt x="294334" y="331829"/>
                </a:moveTo>
                <a:lnTo>
                  <a:pt x="229730" y="331829"/>
                </a:lnTo>
                <a:lnTo>
                  <a:pt x="241340" y="355176"/>
                </a:lnTo>
                <a:lnTo>
                  <a:pt x="240944" y="354308"/>
                </a:lnTo>
                <a:lnTo>
                  <a:pt x="304585" y="354308"/>
                </a:lnTo>
                <a:lnTo>
                  <a:pt x="294334" y="331829"/>
                </a:lnTo>
                <a:close/>
              </a:path>
              <a:path w="1428115" h="2932429">
                <a:moveTo>
                  <a:pt x="262304" y="270615"/>
                </a:moveTo>
                <a:lnTo>
                  <a:pt x="194703" y="270615"/>
                </a:lnTo>
                <a:lnTo>
                  <a:pt x="207086" y="290681"/>
                </a:lnTo>
                <a:lnTo>
                  <a:pt x="218706" y="311001"/>
                </a:lnTo>
                <a:lnTo>
                  <a:pt x="230060" y="332591"/>
                </a:lnTo>
                <a:lnTo>
                  <a:pt x="229730" y="331829"/>
                </a:lnTo>
                <a:lnTo>
                  <a:pt x="294334" y="331829"/>
                </a:lnTo>
                <a:lnTo>
                  <a:pt x="293408" y="329797"/>
                </a:lnTo>
                <a:lnTo>
                  <a:pt x="281406" y="305794"/>
                </a:lnTo>
                <a:lnTo>
                  <a:pt x="269201" y="282680"/>
                </a:lnTo>
                <a:lnTo>
                  <a:pt x="262304" y="270615"/>
                </a:lnTo>
                <a:close/>
              </a:path>
              <a:path w="1428115" h="2932429">
                <a:moveTo>
                  <a:pt x="218249" y="310239"/>
                </a:moveTo>
                <a:lnTo>
                  <a:pt x="218652" y="311001"/>
                </a:lnTo>
                <a:lnTo>
                  <a:pt x="218249" y="310239"/>
                </a:lnTo>
                <a:close/>
              </a:path>
              <a:path w="1428115" h="2932429">
                <a:moveTo>
                  <a:pt x="206603" y="289919"/>
                </a:moveTo>
                <a:lnTo>
                  <a:pt x="207041" y="290681"/>
                </a:lnTo>
                <a:lnTo>
                  <a:pt x="206603" y="289919"/>
                </a:lnTo>
                <a:close/>
              </a:path>
              <a:path w="1428115" h="2932429">
                <a:moveTo>
                  <a:pt x="251390" y="252200"/>
                </a:moveTo>
                <a:lnTo>
                  <a:pt x="182587" y="252200"/>
                </a:lnTo>
                <a:lnTo>
                  <a:pt x="195160" y="271377"/>
                </a:lnTo>
                <a:lnTo>
                  <a:pt x="194703" y="270615"/>
                </a:lnTo>
                <a:lnTo>
                  <a:pt x="262304" y="270615"/>
                </a:lnTo>
                <a:lnTo>
                  <a:pt x="256641" y="260709"/>
                </a:lnTo>
                <a:lnTo>
                  <a:pt x="251390" y="252200"/>
                </a:lnTo>
                <a:close/>
              </a:path>
              <a:path w="1428115" h="2932429">
                <a:moveTo>
                  <a:pt x="240361" y="234674"/>
                </a:moveTo>
                <a:lnTo>
                  <a:pt x="170319" y="234674"/>
                </a:lnTo>
                <a:lnTo>
                  <a:pt x="183083" y="252962"/>
                </a:lnTo>
                <a:lnTo>
                  <a:pt x="182587" y="252200"/>
                </a:lnTo>
                <a:lnTo>
                  <a:pt x="251390" y="252200"/>
                </a:lnTo>
                <a:lnTo>
                  <a:pt x="243789" y="239881"/>
                </a:lnTo>
                <a:lnTo>
                  <a:pt x="240361" y="234674"/>
                </a:lnTo>
                <a:close/>
              </a:path>
              <a:path w="1428115" h="2932429">
                <a:moveTo>
                  <a:pt x="229321" y="218037"/>
                </a:moveTo>
                <a:lnTo>
                  <a:pt x="157873" y="218037"/>
                </a:lnTo>
                <a:lnTo>
                  <a:pt x="170827" y="235436"/>
                </a:lnTo>
                <a:lnTo>
                  <a:pt x="170319" y="234674"/>
                </a:lnTo>
                <a:lnTo>
                  <a:pt x="240361" y="234674"/>
                </a:lnTo>
                <a:lnTo>
                  <a:pt x="230746" y="220069"/>
                </a:lnTo>
                <a:lnTo>
                  <a:pt x="229321" y="218037"/>
                </a:lnTo>
                <a:close/>
              </a:path>
              <a:path w="1428115" h="2932429">
                <a:moveTo>
                  <a:pt x="218454" y="202543"/>
                </a:moveTo>
                <a:lnTo>
                  <a:pt x="145338" y="202543"/>
                </a:lnTo>
                <a:lnTo>
                  <a:pt x="158483" y="218926"/>
                </a:lnTo>
                <a:lnTo>
                  <a:pt x="157873" y="218037"/>
                </a:lnTo>
                <a:lnTo>
                  <a:pt x="229321" y="218037"/>
                </a:lnTo>
                <a:lnTo>
                  <a:pt x="218454" y="202543"/>
                </a:lnTo>
                <a:close/>
              </a:path>
              <a:path w="1428115" h="2932429">
                <a:moveTo>
                  <a:pt x="195985" y="173079"/>
                </a:moveTo>
                <a:lnTo>
                  <a:pt x="119589" y="173079"/>
                </a:lnTo>
                <a:lnTo>
                  <a:pt x="120173" y="173714"/>
                </a:lnTo>
                <a:lnTo>
                  <a:pt x="133121" y="188065"/>
                </a:lnTo>
                <a:lnTo>
                  <a:pt x="145846" y="203178"/>
                </a:lnTo>
                <a:lnTo>
                  <a:pt x="145338" y="202543"/>
                </a:lnTo>
                <a:lnTo>
                  <a:pt x="218454" y="202543"/>
                </a:lnTo>
                <a:lnTo>
                  <a:pt x="217474" y="201146"/>
                </a:lnTo>
                <a:lnTo>
                  <a:pt x="203961" y="182985"/>
                </a:lnTo>
                <a:lnTo>
                  <a:pt x="195985" y="173079"/>
                </a:lnTo>
                <a:close/>
              </a:path>
              <a:path w="1428115" h="2932429">
                <a:moveTo>
                  <a:pt x="132511" y="187430"/>
                </a:moveTo>
                <a:lnTo>
                  <a:pt x="133049" y="188065"/>
                </a:lnTo>
                <a:lnTo>
                  <a:pt x="132511" y="187430"/>
                </a:lnTo>
                <a:close/>
              </a:path>
              <a:path w="1428115" h="2932429">
                <a:moveTo>
                  <a:pt x="120008" y="173543"/>
                </a:moveTo>
                <a:lnTo>
                  <a:pt x="120162" y="173714"/>
                </a:lnTo>
                <a:lnTo>
                  <a:pt x="120008" y="173543"/>
                </a:lnTo>
                <a:close/>
              </a:path>
              <a:path w="1428115" h="2932429">
                <a:moveTo>
                  <a:pt x="173622" y="146536"/>
                </a:moveTo>
                <a:lnTo>
                  <a:pt x="93300" y="146536"/>
                </a:lnTo>
                <a:lnTo>
                  <a:pt x="93968" y="147171"/>
                </a:lnTo>
                <a:lnTo>
                  <a:pt x="107111" y="160125"/>
                </a:lnTo>
                <a:lnTo>
                  <a:pt x="120008" y="173543"/>
                </a:lnTo>
                <a:lnTo>
                  <a:pt x="119589" y="173079"/>
                </a:lnTo>
                <a:lnTo>
                  <a:pt x="195985" y="173079"/>
                </a:lnTo>
                <a:lnTo>
                  <a:pt x="190258" y="165967"/>
                </a:lnTo>
                <a:lnTo>
                  <a:pt x="176377" y="149584"/>
                </a:lnTo>
                <a:lnTo>
                  <a:pt x="173622" y="146536"/>
                </a:lnTo>
                <a:close/>
              </a:path>
              <a:path w="1428115" h="2932429">
                <a:moveTo>
                  <a:pt x="106553" y="159617"/>
                </a:moveTo>
                <a:lnTo>
                  <a:pt x="107043" y="160125"/>
                </a:lnTo>
                <a:lnTo>
                  <a:pt x="106553" y="159617"/>
                </a:lnTo>
                <a:close/>
              </a:path>
              <a:path w="1428115" h="2932429">
                <a:moveTo>
                  <a:pt x="93589" y="146820"/>
                </a:moveTo>
                <a:lnTo>
                  <a:pt x="93945" y="147171"/>
                </a:lnTo>
                <a:lnTo>
                  <a:pt x="93589" y="146820"/>
                </a:lnTo>
                <a:close/>
              </a:path>
              <a:path w="1428115" h="2932429">
                <a:moveTo>
                  <a:pt x="162484" y="134217"/>
                </a:moveTo>
                <a:lnTo>
                  <a:pt x="79966" y="134217"/>
                </a:lnTo>
                <a:lnTo>
                  <a:pt x="93589" y="146820"/>
                </a:lnTo>
                <a:lnTo>
                  <a:pt x="93300" y="146536"/>
                </a:lnTo>
                <a:lnTo>
                  <a:pt x="173622" y="146536"/>
                </a:lnTo>
                <a:lnTo>
                  <a:pt x="162484" y="134217"/>
                </a:lnTo>
                <a:close/>
              </a:path>
              <a:path w="1428115" h="2932429">
                <a:moveTo>
                  <a:pt x="150749" y="122025"/>
                </a:moveTo>
                <a:lnTo>
                  <a:pt x="66365" y="122025"/>
                </a:lnTo>
                <a:lnTo>
                  <a:pt x="67232" y="122787"/>
                </a:lnTo>
                <a:lnTo>
                  <a:pt x="80366" y="134598"/>
                </a:lnTo>
                <a:lnTo>
                  <a:pt x="79966" y="134217"/>
                </a:lnTo>
                <a:lnTo>
                  <a:pt x="162484" y="134217"/>
                </a:lnTo>
                <a:lnTo>
                  <a:pt x="150749" y="122025"/>
                </a:lnTo>
                <a:close/>
              </a:path>
              <a:path w="1428115" h="2932429">
                <a:moveTo>
                  <a:pt x="67014" y="122608"/>
                </a:moveTo>
                <a:lnTo>
                  <a:pt x="67213" y="122787"/>
                </a:lnTo>
                <a:lnTo>
                  <a:pt x="67014" y="122608"/>
                </a:lnTo>
                <a:close/>
              </a:path>
              <a:path w="1428115" h="2932429">
                <a:moveTo>
                  <a:pt x="0" y="0"/>
                </a:moveTo>
                <a:lnTo>
                  <a:pt x="0" y="70521"/>
                </a:lnTo>
                <a:lnTo>
                  <a:pt x="11502" y="78718"/>
                </a:lnTo>
                <a:lnTo>
                  <a:pt x="39643" y="100054"/>
                </a:lnTo>
                <a:lnTo>
                  <a:pt x="67014" y="122608"/>
                </a:lnTo>
                <a:lnTo>
                  <a:pt x="66365" y="122025"/>
                </a:lnTo>
                <a:lnTo>
                  <a:pt x="150749" y="122025"/>
                </a:lnTo>
                <a:lnTo>
                  <a:pt x="148056" y="119231"/>
                </a:lnTo>
                <a:lnTo>
                  <a:pt x="119098" y="91545"/>
                </a:lnTo>
                <a:lnTo>
                  <a:pt x="75109" y="54334"/>
                </a:lnTo>
                <a:lnTo>
                  <a:pt x="15763" y="10646"/>
                </a:lnTo>
                <a:lnTo>
                  <a:pt x="0" y="0"/>
                </a:lnTo>
                <a:close/>
              </a:path>
              <a:path w="1428115" h="2932429">
                <a:moveTo>
                  <a:pt x="38752" y="99419"/>
                </a:moveTo>
                <a:lnTo>
                  <a:pt x="39526" y="100054"/>
                </a:lnTo>
                <a:lnTo>
                  <a:pt x="38752" y="99419"/>
                </a:lnTo>
                <a:close/>
              </a:path>
              <a:path w="1428115" h="2932429">
                <a:moveTo>
                  <a:pt x="10781" y="78210"/>
                </a:moveTo>
                <a:lnTo>
                  <a:pt x="11453" y="78718"/>
                </a:lnTo>
                <a:lnTo>
                  <a:pt x="10781" y="78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4923" y="5896355"/>
            <a:ext cx="720852" cy="36880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534923" y="5896355"/>
            <a:ext cx="721360" cy="368935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1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142994" y="2987294"/>
            <a:ext cx="1503680" cy="2962910"/>
          </a:xfrm>
          <a:custGeom>
            <a:avLst/>
            <a:gdLst/>
            <a:ahLst/>
            <a:cxnLst/>
            <a:rect l="l" t="t" r="r" b="b"/>
            <a:pathLst>
              <a:path w="1503679" h="2962910">
                <a:moveTo>
                  <a:pt x="1331299" y="2908320"/>
                </a:moveTo>
                <a:lnTo>
                  <a:pt x="1309877" y="2962376"/>
                </a:lnTo>
                <a:lnTo>
                  <a:pt x="1503426" y="2945637"/>
                </a:lnTo>
                <a:lnTo>
                  <a:pt x="1479711" y="2919133"/>
                </a:lnTo>
                <a:lnTo>
                  <a:pt x="1358010" y="2919133"/>
                </a:lnTo>
                <a:lnTo>
                  <a:pt x="1331299" y="2908320"/>
                </a:lnTo>
                <a:close/>
              </a:path>
              <a:path w="1503679" h="2962910">
                <a:moveTo>
                  <a:pt x="1352631" y="2854490"/>
                </a:moveTo>
                <a:lnTo>
                  <a:pt x="1331299" y="2908320"/>
                </a:lnTo>
                <a:lnTo>
                  <a:pt x="1358010" y="2919133"/>
                </a:lnTo>
                <a:lnTo>
                  <a:pt x="1379727" y="2865450"/>
                </a:lnTo>
                <a:lnTo>
                  <a:pt x="1352631" y="2854490"/>
                </a:lnTo>
                <a:close/>
              </a:path>
              <a:path w="1503679" h="2962910">
                <a:moveTo>
                  <a:pt x="1373885" y="2800857"/>
                </a:moveTo>
                <a:lnTo>
                  <a:pt x="1352631" y="2854490"/>
                </a:lnTo>
                <a:lnTo>
                  <a:pt x="1379727" y="2865450"/>
                </a:lnTo>
                <a:lnTo>
                  <a:pt x="1358010" y="2919133"/>
                </a:lnTo>
                <a:lnTo>
                  <a:pt x="1479711" y="2919133"/>
                </a:lnTo>
                <a:lnTo>
                  <a:pt x="1373885" y="2800857"/>
                </a:lnTo>
                <a:close/>
              </a:path>
              <a:path w="1503679" h="2962910">
                <a:moveTo>
                  <a:pt x="499887" y="1194180"/>
                </a:moveTo>
                <a:lnTo>
                  <a:pt x="441959" y="1194180"/>
                </a:lnTo>
                <a:lnTo>
                  <a:pt x="443738" y="1312290"/>
                </a:lnTo>
                <a:lnTo>
                  <a:pt x="445769" y="1432305"/>
                </a:lnTo>
                <a:lnTo>
                  <a:pt x="448817" y="1552574"/>
                </a:lnTo>
                <a:lnTo>
                  <a:pt x="453643" y="1671700"/>
                </a:lnTo>
                <a:lnTo>
                  <a:pt x="460882" y="1788286"/>
                </a:lnTo>
                <a:lnTo>
                  <a:pt x="471423" y="1900681"/>
                </a:lnTo>
                <a:lnTo>
                  <a:pt x="478154" y="1955037"/>
                </a:lnTo>
                <a:lnTo>
                  <a:pt x="485901" y="2007742"/>
                </a:lnTo>
                <a:lnTo>
                  <a:pt x="494918" y="2058796"/>
                </a:lnTo>
                <a:lnTo>
                  <a:pt x="505205" y="2107691"/>
                </a:lnTo>
                <a:lnTo>
                  <a:pt x="516889" y="2154681"/>
                </a:lnTo>
                <a:lnTo>
                  <a:pt x="530225" y="2199385"/>
                </a:lnTo>
                <a:lnTo>
                  <a:pt x="545083" y="2241804"/>
                </a:lnTo>
                <a:lnTo>
                  <a:pt x="561847" y="2281300"/>
                </a:lnTo>
                <a:lnTo>
                  <a:pt x="579754" y="2318384"/>
                </a:lnTo>
                <a:lnTo>
                  <a:pt x="598677" y="2353817"/>
                </a:lnTo>
                <a:lnTo>
                  <a:pt x="618870" y="2387980"/>
                </a:lnTo>
                <a:lnTo>
                  <a:pt x="639952" y="2420746"/>
                </a:lnTo>
                <a:lnTo>
                  <a:pt x="662177" y="2452242"/>
                </a:lnTo>
                <a:lnTo>
                  <a:pt x="709167" y="2511297"/>
                </a:lnTo>
                <a:lnTo>
                  <a:pt x="759840" y="2565907"/>
                </a:lnTo>
                <a:lnTo>
                  <a:pt x="813561" y="2615933"/>
                </a:lnTo>
                <a:lnTo>
                  <a:pt x="870203" y="2662034"/>
                </a:lnTo>
                <a:lnTo>
                  <a:pt x="929258" y="2704541"/>
                </a:lnTo>
                <a:lnTo>
                  <a:pt x="990600" y="2743720"/>
                </a:lnTo>
                <a:lnTo>
                  <a:pt x="1053972" y="2780068"/>
                </a:lnTo>
                <a:lnTo>
                  <a:pt x="1151889" y="2830017"/>
                </a:lnTo>
                <a:lnTo>
                  <a:pt x="1218691" y="2860916"/>
                </a:lnTo>
                <a:lnTo>
                  <a:pt x="1286636" y="2890240"/>
                </a:lnTo>
                <a:lnTo>
                  <a:pt x="1331299" y="2908320"/>
                </a:lnTo>
                <a:lnTo>
                  <a:pt x="1352631" y="2854490"/>
                </a:lnTo>
                <a:lnTo>
                  <a:pt x="1308607" y="2836684"/>
                </a:lnTo>
                <a:lnTo>
                  <a:pt x="1242764" y="2808198"/>
                </a:lnTo>
                <a:lnTo>
                  <a:pt x="1176527" y="2777629"/>
                </a:lnTo>
                <a:lnTo>
                  <a:pt x="1113309" y="2746082"/>
                </a:lnTo>
                <a:lnTo>
                  <a:pt x="1113154" y="2746082"/>
                </a:lnTo>
                <a:lnTo>
                  <a:pt x="1081531" y="2729128"/>
                </a:lnTo>
                <a:lnTo>
                  <a:pt x="1051239" y="2712186"/>
                </a:lnTo>
                <a:lnTo>
                  <a:pt x="1020317" y="2694000"/>
                </a:lnTo>
                <a:lnTo>
                  <a:pt x="990472" y="2675483"/>
                </a:lnTo>
                <a:lnTo>
                  <a:pt x="961263" y="2656331"/>
                </a:lnTo>
                <a:lnTo>
                  <a:pt x="932941" y="2636443"/>
                </a:lnTo>
                <a:lnTo>
                  <a:pt x="905722" y="2616288"/>
                </a:lnTo>
                <a:lnTo>
                  <a:pt x="878501" y="2594864"/>
                </a:lnTo>
                <a:lnTo>
                  <a:pt x="877696" y="2594229"/>
                </a:lnTo>
                <a:lnTo>
                  <a:pt x="852031" y="2572511"/>
                </a:lnTo>
                <a:lnTo>
                  <a:pt x="826220" y="2549397"/>
                </a:lnTo>
                <a:lnTo>
                  <a:pt x="800353" y="2524632"/>
                </a:lnTo>
                <a:lnTo>
                  <a:pt x="800505" y="2524632"/>
                </a:lnTo>
                <a:lnTo>
                  <a:pt x="776956" y="2500121"/>
                </a:lnTo>
                <a:lnTo>
                  <a:pt x="753522" y="2473959"/>
                </a:lnTo>
                <a:lnTo>
                  <a:pt x="752728" y="2473070"/>
                </a:lnTo>
                <a:lnTo>
                  <a:pt x="730986" y="2446781"/>
                </a:lnTo>
                <a:lnTo>
                  <a:pt x="709307" y="2418460"/>
                </a:lnTo>
                <a:lnTo>
                  <a:pt x="709167" y="2418460"/>
                </a:lnTo>
                <a:lnTo>
                  <a:pt x="688417" y="2388869"/>
                </a:lnTo>
                <a:lnTo>
                  <a:pt x="668547" y="2358135"/>
                </a:lnTo>
                <a:lnTo>
                  <a:pt x="668401" y="2358135"/>
                </a:lnTo>
                <a:lnTo>
                  <a:pt x="649565" y="2326004"/>
                </a:lnTo>
                <a:lnTo>
                  <a:pt x="631189" y="2291587"/>
                </a:lnTo>
                <a:lnTo>
                  <a:pt x="614917" y="2258186"/>
                </a:lnTo>
                <a:lnTo>
                  <a:pt x="599498" y="2221737"/>
                </a:lnTo>
                <a:lnTo>
                  <a:pt x="598804" y="2220086"/>
                </a:lnTo>
                <a:lnTo>
                  <a:pt x="585579" y="2182241"/>
                </a:lnTo>
                <a:lnTo>
                  <a:pt x="572515" y="2138806"/>
                </a:lnTo>
                <a:lnTo>
                  <a:pt x="561466" y="2094229"/>
                </a:lnTo>
                <a:lnTo>
                  <a:pt x="551900" y="2048255"/>
                </a:lnTo>
                <a:lnTo>
                  <a:pt x="543082" y="1998979"/>
                </a:lnTo>
                <a:lnTo>
                  <a:pt x="535524" y="1947544"/>
                </a:lnTo>
                <a:lnTo>
                  <a:pt x="535480" y="1946909"/>
                </a:lnTo>
                <a:lnTo>
                  <a:pt x="529064" y="1894839"/>
                </a:lnTo>
                <a:lnTo>
                  <a:pt x="518750" y="1784222"/>
                </a:lnTo>
                <a:lnTo>
                  <a:pt x="511468" y="1669033"/>
                </a:lnTo>
                <a:lnTo>
                  <a:pt x="506720" y="1550542"/>
                </a:lnTo>
                <a:lnTo>
                  <a:pt x="503677" y="1430908"/>
                </a:lnTo>
                <a:lnTo>
                  <a:pt x="501650" y="1311401"/>
                </a:lnTo>
                <a:lnTo>
                  <a:pt x="499887" y="1194180"/>
                </a:lnTo>
                <a:close/>
              </a:path>
              <a:path w="1503679" h="2962910">
                <a:moveTo>
                  <a:pt x="1308891" y="2836799"/>
                </a:moveTo>
                <a:lnTo>
                  <a:pt x="1309242" y="2836951"/>
                </a:lnTo>
                <a:lnTo>
                  <a:pt x="1308891" y="2836799"/>
                </a:lnTo>
                <a:close/>
              </a:path>
              <a:path w="1503679" h="2962910">
                <a:moveTo>
                  <a:pt x="1308626" y="2836684"/>
                </a:moveTo>
                <a:lnTo>
                  <a:pt x="1308891" y="2836799"/>
                </a:lnTo>
                <a:lnTo>
                  <a:pt x="1308626" y="2836684"/>
                </a:lnTo>
                <a:close/>
              </a:path>
              <a:path w="1503679" h="2962910">
                <a:moveTo>
                  <a:pt x="1242059" y="2807893"/>
                </a:moveTo>
                <a:lnTo>
                  <a:pt x="1242694" y="2808198"/>
                </a:lnTo>
                <a:lnTo>
                  <a:pt x="1242059" y="2807893"/>
                </a:lnTo>
                <a:close/>
              </a:path>
              <a:path w="1503679" h="2962910">
                <a:moveTo>
                  <a:pt x="1177192" y="2777936"/>
                </a:moveTo>
                <a:close/>
              </a:path>
              <a:path w="1503679" h="2962910">
                <a:moveTo>
                  <a:pt x="1176576" y="2777629"/>
                </a:moveTo>
                <a:lnTo>
                  <a:pt x="1177192" y="2777936"/>
                </a:lnTo>
                <a:lnTo>
                  <a:pt x="1176576" y="2777629"/>
                </a:lnTo>
                <a:close/>
              </a:path>
              <a:path w="1503679" h="2962910">
                <a:moveTo>
                  <a:pt x="1112519" y="2745689"/>
                </a:moveTo>
                <a:lnTo>
                  <a:pt x="1113154" y="2746082"/>
                </a:lnTo>
                <a:lnTo>
                  <a:pt x="1113309" y="2746082"/>
                </a:lnTo>
                <a:lnTo>
                  <a:pt x="1112519" y="2745689"/>
                </a:lnTo>
                <a:close/>
              </a:path>
              <a:path w="1503679" h="2962910">
                <a:moveTo>
                  <a:pt x="1081562" y="2729128"/>
                </a:moveTo>
                <a:lnTo>
                  <a:pt x="1082039" y="2729395"/>
                </a:lnTo>
                <a:lnTo>
                  <a:pt x="1081562" y="2729128"/>
                </a:lnTo>
                <a:close/>
              </a:path>
              <a:path w="1503679" h="2962910">
                <a:moveTo>
                  <a:pt x="1050670" y="2711869"/>
                </a:moveTo>
                <a:lnTo>
                  <a:pt x="1051178" y="2712186"/>
                </a:lnTo>
                <a:lnTo>
                  <a:pt x="1050670" y="2711869"/>
                </a:lnTo>
                <a:close/>
              </a:path>
              <a:path w="1503679" h="2962910">
                <a:moveTo>
                  <a:pt x="1020398" y="2694000"/>
                </a:moveTo>
                <a:lnTo>
                  <a:pt x="1020952" y="2694343"/>
                </a:lnTo>
                <a:lnTo>
                  <a:pt x="1020398" y="2694000"/>
                </a:lnTo>
                <a:close/>
              </a:path>
              <a:path w="1503679" h="2962910">
                <a:moveTo>
                  <a:pt x="990525" y="2675483"/>
                </a:moveTo>
                <a:lnTo>
                  <a:pt x="991107" y="2675864"/>
                </a:lnTo>
                <a:lnTo>
                  <a:pt x="990525" y="2675483"/>
                </a:lnTo>
                <a:close/>
              </a:path>
              <a:path w="1503679" h="2962910">
                <a:moveTo>
                  <a:pt x="961318" y="2656331"/>
                </a:moveTo>
                <a:lnTo>
                  <a:pt x="962025" y="2656827"/>
                </a:lnTo>
                <a:lnTo>
                  <a:pt x="961318" y="2656331"/>
                </a:lnTo>
                <a:close/>
              </a:path>
              <a:path w="1503679" h="2962910">
                <a:moveTo>
                  <a:pt x="933266" y="2636671"/>
                </a:moveTo>
                <a:lnTo>
                  <a:pt x="933576" y="2636900"/>
                </a:lnTo>
                <a:lnTo>
                  <a:pt x="933266" y="2636671"/>
                </a:lnTo>
                <a:close/>
              </a:path>
              <a:path w="1503679" h="2962910">
                <a:moveTo>
                  <a:pt x="932959" y="2636443"/>
                </a:moveTo>
                <a:lnTo>
                  <a:pt x="933266" y="2636671"/>
                </a:lnTo>
                <a:lnTo>
                  <a:pt x="932959" y="2636443"/>
                </a:lnTo>
                <a:close/>
              </a:path>
              <a:path w="1503679" h="2962910">
                <a:moveTo>
                  <a:pt x="905001" y="2615755"/>
                </a:moveTo>
                <a:lnTo>
                  <a:pt x="905636" y="2616288"/>
                </a:lnTo>
                <a:lnTo>
                  <a:pt x="905001" y="2615755"/>
                </a:lnTo>
                <a:close/>
              </a:path>
              <a:path w="1503679" h="2962910">
                <a:moveTo>
                  <a:pt x="877865" y="2594362"/>
                </a:moveTo>
                <a:lnTo>
                  <a:pt x="878458" y="2594864"/>
                </a:lnTo>
                <a:lnTo>
                  <a:pt x="877865" y="2594362"/>
                </a:lnTo>
                <a:close/>
              </a:path>
              <a:path w="1503679" h="2962910">
                <a:moveTo>
                  <a:pt x="877708" y="2594229"/>
                </a:moveTo>
                <a:lnTo>
                  <a:pt x="877865" y="2594362"/>
                </a:lnTo>
                <a:lnTo>
                  <a:pt x="877708" y="2594229"/>
                </a:lnTo>
                <a:close/>
              </a:path>
              <a:path w="1503679" h="2962910">
                <a:moveTo>
                  <a:pt x="851280" y="2571877"/>
                </a:moveTo>
                <a:lnTo>
                  <a:pt x="851915" y="2572511"/>
                </a:lnTo>
                <a:lnTo>
                  <a:pt x="851280" y="2571877"/>
                </a:lnTo>
                <a:close/>
              </a:path>
              <a:path w="1503679" h="2962910">
                <a:moveTo>
                  <a:pt x="825372" y="2548635"/>
                </a:moveTo>
                <a:lnTo>
                  <a:pt x="826134" y="2549397"/>
                </a:lnTo>
                <a:lnTo>
                  <a:pt x="825372" y="2548635"/>
                </a:lnTo>
                <a:close/>
              </a:path>
              <a:path w="1503679" h="2962910">
                <a:moveTo>
                  <a:pt x="800505" y="2524632"/>
                </a:moveTo>
                <a:lnTo>
                  <a:pt x="800353" y="2524632"/>
                </a:lnTo>
                <a:lnTo>
                  <a:pt x="801115" y="2525267"/>
                </a:lnTo>
                <a:lnTo>
                  <a:pt x="800505" y="2524632"/>
                </a:lnTo>
                <a:close/>
              </a:path>
              <a:path w="1503679" h="2962910">
                <a:moveTo>
                  <a:pt x="776223" y="2499359"/>
                </a:moveTo>
                <a:lnTo>
                  <a:pt x="776858" y="2500121"/>
                </a:lnTo>
                <a:lnTo>
                  <a:pt x="776223" y="2499359"/>
                </a:lnTo>
                <a:close/>
              </a:path>
              <a:path w="1503679" h="2962910">
                <a:moveTo>
                  <a:pt x="753089" y="2473475"/>
                </a:moveTo>
                <a:lnTo>
                  <a:pt x="753490" y="2473959"/>
                </a:lnTo>
                <a:lnTo>
                  <a:pt x="753089" y="2473475"/>
                </a:lnTo>
                <a:close/>
              </a:path>
              <a:path w="1503679" h="2962910">
                <a:moveTo>
                  <a:pt x="752754" y="2473070"/>
                </a:moveTo>
                <a:lnTo>
                  <a:pt x="753089" y="2473475"/>
                </a:lnTo>
                <a:lnTo>
                  <a:pt x="752754" y="2473070"/>
                </a:lnTo>
                <a:close/>
              </a:path>
              <a:path w="1503679" h="2962910">
                <a:moveTo>
                  <a:pt x="730250" y="2445892"/>
                </a:moveTo>
                <a:lnTo>
                  <a:pt x="730884" y="2446781"/>
                </a:lnTo>
                <a:lnTo>
                  <a:pt x="730250" y="2445892"/>
                </a:lnTo>
                <a:close/>
              </a:path>
              <a:path w="1503679" h="2962910">
                <a:moveTo>
                  <a:pt x="708532" y="2417444"/>
                </a:moveTo>
                <a:lnTo>
                  <a:pt x="709167" y="2418460"/>
                </a:lnTo>
                <a:lnTo>
                  <a:pt x="709307" y="2418460"/>
                </a:lnTo>
                <a:lnTo>
                  <a:pt x="708532" y="2417444"/>
                </a:lnTo>
                <a:close/>
              </a:path>
              <a:path w="1503679" h="2962910">
                <a:moveTo>
                  <a:pt x="687704" y="2387854"/>
                </a:moveTo>
                <a:lnTo>
                  <a:pt x="688339" y="2388869"/>
                </a:lnTo>
                <a:lnTo>
                  <a:pt x="687704" y="2387854"/>
                </a:lnTo>
                <a:close/>
              </a:path>
              <a:path w="1503679" h="2962910">
                <a:moveTo>
                  <a:pt x="667892" y="2357119"/>
                </a:moveTo>
                <a:lnTo>
                  <a:pt x="668401" y="2358135"/>
                </a:lnTo>
                <a:lnTo>
                  <a:pt x="668547" y="2358135"/>
                </a:lnTo>
                <a:lnTo>
                  <a:pt x="667892" y="2357119"/>
                </a:lnTo>
                <a:close/>
              </a:path>
              <a:path w="1503679" h="2962910">
                <a:moveTo>
                  <a:pt x="648969" y="2324989"/>
                </a:moveTo>
                <a:lnTo>
                  <a:pt x="649477" y="2326004"/>
                </a:lnTo>
                <a:lnTo>
                  <a:pt x="648969" y="2324989"/>
                </a:lnTo>
                <a:close/>
              </a:path>
              <a:path w="1503679" h="2962910">
                <a:moveTo>
                  <a:pt x="631262" y="2291587"/>
                </a:moveTo>
                <a:lnTo>
                  <a:pt x="631697" y="2292477"/>
                </a:lnTo>
                <a:lnTo>
                  <a:pt x="631262" y="2291587"/>
                </a:lnTo>
                <a:close/>
              </a:path>
              <a:path w="1503679" h="2962910">
                <a:moveTo>
                  <a:pt x="614171" y="2256662"/>
                </a:moveTo>
                <a:lnTo>
                  <a:pt x="614806" y="2258186"/>
                </a:lnTo>
                <a:lnTo>
                  <a:pt x="614171" y="2256662"/>
                </a:lnTo>
                <a:close/>
              </a:path>
              <a:path w="1503679" h="2962910">
                <a:moveTo>
                  <a:pt x="598804" y="2220086"/>
                </a:moveTo>
                <a:lnTo>
                  <a:pt x="599439" y="2221737"/>
                </a:lnTo>
                <a:lnTo>
                  <a:pt x="599143" y="2220892"/>
                </a:lnTo>
                <a:lnTo>
                  <a:pt x="598804" y="2220086"/>
                </a:lnTo>
                <a:close/>
              </a:path>
              <a:path w="1503679" h="2962910">
                <a:moveTo>
                  <a:pt x="599143" y="2220892"/>
                </a:moveTo>
                <a:lnTo>
                  <a:pt x="599439" y="2221737"/>
                </a:lnTo>
                <a:lnTo>
                  <a:pt x="599143" y="2220892"/>
                </a:lnTo>
                <a:close/>
              </a:path>
              <a:path w="1503679" h="2962910">
                <a:moveTo>
                  <a:pt x="598860" y="2220086"/>
                </a:moveTo>
                <a:lnTo>
                  <a:pt x="599143" y="2220892"/>
                </a:lnTo>
                <a:lnTo>
                  <a:pt x="598860" y="2220086"/>
                </a:lnTo>
                <a:close/>
              </a:path>
              <a:path w="1503679" h="2962910">
                <a:moveTo>
                  <a:pt x="585088" y="2180843"/>
                </a:moveTo>
                <a:lnTo>
                  <a:pt x="585469" y="2182241"/>
                </a:lnTo>
                <a:lnTo>
                  <a:pt x="585088" y="2180843"/>
                </a:lnTo>
                <a:close/>
              </a:path>
              <a:path w="1503679" h="2962910">
                <a:moveTo>
                  <a:pt x="572580" y="2138806"/>
                </a:moveTo>
                <a:lnTo>
                  <a:pt x="572896" y="2140076"/>
                </a:lnTo>
                <a:lnTo>
                  <a:pt x="572580" y="2138806"/>
                </a:lnTo>
                <a:close/>
              </a:path>
              <a:path w="1503679" h="2962910">
                <a:moveTo>
                  <a:pt x="561508" y="2094229"/>
                </a:moveTo>
                <a:lnTo>
                  <a:pt x="561720" y="2095245"/>
                </a:lnTo>
                <a:lnTo>
                  <a:pt x="561508" y="2094229"/>
                </a:lnTo>
                <a:close/>
              </a:path>
              <a:path w="1503679" h="2962910">
                <a:moveTo>
                  <a:pt x="551688" y="2047239"/>
                </a:moveTo>
                <a:lnTo>
                  <a:pt x="551814" y="2048255"/>
                </a:lnTo>
                <a:lnTo>
                  <a:pt x="551688" y="2047239"/>
                </a:lnTo>
                <a:close/>
              </a:path>
              <a:path w="1503679" h="2962910">
                <a:moveTo>
                  <a:pt x="542925" y="1998090"/>
                </a:moveTo>
                <a:lnTo>
                  <a:pt x="543051" y="1998979"/>
                </a:lnTo>
                <a:lnTo>
                  <a:pt x="542925" y="1998090"/>
                </a:lnTo>
                <a:close/>
              </a:path>
              <a:path w="1503679" h="2962910">
                <a:moveTo>
                  <a:pt x="535480" y="1946909"/>
                </a:moveTo>
                <a:lnTo>
                  <a:pt x="535558" y="1947544"/>
                </a:lnTo>
                <a:lnTo>
                  <a:pt x="535480" y="1946909"/>
                </a:lnTo>
                <a:close/>
              </a:path>
              <a:path w="1503679" h="2962910">
                <a:moveTo>
                  <a:pt x="528954" y="1893950"/>
                </a:moveTo>
                <a:lnTo>
                  <a:pt x="528954" y="1894839"/>
                </a:lnTo>
                <a:lnTo>
                  <a:pt x="528954" y="1893950"/>
                </a:lnTo>
                <a:close/>
              </a:path>
              <a:path w="1503679" h="2962910">
                <a:moveTo>
                  <a:pt x="518667" y="1783333"/>
                </a:moveTo>
                <a:lnTo>
                  <a:pt x="518667" y="1784222"/>
                </a:lnTo>
                <a:lnTo>
                  <a:pt x="518667" y="1783333"/>
                </a:lnTo>
                <a:close/>
              </a:path>
              <a:path w="1503679" h="2962910">
                <a:moveTo>
                  <a:pt x="511428" y="1668398"/>
                </a:moveTo>
                <a:lnTo>
                  <a:pt x="511428" y="1669033"/>
                </a:lnTo>
                <a:lnTo>
                  <a:pt x="511428" y="1668398"/>
                </a:lnTo>
                <a:close/>
              </a:path>
              <a:path w="1503679" h="2962910">
                <a:moveTo>
                  <a:pt x="506729" y="1550542"/>
                </a:moveTo>
                <a:lnTo>
                  <a:pt x="506729" y="1550923"/>
                </a:lnTo>
                <a:lnTo>
                  <a:pt x="506729" y="1550542"/>
                </a:lnTo>
                <a:close/>
              </a:path>
              <a:path w="1503679" h="2962910">
                <a:moveTo>
                  <a:pt x="497611" y="1079372"/>
                </a:moveTo>
                <a:lnTo>
                  <a:pt x="439673" y="1079372"/>
                </a:lnTo>
                <a:lnTo>
                  <a:pt x="441959" y="1194307"/>
                </a:lnTo>
                <a:lnTo>
                  <a:pt x="499887" y="1194180"/>
                </a:lnTo>
                <a:lnTo>
                  <a:pt x="497611" y="1079372"/>
                </a:lnTo>
                <a:close/>
              </a:path>
              <a:path w="1503679" h="2962910">
                <a:moveTo>
                  <a:pt x="496107" y="1023873"/>
                </a:moveTo>
                <a:lnTo>
                  <a:pt x="438150" y="1023873"/>
                </a:lnTo>
                <a:lnTo>
                  <a:pt x="439673" y="1079626"/>
                </a:lnTo>
                <a:lnTo>
                  <a:pt x="439673" y="1079372"/>
                </a:lnTo>
                <a:lnTo>
                  <a:pt x="497611" y="1079372"/>
                </a:lnTo>
                <a:lnTo>
                  <a:pt x="496107" y="1023873"/>
                </a:lnTo>
                <a:close/>
              </a:path>
              <a:path w="1503679" h="2962910">
                <a:moveTo>
                  <a:pt x="494232" y="969771"/>
                </a:moveTo>
                <a:lnTo>
                  <a:pt x="436244" y="969771"/>
                </a:lnTo>
                <a:lnTo>
                  <a:pt x="438150" y="1024127"/>
                </a:lnTo>
                <a:lnTo>
                  <a:pt x="438150" y="1023873"/>
                </a:lnTo>
                <a:lnTo>
                  <a:pt x="496107" y="1023873"/>
                </a:lnTo>
                <a:lnTo>
                  <a:pt x="494232" y="969771"/>
                </a:lnTo>
                <a:close/>
              </a:path>
              <a:path w="1503679" h="2962910">
                <a:moveTo>
                  <a:pt x="488913" y="866520"/>
                </a:moveTo>
                <a:lnTo>
                  <a:pt x="430910" y="866520"/>
                </a:lnTo>
                <a:lnTo>
                  <a:pt x="433958" y="917574"/>
                </a:lnTo>
                <a:lnTo>
                  <a:pt x="436244" y="970025"/>
                </a:lnTo>
                <a:lnTo>
                  <a:pt x="436244" y="969771"/>
                </a:lnTo>
                <a:lnTo>
                  <a:pt x="494232" y="969771"/>
                </a:lnTo>
                <a:lnTo>
                  <a:pt x="494156" y="967612"/>
                </a:lnTo>
                <a:lnTo>
                  <a:pt x="491743" y="914399"/>
                </a:lnTo>
                <a:lnTo>
                  <a:pt x="488913" y="866520"/>
                </a:lnTo>
                <a:close/>
              </a:path>
              <a:path w="1503679" h="2962910">
                <a:moveTo>
                  <a:pt x="433831" y="917193"/>
                </a:moveTo>
                <a:lnTo>
                  <a:pt x="433849" y="917574"/>
                </a:lnTo>
                <a:lnTo>
                  <a:pt x="433831" y="917193"/>
                </a:lnTo>
                <a:close/>
              </a:path>
              <a:path w="1503679" h="2962910">
                <a:moveTo>
                  <a:pt x="476080" y="727328"/>
                </a:moveTo>
                <a:lnTo>
                  <a:pt x="417829" y="727328"/>
                </a:lnTo>
                <a:lnTo>
                  <a:pt x="423036" y="772032"/>
                </a:lnTo>
                <a:lnTo>
                  <a:pt x="427354" y="818387"/>
                </a:lnTo>
                <a:lnTo>
                  <a:pt x="430910" y="866901"/>
                </a:lnTo>
                <a:lnTo>
                  <a:pt x="430910" y="866520"/>
                </a:lnTo>
                <a:lnTo>
                  <a:pt x="488913" y="866520"/>
                </a:lnTo>
                <a:lnTo>
                  <a:pt x="488695" y="862837"/>
                </a:lnTo>
                <a:lnTo>
                  <a:pt x="485013" y="813307"/>
                </a:lnTo>
                <a:lnTo>
                  <a:pt x="480567" y="765682"/>
                </a:lnTo>
                <a:lnTo>
                  <a:pt x="476080" y="727328"/>
                </a:lnTo>
                <a:close/>
              </a:path>
              <a:path w="1503679" h="2962910">
                <a:moveTo>
                  <a:pt x="427227" y="817752"/>
                </a:moveTo>
                <a:lnTo>
                  <a:pt x="427275" y="818387"/>
                </a:lnTo>
                <a:lnTo>
                  <a:pt x="427227" y="817752"/>
                </a:lnTo>
                <a:close/>
              </a:path>
              <a:path w="1503679" h="2962910">
                <a:moveTo>
                  <a:pt x="422909" y="771397"/>
                </a:moveTo>
                <a:lnTo>
                  <a:pt x="422970" y="772032"/>
                </a:lnTo>
                <a:lnTo>
                  <a:pt x="422909" y="771397"/>
                </a:lnTo>
                <a:close/>
              </a:path>
              <a:path w="1503679" h="2962910">
                <a:moveTo>
                  <a:pt x="470098" y="686053"/>
                </a:moveTo>
                <a:lnTo>
                  <a:pt x="411606" y="686053"/>
                </a:lnTo>
                <a:lnTo>
                  <a:pt x="417829" y="728217"/>
                </a:lnTo>
                <a:lnTo>
                  <a:pt x="417829" y="727328"/>
                </a:lnTo>
                <a:lnTo>
                  <a:pt x="476080" y="727328"/>
                </a:lnTo>
                <a:lnTo>
                  <a:pt x="475233" y="720089"/>
                </a:lnTo>
                <a:lnTo>
                  <a:pt x="470098" y="686053"/>
                </a:lnTo>
                <a:close/>
              </a:path>
              <a:path w="1503679" h="2962910">
                <a:moveTo>
                  <a:pt x="463463" y="647445"/>
                </a:moveTo>
                <a:lnTo>
                  <a:pt x="404621" y="647445"/>
                </a:lnTo>
                <a:lnTo>
                  <a:pt x="404875" y="648715"/>
                </a:lnTo>
                <a:lnTo>
                  <a:pt x="411733" y="686942"/>
                </a:lnTo>
                <a:lnTo>
                  <a:pt x="411606" y="686053"/>
                </a:lnTo>
                <a:lnTo>
                  <a:pt x="470098" y="686053"/>
                </a:lnTo>
                <a:lnTo>
                  <a:pt x="468756" y="677163"/>
                </a:lnTo>
                <a:lnTo>
                  <a:pt x="463463" y="647445"/>
                </a:lnTo>
                <a:close/>
              </a:path>
              <a:path w="1503679" h="2962910">
                <a:moveTo>
                  <a:pt x="404757" y="648200"/>
                </a:moveTo>
                <a:lnTo>
                  <a:pt x="404850" y="648715"/>
                </a:lnTo>
                <a:lnTo>
                  <a:pt x="404757" y="648200"/>
                </a:lnTo>
                <a:close/>
              </a:path>
              <a:path w="1503679" h="2962910">
                <a:moveTo>
                  <a:pt x="404621" y="647445"/>
                </a:moveTo>
                <a:lnTo>
                  <a:pt x="404757" y="648200"/>
                </a:lnTo>
                <a:lnTo>
                  <a:pt x="404875" y="648715"/>
                </a:lnTo>
                <a:lnTo>
                  <a:pt x="404621" y="647445"/>
                </a:lnTo>
                <a:close/>
              </a:path>
              <a:path w="1503679" h="2962910">
                <a:moveTo>
                  <a:pt x="455935" y="612139"/>
                </a:moveTo>
                <a:lnTo>
                  <a:pt x="396493" y="612139"/>
                </a:lnTo>
                <a:lnTo>
                  <a:pt x="396747" y="613155"/>
                </a:lnTo>
                <a:lnTo>
                  <a:pt x="404757" y="648200"/>
                </a:lnTo>
                <a:lnTo>
                  <a:pt x="404621" y="647445"/>
                </a:lnTo>
                <a:lnTo>
                  <a:pt x="463463" y="647445"/>
                </a:lnTo>
                <a:lnTo>
                  <a:pt x="461517" y="636523"/>
                </a:lnTo>
                <a:lnTo>
                  <a:pt x="455935" y="612139"/>
                </a:lnTo>
                <a:close/>
              </a:path>
              <a:path w="1503679" h="2962910">
                <a:moveTo>
                  <a:pt x="396597" y="612591"/>
                </a:moveTo>
                <a:lnTo>
                  <a:pt x="396726" y="613155"/>
                </a:lnTo>
                <a:lnTo>
                  <a:pt x="396597" y="612591"/>
                </a:lnTo>
                <a:close/>
              </a:path>
              <a:path w="1503679" h="2962910">
                <a:moveTo>
                  <a:pt x="447536" y="578865"/>
                </a:moveTo>
                <a:lnTo>
                  <a:pt x="387603" y="578865"/>
                </a:lnTo>
                <a:lnTo>
                  <a:pt x="396597" y="612591"/>
                </a:lnTo>
                <a:lnTo>
                  <a:pt x="396493" y="612139"/>
                </a:lnTo>
                <a:lnTo>
                  <a:pt x="455935" y="612139"/>
                </a:lnTo>
                <a:lnTo>
                  <a:pt x="452881" y="598804"/>
                </a:lnTo>
                <a:lnTo>
                  <a:pt x="447536" y="578865"/>
                </a:lnTo>
                <a:close/>
              </a:path>
              <a:path w="1503679" h="2962910">
                <a:moveTo>
                  <a:pt x="438566" y="546734"/>
                </a:moveTo>
                <a:lnTo>
                  <a:pt x="378332" y="546734"/>
                </a:lnTo>
                <a:lnTo>
                  <a:pt x="387730" y="579501"/>
                </a:lnTo>
                <a:lnTo>
                  <a:pt x="387603" y="578865"/>
                </a:lnTo>
                <a:lnTo>
                  <a:pt x="447536" y="578865"/>
                </a:lnTo>
                <a:lnTo>
                  <a:pt x="443483" y="563752"/>
                </a:lnTo>
                <a:lnTo>
                  <a:pt x="438566" y="546734"/>
                </a:lnTo>
                <a:close/>
              </a:path>
              <a:path w="1503679" h="2962910">
                <a:moveTo>
                  <a:pt x="419950" y="486790"/>
                </a:moveTo>
                <a:lnTo>
                  <a:pt x="358775" y="486790"/>
                </a:lnTo>
                <a:lnTo>
                  <a:pt x="368934" y="516635"/>
                </a:lnTo>
                <a:lnTo>
                  <a:pt x="378459" y="547369"/>
                </a:lnTo>
                <a:lnTo>
                  <a:pt x="378332" y="546734"/>
                </a:lnTo>
                <a:lnTo>
                  <a:pt x="438566" y="546734"/>
                </a:lnTo>
                <a:lnTo>
                  <a:pt x="433831" y="530351"/>
                </a:lnTo>
                <a:lnTo>
                  <a:pt x="423925" y="498475"/>
                </a:lnTo>
                <a:lnTo>
                  <a:pt x="419950" y="486790"/>
                </a:lnTo>
                <a:close/>
              </a:path>
              <a:path w="1503679" h="2962910">
                <a:moveTo>
                  <a:pt x="368680" y="516127"/>
                </a:moveTo>
                <a:lnTo>
                  <a:pt x="368840" y="516635"/>
                </a:lnTo>
                <a:lnTo>
                  <a:pt x="368680" y="516127"/>
                </a:lnTo>
                <a:close/>
              </a:path>
              <a:path w="1503679" h="2962910">
                <a:moveTo>
                  <a:pt x="410297" y="459104"/>
                </a:moveTo>
                <a:lnTo>
                  <a:pt x="348614" y="459104"/>
                </a:lnTo>
                <a:lnTo>
                  <a:pt x="359028" y="487552"/>
                </a:lnTo>
                <a:lnTo>
                  <a:pt x="358775" y="486790"/>
                </a:lnTo>
                <a:lnTo>
                  <a:pt x="419950" y="486790"/>
                </a:lnTo>
                <a:lnTo>
                  <a:pt x="413511" y="467867"/>
                </a:lnTo>
                <a:lnTo>
                  <a:pt x="410297" y="459104"/>
                </a:lnTo>
                <a:close/>
              </a:path>
              <a:path w="1503679" h="2962910">
                <a:moveTo>
                  <a:pt x="400422" y="432688"/>
                </a:moveTo>
                <a:lnTo>
                  <a:pt x="338073" y="432688"/>
                </a:lnTo>
                <a:lnTo>
                  <a:pt x="338327" y="433323"/>
                </a:lnTo>
                <a:lnTo>
                  <a:pt x="348868" y="459866"/>
                </a:lnTo>
                <a:lnTo>
                  <a:pt x="348614" y="459104"/>
                </a:lnTo>
                <a:lnTo>
                  <a:pt x="410297" y="459104"/>
                </a:lnTo>
                <a:lnTo>
                  <a:pt x="402843" y="438784"/>
                </a:lnTo>
                <a:lnTo>
                  <a:pt x="400422" y="432688"/>
                </a:lnTo>
                <a:close/>
              </a:path>
              <a:path w="1503679" h="2962910">
                <a:moveTo>
                  <a:pt x="338303" y="433267"/>
                </a:moveTo>
                <a:close/>
              </a:path>
              <a:path w="1503679" h="2962910">
                <a:moveTo>
                  <a:pt x="369688" y="361060"/>
                </a:moveTo>
                <a:lnTo>
                  <a:pt x="305180" y="361060"/>
                </a:lnTo>
                <a:lnTo>
                  <a:pt x="305561" y="361822"/>
                </a:lnTo>
                <a:lnTo>
                  <a:pt x="316738" y="384428"/>
                </a:lnTo>
                <a:lnTo>
                  <a:pt x="327659" y="408177"/>
                </a:lnTo>
                <a:lnTo>
                  <a:pt x="338303" y="433267"/>
                </a:lnTo>
                <a:lnTo>
                  <a:pt x="338073" y="432688"/>
                </a:lnTo>
                <a:lnTo>
                  <a:pt x="400422" y="432688"/>
                </a:lnTo>
                <a:lnTo>
                  <a:pt x="391794" y="410971"/>
                </a:lnTo>
                <a:lnTo>
                  <a:pt x="380491" y="384428"/>
                </a:lnTo>
                <a:lnTo>
                  <a:pt x="369688" y="361060"/>
                </a:lnTo>
                <a:close/>
              </a:path>
              <a:path w="1503679" h="2962910">
                <a:moveTo>
                  <a:pt x="327278" y="407542"/>
                </a:moveTo>
                <a:lnTo>
                  <a:pt x="327551" y="408177"/>
                </a:lnTo>
                <a:lnTo>
                  <a:pt x="327278" y="407542"/>
                </a:lnTo>
                <a:close/>
              </a:path>
              <a:path w="1503679" h="2962910">
                <a:moveTo>
                  <a:pt x="316356" y="383666"/>
                </a:moveTo>
                <a:lnTo>
                  <a:pt x="316708" y="384428"/>
                </a:lnTo>
                <a:lnTo>
                  <a:pt x="316356" y="383666"/>
                </a:lnTo>
                <a:close/>
              </a:path>
              <a:path w="1503679" h="2962910">
                <a:moveTo>
                  <a:pt x="305502" y="361710"/>
                </a:moveTo>
                <a:close/>
              </a:path>
              <a:path w="1503679" h="2962910">
                <a:moveTo>
                  <a:pt x="359182" y="339597"/>
                </a:moveTo>
                <a:lnTo>
                  <a:pt x="293750" y="339597"/>
                </a:lnTo>
                <a:lnTo>
                  <a:pt x="305502" y="361710"/>
                </a:lnTo>
                <a:lnTo>
                  <a:pt x="305180" y="361060"/>
                </a:lnTo>
                <a:lnTo>
                  <a:pt x="369688" y="361060"/>
                </a:lnTo>
                <a:lnTo>
                  <a:pt x="368807" y="359155"/>
                </a:lnTo>
                <a:lnTo>
                  <a:pt x="359182" y="339597"/>
                </a:lnTo>
                <a:close/>
              </a:path>
              <a:path w="1503679" h="2962910">
                <a:moveTo>
                  <a:pt x="348403" y="319023"/>
                </a:moveTo>
                <a:lnTo>
                  <a:pt x="282066" y="319023"/>
                </a:lnTo>
                <a:lnTo>
                  <a:pt x="282575" y="319913"/>
                </a:lnTo>
                <a:lnTo>
                  <a:pt x="294131" y="340359"/>
                </a:lnTo>
                <a:lnTo>
                  <a:pt x="293750" y="339597"/>
                </a:lnTo>
                <a:lnTo>
                  <a:pt x="359182" y="339597"/>
                </a:lnTo>
                <a:lnTo>
                  <a:pt x="356869" y="334898"/>
                </a:lnTo>
                <a:lnTo>
                  <a:pt x="348403" y="319023"/>
                </a:lnTo>
                <a:close/>
              </a:path>
              <a:path w="1503679" h="2962910">
                <a:moveTo>
                  <a:pt x="282515" y="319816"/>
                </a:moveTo>
                <a:close/>
              </a:path>
              <a:path w="1503679" h="2962910">
                <a:moveTo>
                  <a:pt x="315861" y="263905"/>
                </a:moveTo>
                <a:lnTo>
                  <a:pt x="245744" y="263905"/>
                </a:lnTo>
                <a:lnTo>
                  <a:pt x="258571" y="282066"/>
                </a:lnTo>
                <a:lnTo>
                  <a:pt x="270636" y="300481"/>
                </a:lnTo>
                <a:lnTo>
                  <a:pt x="282515" y="319816"/>
                </a:lnTo>
                <a:lnTo>
                  <a:pt x="282066" y="319023"/>
                </a:lnTo>
                <a:lnTo>
                  <a:pt x="348403" y="319023"/>
                </a:lnTo>
                <a:lnTo>
                  <a:pt x="344677" y="312038"/>
                </a:lnTo>
                <a:lnTo>
                  <a:pt x="332104" y="289940"/>
                </a:lnTo>
                <a:lnTo>
                  <a:pt x="319277" y="269113"/>
                </a:lnTo>
                <a:lnTo>
                  <a:pt x="315861" y="263905"/>
                </a:lnTo>
                <a:close/>
              </a:path>
              <a:path w="1503679" h="2962910">
                <a:moveTo>
                  <a:pt x="270128" y="299846"/>
                </a:moveTo>
                <a:lnTo>
                  <a:pt x="270522" y="300481"/>
                </a:lnTo>
                <a:lnTo>
                  <a:pt x="270128" y="299846"/>
                </a:lnTo>
                <a:close/>
              </a:path>
              <a:path w="1503679" h="2962910">
                <a:moveTo>
                  <a:pt x="258063" y="281431"/>
                </a:moveTo>
                <a:lnTo>
                  <a:pt x="258483" y="282066"/>
                </a:lnTo>
                <a:lnTo>
                  <a:pt x="258063" y="281431"/>
                </a:lnTo>
                <a:close/>
              </a:path>
              <a:path w="1503679" h="2962910">
                <a:moveTo>
                  <a:pt x="293672" y="231520"/>
                </a:moveTo>
                <a:lnTo>
                  <a:pt x="220725" y="231520"/>
                </a:lnTo>
                <a:lnTo>
                  <a:pt x="221360" y="232282"/>
                </a:lnTo>
                <a:lnTo>
                  <a:pt x="233933" y="248030"/>
                </a:lnTo>
                <a:lnTo>
                  <a:pt x="246252" y="264667"/>
                </a:lnTo>
                <a:lnTo>
                  <a:pt x="245744" y="263905"/>
                </a:lnTo>
                <a:lnTo>
                  <a:pt x="315861" y="263905"/>
                </a:lnTo>
                <a:lnTo>
                  <a:pt x="306196" y="249173"/>
                </a:lnTo>
                <a:lnTo>
                  <a:pt x="293672" y="231520"/>
                </a:lnTo>
                <a:close/>
              </a:path>
              <a:path w="1503679" h="2962910">
                <a:moveTo>
                  <a:pt x="233298" y="247268"/>
                </a:moveTo>
                <a:lnTo>
                  <a:pt x="233866" y="248030"/>
                </a:lnTo>
                <a:lnTo>
                  <a:pt x="233298" y="247268"/>
                </a:lnTo>
                <a:close/>
              </a:path>
              <a:path w="1503679" h="2962910">
                <a:moveTo>
                  <a:pt x="220956" y="231809"/>
                </a:moveTo>
                <a:lnTo>
                  <a:pt x="221335" y="232282"/>
                </a:lnTo>
                <a:lnTo>
                  <a:pt x="220956" y="231809"/>
                </a:lnTo>
                <a:close/>
              </a:path>
              <a:path w="1503679" h="2962910">
                <a:moveTo>
                  <a:pt x="282694" y="216661"/>
                </a:moveTo>
                <a:lnTo>
                  <a:pt x="208025" y="216661"/>
                </a:lnTo>
                <a:lnTo>
                  <a:pt x="220956" y="231809"/>
                </a:lnTo>
                <a:lnTo>
                  <a:pt x="220725" y="231520"/>
                </a:lnTo>
                <a:lnTo>
                  <a:pt x="293672" y="231520"/>
                </a:lnTo>
                <a:lnTo>
                  <a:pt x="292861" y="230377"/>
                </a:lnTo>
                <a:lnTo>
                  <a:pt x="282694" y="216661"/>
                </a:lnTo>
                <a:close/>
              </a:path>
              <a:path w="1503679" h="2962910">
                <a:moveTo>
                  <a:pt x="271475" y="202310"/>
                </a:moveTo>
                <a:lnTo>
                  <a:pt x="195071" y="202310"/>
                </a:lnTo>
                <a:lnTo>
                  <a:pt x="208533" y="217296"/>
                </a:lnTo>
                <a:lnTo>
                  <a:pt x="208025" y="216661"/>
                </a:lnTo>
                <a:lnTo>
                  <a:pt x="282694" y="216661"/>
                </a:lnTo>
                <a:lnTo>
                  <a:pt x="279400" y="212216"/>
                </a:lnTo>
                <a:lnTo>
                  <a:pt x="271475" y="202310"/>
                </a:lnTo>
                <a:close/>
              </a:path>
              <a:path w="1503679" h="2962910">
                <a:moveTo>
                  <a:pt x="260318" y="188721"/>
                </a:moveTo>
                <a:lnTo>
                  <a:pt x="181990" y="188721"/>
                </a:lnTo>
                <a:lnTo>
                  <a:pt x="195579" y="202945"/>
                </a:lnTo>
                <a:lnTo>
                  <a:pt x="195071" y="202310"/>
                </a:lnTo>
                <a:lnTo>
                  <a:pt x="271475" y="202310"/>
                </a:lnTo>
                <a:lnTo>
                  <a:pt x="265683" y="195071"/>
                </a:lnTo>
                <a:lnTo>
                  <a:pt x="260318" y="188721"/>
                </a:lnTo>
                <a:close/>
              </a:path>
              <a:path w="1503679" h="2962910">
                <a:moveTo>
                  <a:pt x="249183" y="175767"/>
                </a:moveTo>
                <a:lnTo>
                  <a:pt x="168782" y="175767"/>
                </a:lnTo>
                <a:lnTo>
                  <a:pt x="182498" y="189356"/>
                </a:lnTo>
                <a:lnTo>
                  <a:pt x="181990" y="188721"/>
                </a:lnTo>
                <a:lnTo>
                  <a:pt x="260318" y="188721"/>
                </a:lnTo>
                <a:lnTo>
                  <a:pt x="251840" y="178688"/>
                </a:lnTo>
                <a:lnTo>
                  <a:pt x="249183" y="175767"/>
                </a:lnTo>
                <a:close/>
              </a:path>
              <a:path w="1503679" h="2962910">
                <a:moveTo>
                  <a:pt x="237743" y="163194"/>
                </a:moveTo>
                <a:lnTo>
                  <a:pt x="155320" y="163194"/>
                </a:lnTo>
                <a:lnTo>
                  <a:pt x="169290" y="176275"/>
                </a:lnTo>
                <a:lnTo>
                  <a:pt x="168782" y="175767"/>
                </a:lnTo>
                <a:lnTo>
                  <a:pt x="249183" y="175767"/>
                </a:lnTo>
                <a:lnTo>
                  <a:pt x="237743" y="163194"/>
                </a:lnTo>
                <a:close/>
              </a:path>
              <a:path w="1503679" h="2962910">
                <a:moveTo>
                  <a:pt x="226437" y="151383"/>
                </a:moveTo>
                <a:lnTo>
                  <a:pt x="141858" y="151383"/>
                </a:lnTo>
                <a:lnTo>
                  <a:pt x="142620" y="152018"/>
                </a:lnTo>
                <a:lnTo>
                  <a:pt x="155828" y="163702"/>
                </a:lnTo>
                <a:lnTo>
                  <a:pt x="155320" y="163194"/>
                </a:lnTo>
                <a:lnTo>
                  <a:pt x="237743" y="163194"/>
                </a:lnTo>
                <a:lnTo>
                  <a:pt x="226437" y="151383"/>
                </a:lnTo>
                <a:close/>
              </a:path>
              <a:path w="1503679" h="2962910">
                <a:moveTo>
                  <a:pt x="141960" y="151473"/>
                </a:moveTo>
                <a:lnTo>
                  <a:pt x="142579" y="152018"/>
                </a:lnTo>
                <a:lnTo>
                  <a:pt x="141960" y="151473"/>
                </a:lnTo>
                <a:close/>
              </a:path>
              <a:path w="1503679" h="2962910">
                <a:moveTo>
                  <a:pt x="155057" y="87121"/>
                </a:moveTo>
                <a:lnTo>
                  <a:pt x="57911" y="87121"/>
                </a:lnTo>
                <a:lnTo>
                  <a:pt x="86994" y="107822"/>
                </a:lnTo>
                <a:lnTo>
                  <a:pt x="115061" y="129158"/>
                </a:lnTo>
                <a:lnTo>
                  <a:pt x="141960" y="151473"/>
                </a:lnTo>
                <a:lnTo>
                  <a:pt x="226437" y="151383"/>
                </a:lnTo>
                <a:lnTo>
                  <a:pt x="223519" y="148335"/>
                </a:lnTo>
                <a:lnTo>
                  <a:pt x="209168" y="134238"/>
                </a:lnTo>
                <a:lnTo>
                  <a:pt x="194563" y="120650"/>
                </a:lnTo>
                <a:lnTo>
                  <a:pt x="179831" y="107695"/>
                </a:lnTo>
                <a:lnTo>
                  <a:pt x="155057" y="87121"/>
                </a:lnTo>
                <a:close/>
              </a:path>
              <a:path w="1503679" h="2962910">
                <a:moveTo>
                  <a:pt x="114172" y="128523"/>
                </a:moveTo>
                <a:lnTo>
                  <a:pt x="114941" y="129158"/>
                </a:lnTo>
                <a:lnTo>
                  <a:pt x="114172" y="128523"/>
                </a:lnTo>
                <a:close/>
              </a:path>
              <a:path w="1503679" h="2962910">
                <a:moveTo>
                  <a:pt x="86232" y="107314"/>
                </a:moveTo>
                <a:lnTo>
                  <a:pt x="86903" y="107822"/>
                </a:lnTo>
                <a:lnTo>
                  <a:pt x="86232" y="107314"/>
                </a:lnTo>
                <a:close/>
              </a:path>
              <a:path w="1503679" h="2962910">
                <a:moveTo>
                  <a:pt x="129634" y="67563"/>
                </a:moveTo>
                <a:lnTo>
                  <a:pt x="29082" y="67563"/>
                </a:lnTo>
                <a:lnTo>
                  <a:pt x="58419" y="87502"/>
                </a:lnTo>
                <a:lnTo>
                  <a:pt x="57911" y="87121"/>
                </a:lnTo>
                <a:lnTo>
                  <a:pt x="155057" y="87121"/>
                </a:lnTo>
                <a:lnTo>
                  <a:pt x="150621" y="83438"/>
                </a:lnTo>
                <a:lnTo>
                  <a:pt x="129634" y="67563"/>
                </a:lnTo>
                <a:close/>
              </a:path>
              <a:path w="1503679" h="2962910">
                <a:moveTo>
                  <a:pt x="32003" y="0"/>
                </a:moveTo>
                <a:lnTo>
                  <a:pt x="0" y="48259"/>
                </a:lnTo>
                <a:lnTo>
                  <a:pt x="29336" y="67817"/>
                </a:lnTo>
                <a:lnTo>
                  <a:pt x="29082" y="67563"/>
                </a:lnTo>
                <a:lnTo>
                  <a:pt x="129634" y="67563"/>
                </a:lnTo>
                <a:lnTo>
                  <a:pt x="120903" y="60959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16" y="2164079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5" h="368935">
                <a:moveTo>
                  <a:pt x="0" y="368808"/>
                </a:moveTo>
                <a:lnTo>
                  <a:pt x="719328" y="368808"/>
                </a:lnTo>
                <a:lnTo>
                  <a:pt x="719328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224739" y="2039873"/>
            <a:ext cx="38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203191" y="2125979"/>
            <a:ext cx="720851" cy="36880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03191" y="2125979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8"/>
                </a:moveTo>
                <a:lnTo>
                  <a:pt x="720851" y="368808"/>
                </a:lnTo>
                <a:lnTo>
                  <a:pt x="7208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4497704" y="2001392"/>
            <a:ext cx="222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8385047" y="2142744"/>
            <a:ext cx="719327" cy="36880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8385047" y="2142744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6375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2635757" y="2249932"/>
            <a:ext cx="1647189" cy="485140"/>
          </a:xfrm>
          <a:custGeom>
            <a:avLst/>
            <a:gdLst/>
            <a:ahLst/>
            <a:cxnLst/>
            <a:rect l="l" t="t" r="r" b="b"/>
            <a:pathLst>
              <a:path w="1647189" h="485139">
                <a:moveTo>
                  <a:pt x="1472988" y="58046"/>
                </a:moveTo>
                <a:lnTo>
                  <a:pt x="1301369" y="61340"/>
                </a:lnTo>
                <a:lnTo>
                  <a:pt x="1101725" y="69214"/>
                </a:lnTo>
                <a:lnTo>
                  <a:pt x="1019937" y="73787"/>
                </a:lnTo>
                <a:lnTo>
                  <a:pt x="898906" y="82041"/>
                </a:lnTo>
                <a:lnTo>
                  <a:pt x="782446" y="92455"/>
                </a:lnTo>
                <a:lnTo>
                  <a:pt x="709294" y="100583"/>
                </a:lnTo>
                <a:lnTo>
                  <a:pt x="640842" y="109854"/>
                </a:lnTo>
                <a:lnTo>
                  <a:pt x="578231" y="120014"/>
                </a:lnTo>
                <a:lnTo>
                  <a:pt x="522224" y="131571"/>
                </a:lnTo>
                <a:lnTo>
                  <a:pt x="471931" y="144398"/>
                </a:lnTo>
                <a:lnTo>
                  <a:pt x="424942" y="158495"/>
                </a:lnTo>
                <a:lnTo>
                  <a:pt x="381127" y="173735"/>
                </a:lnTo>
                <a:lnTo>
                  <a:pt x="340106" y="190372"/>
                </a:lnTo>
                <a:lnTo>
                  <a:pt x="302006" y="208025"/>
                </a:lnTo>
                <a:lnTo>
                  <a:pt x="266065" y="226567"/>
                </a:lnTo>
                <a:lnTo>
                  <a:pt x="232664" y="246125"/>
                </a:lnTo>
                <a:lnTo>
                  <a:pt x="171704" y="287273"/>
                </a:lnTo>
                <a:lnTo>
                  <a:pt x="117475" y="330962"/>
                </a:lnTo>
                <a:lnTo>
                  <a:pt x="68325" y="375919"/>
                </a:lnTo>
                <a:lnTo>
                  <a:pt x="0" y="443864"/>
                </a:lnTo>
                <a:lnTo>
                  <a:pt x="41148" y="484758"/>
                </a:lnTo>
                <a:lnTo>
                  <a:pt x="85852" y="439546"/>
                </a:lnTo>
                <a:lnTo>
                  <a:pt x="85985" y="439546"/>
                </a:lnTo>
                <a:lnTo>
                  <a:pt x="108458" y="417448"/>
                </a:lnTo>
                <a:lnTo>
                  <a:pt x="131699" y="395731"/>
                </a:lnTo>
                <a:lnTo>
                  <a:pt x="155004" y="375030"/>
                </a:lnTo>
                <a:lnTo>
                  <a:pt x="179830" y="354329"/>
                </a:lnTo>
                <a:lnTo>
                  <a:pt x="205766" y="334263"/>
                </a:lnTo>
                <a:lnTo>
                  <a:pt x="206756" y="333501"/>
                </a:lnTo>
                <a:lnTo>
                  <a:pt x="233416" y="314705"/>
                </a:lnTo>
                <a:lnTo>
                  <a:pt x="263525" y="295020"/>
                </a:lnTo>
                <a:lnTo>
                  <a:pt x="263686" y="295020"/>
                </a:lnTo>
                <a:lnTo>
                  <a:pt x="294767" y="276859"/>
                </a:lnTo>
                <a:lnTo>
                  <a:pt x="294932" y="276859"/>
                </a:lnTo>
                <a:lnTo>
                  <a:pt x="310769" y="268350"/>
                </a:lnTo>
                <a:lnTo>
                  <a:pt x="327159" y="260095"/>
                </a:lnTo>
                <a:lnTo>
                  <a:pt x="344778" y="251713"/>
                </a:lnTo>
                <a:lnTo>
                  <a:pt x="362904" y="243585"/>
                </a:lnTo>
                <a:lnTo>
                  <a:pt x="381785" y="235712"/>
                </a:lnTo>
                <a:lnTo>
                  <a:pt x="401303" y="228091"/>
                </a:lnTo>
                <a:lnTo>
                  <a:pt x="421667" y="220725"/>
                </a:lnTo>
                <a:lnTo>
                  <a:pt x="421513" y="220725"/>
                </a:lnTo>
                <a:lnTo>
                  <a:pt x="442849" y="213613"/>
                </a:lnTo>
                <a:lnTo>
                  <a:pt x="442594" y="213613"/>
                </a:lnTo>
                <a:lnTo>
                  <a:pt x="464665" y="206755"/>
                </a:lnTo>
                <a:lnTo>
                  <a:pt x="464439" y="206755"/>
                </a:lnTo>
                <a:lnTo>
                  <a:pt x="487233" y="200278"/>
                </a:lnTo>
                <a:lnTo>
                  <a:pt x="487044" y="200278"/>
                </a:lnTo>
                <a:lnTo>
                  <a:pt x="510692" y="194055"/>
                </a:lnTo>
                <a:lnTo>
                  <a:pt x="535040" y="188087"/>
                </a:lnTo>
                <a:lnTo>
                  <a:pt x="561213" y="182371"/>
                </a:lnTo>
                <a:lnTo>
                  <a:pt x="561360" y="182371"/>
                </a:lnTo>
                <a:lnTo>
                  <a:pt x="588899" y="177037"/>
                </a:lnTo>
                <a:lnTo>
                  <a:pt x="588264" y="177037"/>
                </a:lnTo>
                <a:lnTo>
                  <a:pt x="618363" y="171957"/>
                </a:lnTo>
                <a:lnTo>
                  <a:pt x="618772" y="171957"/>
                </a:lnTo>
                <a:lnTo>
                  <a:pt x="649605" y="167004"/>
                </a:lnTo>
                <a:lnTo>
                  <a:pt x="649996" y="167004"/>
                </a:lnTo>
                <a:lnTo>
                  <a:pt x="682370" y="162432"/>
                </a:lnTo>
                <a:lnTo>
                  <a:pt x="683073" y="162432"/>
                </a:lnTo>
                <a:lnTo>
                  <a:pt x="716533" y="157987"/>
                </a:lnTo>
                <a:lnTo>
                  <a:pt x="717272" y="157987"/>
                </a:lnTo>
                <a:lnTo>
                  <a:pt x="751967" y="154050"/>
                </a:lnTo>
                <a:lnTo>
                  <a:pt x="788543" y="149987"/>
                </a:lnTo>
                <a:lnTo>
                  <a:pt x="788162" y="149987"/>
                </a:lnTo>
                <a:lnTo>
                  <a:pt x="826007" y="146430"/>
                </a:lnTo>
                <a:lnTo>
                  <a:pt x="825754" y="146430"/>
                </a:lnTo>
                <a:lnTo>
                  <a:pt x="864362" y="143001"/>
                </a:lnTo>
                <a:lnTo>
                  <a:pt x="864234" y="143001"/>
                </a:lnTo>
                <a:lnTo>
                  <a:pt x="903478" y="139826"/>
                </a:lnTo>
                <a:lnTo>
                  <a:pt x="943102" y="136905"/>
                </a:lnTo>
                <a:lnTo>
                  <a:pt x="942847" y="136905"/>
                </a:lnTo>
                <a:lnTo>
                  <a:pt x="1023619" y="131571"/>
                </a:lnTo>
                <a:lnTo>
                  <a:pt x="1023366" y="131571"/>
                </a:lnTo>
                <a:lnTo>
                  <a:pt x="1104772" y="127126"/>
                </a:lnTo>
                <a:lnTo>
                  <a:pt x="1104519" y="127126"/>
                </a:lnTo>
                <a:lnTo>
                  <a:pt x="1185418" y="123443"/>
                </a:lnTo>
                <a:lnTo>
                  <a:pt x="1185164" y="123443"/>
                </a:lnTo>
                <a:lnTo>
                  <a:pt x="1264412" y="120395"/>
                </a:lnTo>
                <a:lnTo>
                  <a:pt x="1264284" y="120395"/>
                </a:lnTo>
                <a:lnTo>
                  <a:pt x="1303146" y="119252"/>
                </a:lnTo>
                <a:lnTo>
                  <a:pt x="1302893" y="119252"/>
                </a:lnTo>
                <a:lnTo>
                  <a:pt x="1413764" y="116585"/>
                </a:lnTo>
                <a:lnTo>
                  <a:pt x="1448308" y="116077"/>
                </a:lnTo>
                <a:lnTo>
                  <a:pt x="1448054" y="116077"/>
                </a:lnTo>
                <a:lnTo>
                  <a:pt x="1472903" y="115961"/>
                </a:lnTo>
                <a:lnTo>
                  <a:pt x="1472988" y="58046"/>
                </a:lnTo>
                <a:close/>
              </a:path>
              <a:path w="1647189" h="485139">
                <a:moveTo>
                  <a:pt x="85985" y="439546"/>
                </a:moveTo>
                <a:lnTo>
                  <a:pt x="85852" y="439546"/>
                </a:lnTo>
                <a:lnTo>
                  <a:pt x="85598" y="439927"/>
                </a:lnTo>
                <a:lnTo>
                  <a:pt x="85985" y="439546"/>
                </a:lnTo>
                <a:close/>
              </a:path>
              <a:path w="1647189" h="485139">
                <a:moveTo>
                  <a:pt x="108484" y="417448"/>
                </a:moveTo>
                <a:lnTo>
                  <a:pt x="108077" y="417829"/>
                </a:lnTo>
                <a:lnTo>
                  <a:pt x="108484" y="417448"/>
                </a:lnTo>
                <a:close/>
              </a:path>
              <a:path w="1647189" h="485139">
                <a:moveTo>
                  <a:pt x="131761" y="395731"/>
                </a:moveTo>
                <a:lnTo>
                  <a:pt x="131191" y="396239"/>
                </a:lnTo>
                <a:lnTo>
                  <a:pt x="131761" y="395731"/>
                </a:lnTo>
                <a:close/>
              </a:path>
              <a:path w="1647189" h="485139">
                <a:moveTo>
                  <a:pt x="155575" y="374522"/>
                </a:moveTo>
                <a:lnTo>
                  <a:pt x="154940" y="375030"/>
                </a:lnTo>
                <a:lnTo>
                  <a:pt x="155575" y="374522"/>
                </a:lnTo>
                <a:close/>
              </a:path>
              <a:path w="1647189" h="485139">
                <a:moveTo>
                  <a:pt x="180594" y="353694"/>
                </a:moveTo>
                <a:lnTo>
                  <a:pt x="179705" y="354329"/>
                </a:lnTo>
                <a:lnTo>
                  <a:pt x="180594" y="353694"/>
                </a:lnTo>
                <a:close/>
              </a:path>
              <a:path w="1647189" h="485139">
                <a:moveTo>
                  <a:pt x="206060" y="334037"/>
                </a:moveTo>
                <a:lnTo>
                  <a:pt x="205740" y="334263"/>
                </a:lnTo>
                <a:lnTo>
                  <a:pt x="206060" y="334037"/>
                </a:lnTo>
                <a:close/>
              </a:path>
              <a:path w="1647189" h="485139">
                <a:moveTo>
                  <a:pt x="206818" y="333501"/>
                </a:moveTo>
                <a:lnTo>
                  <a:pt x="206060" y="334037"/>
                </a:lnTo>
                <a:lnTo>
                  <a:pt x="206818" y="333501"/>
                </a:lnTo>
                <a:close/>
              </a:path>
              <a:path w="1647189" h="485139">
                <a:moveTo>
                  <a:pt x="234315" y="314070"/>
                </a:moveTo>
                <a:lnTo>
                  <a:pt x="233299" y="314705"/>
                </a:lnTo>
                <a:lnTo>
                  <a:pt x="234315" y="314070"/>
                </a:lnTo>
                <a:close/>
              </a:path>
              <a:path w="1647189" h="485139">
                <a:moveTo>
                  <a:pt x="263686" y="295020"/>
                </a:moveTo>
                <a:lnTo>
                  <a:pt x="263525" y="295020"/>
                </a:lnTo>
                <a:lnTo>
                  <a:pt x="262381" y="295782"/>
                </a:lnTo>
                <a:lnTo>
                  <a:pt x="263686" y="295020"/>
                </a:lnTo>
                <a:close/>
              </a:path>
              <a:path w="1647189" h="485139">
                <a:moveTo>
                  <a:pt x="294932" y="276859"/>
                </a:moveTo>
                <a:lnTo>
                  <a:pt x="294767" y="276859"/>
                </a:lnTo>
                <a:lnTo>
                  <a:pt x="293750" y="277494"/>
                </a:lnTo>
                <a:lnTo>
                  <a:pt x="294932" y="276859"/>
                </a:lnTo>
                <a:close/>
              </a:path>
              <a:path w="1647189" h="485139">
                <a:moveTo>
                  <a:pt x="310885" y="268350"/>
                </a:moveTo>
                <a:lnTo>
                  <a:pt x="310134" y="268731"/>
                </a:lnTo>
                <a:lnTo>
                  <a:pt x="310885" y="268350"/>
                </a:lnTo>
                <a:close/>
              </a:path>
              <a:path w="1647189" h="485139">
                <a:moveTo>
                  <a:pt x="345313" y="251459"/>
                </a:moveTo>
                <a:lnTo>
                  <a:pt x="344678" y="251713"/>
                </a:lnTo>
                <a:lnTo>
                  <a:pt x="345313" y="251459"/>
                </a:lnTo>
                <a:close/>
              </a:path>
              <a:path w="1647189" h="485139">
                <a:moveTo>
                  <a:pt x="363474" y="243331"/>
                </a:moveTo>
                <a:lnTo>
                  <a:pt x="362839" y="243585"/>
                </a:lnTo>
                <a:lnTo>
                  <a:pt x="363474" y="243331"/>
                </a:lnTo>
                <a:close/>
              </a:path>
              <a:path w="1647189" h="485139">
                <a:moveTo>
                  <a:pt x="401955" y="227837"/>
                </a:moveTo>
                <a:lnTo>
                  <a:pt x="401193" y="228091"/>
                </a:lnTo>
                <a:lnTo>
                  <a:pt x="401955" y="227837"/>
                </a:lnTo>
                <a:close/>
              </a:path>
              <a:path w="1647189" h="485139">
                <a:moveTo>
                  <a:pt x="422021" y="220598"/>
                </a:moveTo>
                <a:lnTo>
                  <a:pt x="421513" y="220725"/>
                </a:lnTo>
                <a:lnTo>
                  <a:pt x="421667" y="220725"/>
                </a:lnTo>
                <a:lnTo>
                  <a:pt x="422021" y="220598"/>
                </a:lnTo>
                <a:close/>
              </a:path>
              <a:path w="1647189" h="485139">
                <a:moveTo>
                  <a:pt x="443230" y="213487"/>
                </a:moveTo>
                <a:lnTo>
                  <a:pt x="442594" y="213613"/>
                </a:lnTo>
                <a:lnTo>
                  <a:pt x="442849" y="213613"/>
                </a:lnTo>
                <a:lnTo>
                  <a:pt x="443230" y="213487"/>
                </a:lnTo>
                <a:close/>
              </a:path>
              <a:path w="1647189" h="485139">
                <a:moveTo>
                  <a:pt x="465074" y="206628"/>
                </a:moveTo>
                <a:lnTo>
                  <a:pt x="464439" y="206755"/>
                </a:lnTo>
                <a:lnTo>
                  <a:pt x="464665" y="206755"/>
                </a:lnTo>
                <a:lnTo>
                  <a:pt x="465074" y="206628"/>
                </a:lnTo>
                <a:close/>
              </a:path>
              <a:path w="1647189" h="485139">
                <a:moveTo>
                  <a:pt x="487680" y="200151"/>
                </a:moveTo>
                <a:lnTo>
                  <a:pt x="487044" y="200278"/>
                </a:lnTo>
                <a:lnTo>
                  <a:pt x="487233" y="200278"/>
                </a:lnTo>
                <a:lnTo>
                  <a:pt x="487680" y="200151"/>
                </a:lnTo>
                <a:close/>
              </a:path>
              <a:path w="1647189" h="485139">
                <a:moveTo>
                  <a:pt x="535559" y="187959"/>
                </a:moveTo>
                <a:lnTo>
                  <a:pt x="534924" y="188087"/>
                </a:lnTo>
                <a:lnTo>
                  <a:pt x="535559" y="187959"/>
                </a:lnTo>
                <a:close/>
              </a:path>
              <a:path w="1647189" h="485139">
                <a:moveTo>
                  <a:pt x="561360" y="182371"/>
                </a:moveTo>
                <a:lnTo>
                  <a:pt x="561213" y="182371"/>
                </a:lnTo>
                <a:lnTo>
                  <a:pt x="560705" y="182498"/>
                </a:lnTo>
                <a:lnTo>
                  <a:pt x="561360" y="182371"/>
                </a:lnTo>
                <a:close/>
              </a:path>
              <a:path w="1647189" h="485139">
                <a:moveTo>
                  <a:pt x="1588306" y="57912"/>
                </a:moveTo>
                <a:lnTo>
                  <a:pt x="1501775" y="57912"/>
                </a:lnTo>
                <a:lnTo>
                  <a:pt x="1502029" y="115823"/>
                </a:lnTo>
                <a:lnTo>
                  <a:pt x="1472903" y="115961"/>
                </a:lnTo>
                <a:lnTo>
                  <a:pt x="1472819" y="173735"/>
                </a:lnTo>
                <a:lnTo>
                  <a:pt x="1646682" y="87248"/>
                </a:lnTo>
                <a:lnTo>
                  <a:pt x="1588306" y="57912"/>
                </a:lnTo>
                <a:close/>
              </a:path>
              <a:path w="1647189" h="485139">
                <a:moveTo>
                  <a:pt x="618772" y="171957"/>
                </a:moveTo>
                <a:lnTo>
                  <a:pt x="618363" y="171957"/>
                </a:lnTo>
                <a:lnTo>
                  <a:pt x="617982" y="172084"/>
                </a:lnTo>
                <a:lnTo>
                  <a:pt x="618772" y="171957"/>
                </a:lnTo>
                <a:close/>
              </a:path>
              <a:path w="1647189" h="485139">
                <a:moveTo>
                  <a:pt x="649996" y="167004"/>
                </a:moveTo>
                <a:lnTo>
                  <a:pt x="649605" y="167004"/>
                </a:lnTo>
                <a:lnTo>
                  <a:pt x="649096" y="167131"/>
                </a:lnTo>
                <a:lnTo>
                  <a:pt x="649996" y="167004"/>
                </a:lnTo>
                <a:close/>
              </a:path>
              <a:path w="1647189" h="485139">
                <a:moveTo>
                  <a:pt x="683073" y="162432"/>
                </a:moveTo>
                <a:lnTo>
                  <a:pt x="682370" y="162432"/>
                </a:lnTo>
                <a:lnTo>
                  <a:pt x="682117" y="162559"/>
                </a:lnTo>
                <a:lnTo>
                  <a:pt x="683073" y="162432"/>
                </a:lnTo>
                <a:close/>
              </a:path>
              <a:path w="1647189" h="485139">
                <a:moveTo>
                  <a:pt x="717272" y="157987"/>
                </a:moveTo>
                <a:lnTo>
                  <a:pt x="716533" y="157987"/>
                </a:lnTo>
                <a:lnTo>
                  <a:pt x="716153" y="158114"/>
                </a:lnTo>
                <a:lnTo>
                  <a:pt x="717272" y="157987"/>
                </a:lnTo>
                <a:close/>
              </a:path>
              <a:path w="1647189" h="485139">
                <a:moveTo>
                  <a:pt x="1501775" y="57912"/>
                </a:moveTo>
                <a:lnTo>
                  <a:pt x="1472988" y="58046"/>
                </a:lnTo>
                <a:lnTo>
                  <a:pt x="1472903" y="115961"/>
                </a:lnTo>
                <a:lnTo>
                  <a:pt x="1502029" y="115823"/>
                </a:lnTo>
                <a:lnTo>
                  <a:pt x="1501775" y="57912"/>
                </a:lnTo>
                <a:close/>
              </a:path>
              <a:path w="1647189" h="485139">
                <a:moveTo>
                  <a:pt x="1473072" y="0"/>
                </a:moveTo>
                <a:lnTo>
                  <a:pt x="1472988" y="58046"/>
                </a:lnTo>
                <a:lnTo>
                  <a:pt x="1588306" y="57912"/>
                </a:lnTo>
                <a:lnTo>
                  <a:pt x="1473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38366" y="2242311"/>
            <a:ext cx="1645285" cy="485140"/>
          </a:xfrm>
          <a:custGeom>
            <a:avLst/>
            <a:gdLst/>
            <a:ahLst/>
            <a:cxnLst/>
            <a:rect l="l" t="t" r="r" b="b"/>
            <a:pathLst>
              <a:path w="1645284" h="485139">
                <a:moveTo>
                  <a:pt x="1471464" y="58047"/>
                </a:moveTo>
                <a:lnTo>
                  <a:pt x="1300099" y="61340"/>
                </a:lnTo>
                <a:lnTo>
                  <a:pt x="1100708" y="69214"/>
                </a:lnTo>
                <a:lnTo>
                  <a:pt x="1019048" y="73787"/>
                </a:lnTo>
                <a:lnTo>
                  <a:pt x="898016" y="82041"/>
                </a:lnTo>
                <a:lnTo>
                  <a:pt x="819784" y="88773"/>
                </a:lnTo>
                <a:lnTo>
                  <a:pt x="744727" y="96392"/>
                </a:lnTo>
                <a:lnTo>
                  <a:pt x="640333" y="109854"/>
                </a:lnTo>
                <a:lnTo>
                  <a:pt x="577723" y="120014"/>
                </a:lnTo>
                <a:lnTo>
                  <a:pt x="521715" y="131572"/>
                </a:lnTo>
                <a:lnTo>
                  <a:pt x="471424" y="144399"/>
                </a:lnTo>
                <a:lnTo>
                  <a:pt x="424560" y="158496"/>
                </a:lnTo>
                <a:lnTo>
                  <a:pt x="380745" y="173736"/>
                </a:lnTo>
                <a:lnTo>
                  <a:pt x="339851" y="190373"/>
                </a:lnTo>
                <a:lnTo>
                  <a:pt x="301625" y="208025"/>
                </a:lnTo>
                <a:lnTo>
                  <a:pt x="265810" y="226567"/>
                </a:lnTo>
                <a:lnTo>
                  <a:pt x="232409" y="246125"/>
                </a:lnTo>
                <a:lnTo>
                  <a:pt x="171576" y="287274"/>
                </a:lnTo>
                <a:lnTo>
                  <a:pt x="117348" y="330962"/>
                </a:lnTo>
                <a:lnTo>
                  <a:pt x="68199" y="375920"/>
                </a:lnTo>
                <a:lnTo>
                  <a:pt x="0" y="443864"/>
                </a:lnTo>
                <a:lnTo>
                  <a:pt x="41148" y="484759"/>
                </a:lnTo>
                <a:lnTo>
                  <a:pt x="85600" y="439800"/>
                </a:lnTo>
                <a:lnTo>
                  <a:pt x="108457" y="417449"/>
                </a:lnTo>
                <a:lnTo>
                  <a:pt x="131155" y="396239"/>
                </a:lnTo>
                <a:lnTo>
                  <a:pt x="155001" y="375030"/>
                </a:lnTo>
                <a:lnTo>
                  <a:pt x="179707" y="354329"/>
                </a:lnTo>
                <a:lnTo>
                  <a:pt x="180466" y="353695"/>
                </a:lnTo>
                <a:lnTo>
                  <a:pt x="205808" y="334137"/>
                </a:lnTo>
                <a:lnTo>
                  <a:pt x="205612" y="334137"/>
                </a:lnTo>
                <a:lnTo>
                  <a:pt x="234060" y="313943"/>
                </a:lnTo>
                <a:lnTo>
                  <a:pt x="234219" y="313943"/>
                </a:lnTo>
                <a:lnTo>
                  <a:pt x="263398" y="295021"/>
                </a:lnTo>
                <a:lnTo>
                  <a:pt x="263553" y="295021"/>
                </a:lnTo>
                <a:lnTo>
                  <a:pt x="294512" y="276860"/>
                </a:lnTo>
                <a:lnTo>
                  <a:pt x="294796" y="276860"/>
                </a:lnTo>
                <a:lnTo>
                  <a:pt x="310514" y="268350"/>
                </a:lnTo>
                <a:lnTo>
                  <a:pt x="310758" y="268350"/>
                </a:lnTo>
                <a:lnTo>
                  <a:pt x="327032" y="260096"/>
                </a:lnTo>
                <a:lnTo>
                  <a:pt x="326898" y="260096"/>
                </a:lnTo>
                <a:lnTo>
                  <a:pt x="344524" y="251713"/>
                </a:lnTo>
                <a:lnTo>
                  <a:pt x="362650" y="243586"/>
                </a:lnTo>
                <a:lnTo>
                  <a:pt x="381531" y="235712"/>
                </a:lnTo>
                <a:lnTo>
                  <a:pt x="400926" y="228091"/>
                </a:lnTo>
                <a:lnTo>
                  <a:pt x="421411" y="220725"/>
                </a:lnTo>
                <a:lnTo>
                  <a:pt x="421258" y="220725"/>
                </a:lnTo>
                <a:lnTo>
                  <a:pt x="442849" y="213360"/>
                </a:lnTo>
                <a:lnTo>
                  <a:pt x="443031" y="213360"/>
                </a:lnTo>
                <a:lnTo>
                  <a:pt x="464284" y="206755"/>
                </a:lnTo>
                <a:lnTo>
                  <a:pt x="464057" y="206755"/>
                </a:lnTo>
                <a:lnTo>
                  <a:pt x="486727" y="200278"/>
                </a:lnTo>
                <a:lnTo>
                  <a:pt x="510186" y="194055"/>
                </a:lnTo>
                <a:lnTo>
                  <a:pt x="534656" y="188087"/>
                </a:lnTo>
                <a:lnTo>
                  <a:pt x="534415" y="188087"/>
                </a:lnTo>
                <a:lnTo>
                  <a:pt x="560244" y="182499"/>
                </a:lnTo>
                <a:lnTo>
                  <a:pt x="588517" y="177037"/>
                </a:lnTo>
                <a:lnTo>
                  <a:pt x="587882" y="177037"/>
                </a:lnTo>
                <a:lnTo>
                  <a:pt x="617854" y="171958"/>
                </a:lnTo>
                <a:lnTo>
                  <a:pt x="618284" y="171958"/>
                </a:lnTo>
                <a:lnTo>
                  <a:pt x="649097" y="167132"/>
                </a:lnTo>
                <a:lnTo>
                  <a:pt x="648588" y="167132"/>
                </a:lnTo>
                <a:lnTo>
                  <a:pt x="681735" y="162433"/>
                </a:lnTo>
                <a:lnTo>
                  <a:pt x="682438" y="162433"/>
                </a:lnTo>
                <a:lnTo>
                  <a:pt x="715899" y="157987"/>
                </a:lnTo>
                <a:lnTo>
                  <a:pt x="716633" y="157987"/>
                </a:lnTo>
                <a:lnTo>
                  <a:pt x="751204" y="154050"/>
                </a:lnTo>
                <a:lnTo>
                  <a:pt x="787907" y="149987"/>
                </a:lnTo>
                <a:lnTo>
                  <a:pt x="787526" y="149987"/>
                </a:lnTo>
                <a:lnTo>
                  <a:pt x="825245" y="146430"/>
                </a:lnTo>
                <a:lnTo>
                  <a:pt x="824991" y="146430"/>
                </a:lnTo>
                <a:lnTo>
                  <a:pt x="863600" y="143001"/>
                </a:lnTo>
                <a:lnTo>
                  <a:pt x="902715" y="139826"/>
                </a:lnTo>
                <a:lnTo>
                  <a:pt x="902461" y="139826"/>
                </a:lnTo>
                <a:lnTo>
                  <a:pt x="942212" y="136905"/>
                </a:lnTo>
                <a:lnTo>
                  <a:pt x="1022730" y="131572"/>
                </a:lnTo>
                <a:lnTo>
                  <a:pt x="1022350" y="131572"/>
                </a:lnTo>
                <a:lnTo>
                  <a:pt x="1103756" y="127126"/>
                </a:lnTo>
                <a:lnTo>
                  <a:pt x="1103502" y="127126"/>
                </a:lnTo>
                <a:lnTo>
                  <a:pt x="1184275" y="123443"/>
                </a:lnTo>
                <a:lnTo>
                  <a:pt x="1263268" y="120396"/>
                </a:lnTo>
                <a:lnTo>
                  <a:pt x="1301877" y="119252"/>
                </a:lnTo>
                <a:lnTo>
                  <a:pt x="1301623" y="119252"/>
                </a:lnTo>
                <a:lnTo>
                  <a:pt x="1412366" y="116586"/>
                </a:lnTo>
                <a:lnTo>
                  <a:pt x="1447037" y="116077"/>
                </a:lnTo>
                <a:lnTo>
                  <a:pt x="1446656" y="116077"/>
                </a:lnTo>
                <a:lnTo>
                  <a:pt x="1471379" y="115961"/>
                </a:lnTo>
                <a:lnTo>
                  <a:pt x="1471464" y="58047"/>
                </a:lnTo>
                <a:close/>
              </a:path>
              <a:path w="1645284" h="485139">
                <a:moveTo>
                  <a:pt x="108484" y="417449"/>
                </a:moveTo>
                <a:lnTo>
                  <a:pt x="108076" y="417829"/>
                </a:lnTo>
                <a:lnTo>
                  <a:pt x="108484" y="417449"/>
                </a:lnTo>
                <a:close/>
              </a:path>
              <a:path w="1645284" h="485139">
                <a:moveTo>
                  <a:pt x="131699" y="395732"/>
                </a:moveTo>
                <a:lnTo>
                  <a:pt x="131063" y="396239"/>
                </a:lnTo>
                <a:lnTo>
                  <a:pt x="131699" y="395732"/>
                </a:lnTo>
                <a:close/>
              </a:path>
              <a:path w="1645284" h="485139">
                <a:moveTo>
                  <a:pt x="155575" y="374523"/>
                </a:moveTo>
                <a:lnTo>
                  <a:pt x="154939" y="375030"/>
                </a:lnTo>
                <a:lnTo>
                  <a:pt x="155575" y="374523"/>
                </a:lnTo>
                <a:close/>
              </a:path>
              <a:path w="1645284" h="485139">
                <a:moveTo>
                  <a:pt x="180525" y="353695"/>
                </a:moveTo>
                <a:lnTo>
                  <a:pt x="179735" y="354306"/>
                </a:lnTo>
                <a:lnTo>
                  <a:pt x="180525" y="353695"/>
                </a:lnTo>
                <a:close/>
              </a:path>
              <a:path w="1645284" h="485139">
                <a:moveTo>
                  <a:pt x="206628" y="333501"/>
                </a:moveTo>
                <a:lnTo>
                  <a:pt x="205612" y="334137"/>
                </a:lnTo>
                <a:lnTo>
                  <a:pt x="205808" y="334137"/>
                </a:lnTo>
                <a:lnTo>
                  <a:pt x="206628" y="333501"/>
                </a:lnTo>
                <a:close/>
              </a:path>
              <a:path w="1645284" h="485139">
                <a:moveTo>
                  <a:pt x="234219" y="313943"/>
                </a:moveTo>
                <a:lnTo>
                  <a:pt x="234060" y="313943"/>
                </a:lnTo>
                <a:lnTo>
                  <a:pt x="233044" y="314705"/>
                </a:lnTo>
                <a:lnTo>
                  <a:pt x="234219" y="313943"/>
                </a:lnTo>
                <a:close/>
              </a:path>
              <a:path w="1645284" h="485139">
                <a:moveTo>
                  <a:pt x="263553" y="295021"/>
                </a:moveTo>
                <a:lnTo>
                  <a:pt x="263398" y="295021"/>
                </a:lnTo>
                <a:lnTo>
                  <a:pt x="262254" y="295783"/>
                </a:lnTo>
                <a:lnTo>
                  <a:pt x="263553" y="295021"/>
                </a:lnTo>
                <a:close/>
              </a:path>
              <a:path w="1645284" h="485139">
                <a:moveTo>
                  <a:pt x="294796" y="276860"/>
                </a:moveTo>
                <a:lnTo>
                  <a:pt x="294512" y="276860"/>
                </a:lnTo>
                <a:lnTo>
                  <a:pt x="293624" y="277495"/>
                </a:lnTo>
                <a:lnTo>
                  <a:pt x="294796" y="276860"/>
                </a:lnTo>
                <a:close/>
              </a:path>
              <a:path w="1645284" h="485139">
                <a:moveTo>
                  <a:pt x="310758" y="268350"/>
                </a:moveTo>
                <a:lnTo>
                  <a:pt x="310514" y="268350"/>
                </a:lnTo>
                <a:lnTo>
                  <a:pt x="310006" y="268732"/>
                </a:lnTo>
                <a:lnTo>
                  <a:pt x="310758" y="268350"/>
                </a:lnTo>
                <a:close/>
              </a:path>
              <a:path w="1645284" h="485139">
                <a:moveTo>
                  <a:pt x="327532" y="259841"/>
                </a:moveTo>
                <a:lnTo>
                  <a:pt x="326898" y="260096"/>
                </a:lnTo>
                <a:lnTo>
                  <a:pt x="327032" y="260096"/>
                </a:lnTo>
                <a:lnTo>
                  <a:pt x="327532" y="259841"/>
                </a:lnTo>
                <a:close/>
              </a:path>
              <a:path w="1645284" h="485139">
                <a:moveTo>
                  <a:pt x="345058" y="251460"/>
                </a:moveTo>
                <a:lnTo>
                  <a:pt x="344424" y="251713"/>
                </a:lnTo>
                <a:lnTo>
                  <a:pt x="345058" y="251460"/>
                </a:lnTo>
                <a:close/>
              </a:path>
              <a:path w="1645284" h="485139">
                <a:moveTo>
                  <a:pt x="363219" y="243332"/>
                </a:moveTo>
                <a:lnTo>
                  <a:pt x="362584" y="243586"/>
                </a:lnTo>
                <a:lnTo>
                  <a:pt x="363219" y="243332"/>
                </a:lnTo>
                <a:close/>
              </a:path>
              <a:path w="1645284" h="485139">
                <a:moveTo>
                  <a:pt x="401574" y="227837"/>
                </a:moveTo>
                <a:lnTo>
                  <a:pt x="400811" y="228091"/>
                </a:lnTo>
                <a:lnTo>
                  <a:pt x="401574" y="227837"/>
                </a:lnTo>
                <a:close/>
              </a:path>
              <a:path w="1645284" h="485139">
                <a:moveTo>
                  <a:pt x="421766" y="220599"/>
                </a:moveTo>
                <a:lnTo>
                  <a:pt x="421258" y="220725"/>
                </a:lnTo>
                <a:lnTo>
                  <a:pt x="421411" y="220725"/>
                </a:lnTo>
                <a:lnTo>
                  <a:pt x="421766" y="220599"/>
                </a:lnTo>
                <a:close/>
              </a:path>
              <a:path w="1645284" h="485139">
                <a:moveTo>
                  <a:pt x="443031" y="213360"/>
                </a:moveTo>
                <a:lnTo>
                  <a:pt x="442849" y="213360"/>
                </a:lnTo>
                <a:lnTo>
                  <a:pt x="442213" y="213613"/>
                </a:lnTo>
                <a:lnTo>
                  <a:pt x="443031" y="213360"/>
                </a:lnTo>
                <a:close/>
              </a:path>
              <a:path w="1645284" h="485139">
                <a:moveTo>
                  <a:pt x="464692" y="206628"/>
                </a:moveTo>
                <a:lnTo>
                  <a:pt x="464057" y="206755"/>
                </a:lnTo>
                <a:lnTo>
                  <a:pt x="464284" y="206755"/>
                </a:lnTo>
                <a:lnTo>
                  <a:pt x="464692" y="206628"/>
                </a:lnTo>
                <a:close/>
              </a:path>
              <a:path w="1645284" h="485139">
                <a:moveTo>
                  <a:pt x="487172" y="200151"/>
                </a:moveTo>
                <a:lnTo>
                  <a:pt x="486663" y="200278"/>
                </a:lnTo>
                <a:lnTo>
                  <a:pt x="487172" y="200151"/>
                </a:lnTo>
                <a:close/>
              </a:path>
              <a:path w="1645284" h="485139">
                <a:moveTo>
                  <a:pt x="535177" y="187960"/>
                </a:moveTo>
                <a:lnTo>
                  <a:pt x="534415" y="188087"/>
                </a:lnTo>
                <a:lnTo>
                  <a:pt x="534656" y="188087"/>
                </a:lnTo>
                <a:lnTo>
                  <a:pt x="535177" y="187960"/>
                </a:lnTo>
                <a:close/>
              </a:path>
              <a:path w="1645284" h="485139">
                <a:moveTo>
                  <a:pt x="1586782" y="57912"/>
                </a:moveTo>
                <a:lnTo>
                  <a:pt x="1500251" y="57912"/>
                </a:lnTo>
                <a:lnTo>
                  <a:pt x="1500504" y="115824"/>
                </a:lnTo>
                <a:lnTo>
                  <a:pt x="1471379" y="115961"/>
                </a:lnTo>
                <a:lnTo>
                  <a:pt x="1471294" y="173736"/>
                </a:lnTo>
                <a:lnTo>
                  <a:pt x="1645157" y="87249"/>
                </a:lnTo>
                <a:lnTo>
                  <a:pt x="1586782" y="57912"/>
                </a:lnTo>
                <a:close/>
              </a:path>
              <a:path w="1645284" h="485139">
                <a:moveTo>
                  <a:pt x="618284" y="171958"/>
                </a:moveTo>
                <a:lnTo>
                  <a:pt x="617854" y="171958"/>
                </a:lnTo>
                <a:lnTo>
                  <a:pt x="617474" y="172085"/>
                </a:lnTo>
                <a:lnTo>
                  <a:pt x="618284" y="171958"/>
                </a:lnTo>
                <a:close/>
              </a:path>
              <a:path w="1645284" h="485139">
                <a:moveTo>
                  <a:pt x="682438" y="162433"/>
                </a:moveTo>
                <a:lnTo>
                  <a:pt x="681735" y="162433"/>
                </a:lnTo>
                <a:lnTo>
                  <a:pt x="681481" y="162560"/>
                </a:lnTo>
                <a:lnTo>
                  <a:pt x="682438" y="162433"/>
                </a:lnTo>
                <a:close/>
              </a:path>
              <a:path w="1645284" h="485139">
                <a:moveTo>
                  <a:pt x="716633" y="157987"/>
                </a:moveTo>
                <a:lnTo>
                  <a:pt x="715899" y="157987"/>
                </a:lnTo>
                <a:lnTo>
                  <a:pt x="715517" y="158114"/>
                </a:lnTo>
                <a:lnTo>
                  <a:pt x="716633" y="157987"/>
                </a:lnTo>
                <a:close/>
              </a:path>
              <a:path w="1645284" h="485139">
                <a:moveTo>
                  <a:pt x="1500251" y="57912"/>
                </a:moveTo>
                <a:lnTo>
                  <a:pt x="1471464" y="58047"/>
                </a:lnTo>
                <a:lnTo>
                  <a:pt x="1471379" y="115961"/>
                </a:lnTo>
                <a:lnTo>
                  <a:pt x="1500504" y="115824"/>
                </a:lnTo>
                <a:lnTo>
                  <a:pt x="1500251" y="57912"/>
                </a:lnTo>
                <a:close/>
              </a:path>
              <a:path w="1645284" h="485139">
                <a:moveTo>
                  <a:pt x="1471549" y="0"/>
                </a:moveTo>
                <a:lnTo>
                  <a:pt x="1471464" y="58047"/>
                </a:lnTo>
                <a:lnTo>
                  <a:pt x="1586782" y="57912"/>
                </a:lnTo>
                <a:lnTo>
                  <a:pt x="1471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34098" y="2478151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69" h="3386454">
                <a:moveTo>
                  <a:pt x="496183" y="3218925"/>
                </a:moveTo>
                <a:lnTo>
                  <a:pt x="438950" y="3227768"/>
                </a:lnTo>
                <a:lnTo>
                  <a:pt x="551345" y="3386201"/>
                </a:lnTo>
                <a:lnTo>
                  <a:pt x="595802" y="3247555"/>
                </a:lnTo>
                <a:lnTo>
                  <a:pt x="500608" y="3247555"/>
                </a:lnTo>
                <a:lnTo>
                  <a:pt x="496183" y="3218925"/>
                </a:lnTo>
                <a:close/>
              </a:path>
              <a:path w="610869" h="3386454">
                <a:moveTo>
                  <a:pt x="553423" y="3210081"/>
                </a:moveTo>
                <a:lnTo>
                  <a:pt x="496183" y="3218925"/>
                </a:lnTo>
                <a:lnTo>
                  <a:pt x="500608" y="3247555"/>
                </a:lnTo>
                <a:lnTo>
                  <a:pt x="557847" y="3238703"/>
                </a:lnTo>
                <a:lnTo>
                  <a:pt x="553423" y="3210081"/>
                </a:lnTo>
                <a:close/>
              </a:path>
              <a:path w="610869" h="3386454">
                <a:moveTo>
                  <a:pt x="610654" y="3201238"/>
                </a:moveTo>
                <a:lnTo>
                  <a:pt x="553423" y="3210081"/>
                </a:lnTo>
                <a:lnTo>
                  <a:pt x="557847" y="3238703"/>
                </a:lnTo>
                <a:lnTo>
                  <a:pt x="500608" y="3247555"/>
                </a:lnTo>
                <a:lnTo>
                  <a:pt x="595802" y="3247555"/>
                </a:lnTo>
                <a:lnTo>
                  <a:pt x="610654" y="3201238"/>
                </a:lnTo>
                <a:close/>
              </a:path>
              <a:path w="610869" h="3386454">
                <a:moveTo>
                  <a:pt x="57226" y="0"/>
                </a:moveTo>
                <a:lnTo>
                  <a:pt x="0" y="8889"/>
                </a:lnTo>
                <a:lnTo>
                  <a:pt x="496183" y="3218925"/>
                </a:lnTo>
                <a:lnTo>
                  <a:pt x="553423" y="3210081"/>
                </a:lnTo>
                <a:lnTo>
                  <a:pt x="572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91609" y="2513202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70" h="3386454">
                <a:moveTo>
                  <a:pt x="496208" y="3218915"/>
                </a:moveTo>
                <a:lnTo>
                  <a:pt x="438912" y="3227768"/>
                </a:lnTo>
                <a:lnTo>
                  <a:pt x="551306" y="3386201"/>
                </a:lnTo>
                <a:lnTo>
                  <a:pt x="595768" y="3247542"/>
                </a:lnTo>
                <a:lnTo>
                  <a:pt x="500633" y="3247542"/>
                </a:lnTo>
                <a:lnTo>
                  <a:pt x="496208" y="3218915"/>
                </a:lnTo>
                <a:close/>
              </a:path>
              <a:path w="610870" h="3386454">
                <a:moveTo>
                  <a:pt x="553362" y="3210084"/>
                </a:moveTo>
                <a:lnTo>
                  <a:pt x="496208" y="3218915"/>
                </a:lnTo>
                <a:lnTo>
                  <a:pt x="500633" y="3247542"/>
                </a:lnTo>
                <a:lnTo>
                  <a:pt x="557783" y="3238690"/>
                </a:lnTo>
                <a:lnTo>
                  <a:pt x="553362" y="3210084"/>
                </a:lnTo>
                <a:close/>
              </a:path>
              <a:path w="610870" h="3386454">
                <a:moveTo>
                  <a:pt x="610615" y="3201238"/>
                </a:moveTo>
                <a:lnTo>
                  <a:pt x="553362" y="3210084"/>
                </a:lnTo>
                <a:lnTo>
                  <a:pt x="557783" y="3238690"/>
                </a:lnTo>
                <a:lnTo>
                  <a:pt x="500633" y="3247542"/>
                </a:lnTo>
                <a:lnTo>
                  <a:pt x="595768" y="3247542"/>
                </a:lnTo>
                <a:lnTo>
                  <a:pt x="610615" y="3201238"/>
                </a:lnTo>
                <a:close/>
              </a:path>
              <a:path w="610870" h="3386454">
                <a:moveTo>
                  <a:pt x="57150" y="0"/>
                </a:moveTo>
                <a:lnTo>
                  <a:pt x="0" y="8889"/>
                </a:lnTo>
                <a:lnTo>
                  <a:pt x="496208" y="3218915"/>
                </a:lnTo>
                <a:lnTo>
                  <a:pt x="553362" y="3210084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13248" y="2298700"/>
            <a:ext cx="436245" cy="467359"/>
          </a:xfrm>
          <a:custGeom>
            <a:avLst/>
            <a:gdLst/>
            <a:ahLst/>
            <a:cxnLst/>
            <a:rect l="l" t="t" r="r" b="b"/>
            <a:pathLst>
              <a:path w="436245" h="467360">
                <a:moveTo>
                  <a:pt x="322279" y="302212"/>
                </a:moveTo>
                <a:lnTo>
                  <a:pt x="266573" y="310641"/>
                </a:lnTo>
                <a:lnTo>
                  <a:pt x="377063" y="467360"/>
                </a:lnTo>
                <a:lnTo>
                  <a:pt x="421148" y="331215"/>
                </a:lnTo>
                <a:lnTo>
                  <a:pt x="327533" y="331215"/>
                </a:lnTo>
                <a:lnTo>
                  <a:pt x="322279" y="302212"/>
                </a:lnTo>
                <a:close/>
              </a:path>
              <a:path w="436245" h="467360">
                <a:moveTo>
                  <a:pt x="378804" y="293660"/>
                </a:moveTo>
                <a:lnTo>
                  <a:pt x="322279" y="302212"/>
                </a:lnTo>
                <a:lnTo>
                  <a:pt x="327533" y="331215"/>
                </a:lnTo>
                <a:lnTo>
                  <a:pt x="383793" y="320928"/>
                </a:lnTo>
                <a:lnTo>
                  <a:pt x="378804" y="293660"/>
                </a:lnTo>
                <a:close/>
              </a:path>
              <a:path w="436245" h="467360">
                <a:moveTo>
                  <a:pt x="436117" y="284988"/>
                </a:moveTo>
                <a:lnTo>
                  <a:pt x="378804" y="293660"/>
                </a:lnTo>
                <a:lnTo>
                  <a:pt x="383793" y="320928"/>
                </a:lnTo>
                <a:lnTo>
                  <a:pt x="327533" y="331215"/>
                </a:lnTo>
                <a:lnTo>
                  <a:pt x="421148" y="331215"/>
                </a:lnTo>
                <a:lnTo>
                  <a:pt x="436117" y="284988"/>
                </a:lnTo>
                <a:close/>
              </a:path>
              <a:path w="436245" h="467360">
                <a:moveTo>
                  <a:pt x="376567" y="281432"/>
                </a:moveTo>
                <a:lnTo>
                  <a:pt x="318515" y="281432"/>
                </a:lnTo>
                <a:lnTo>
                  <a:pt x="318897" y="283463"/>
                </a:lnTo>
                <a:lnTo>
                  <a:pt x="322279" y="302212"/>
                </a:lnTo>
                <a:lnTo>
                  <a:pt x="378804" y="293660"/>
                </a:lnTo>
                <a:lnTo>
                  <a:pt x="376567" y="281432"/>
                </a:lnTo>
                <a:close/>
              </a:path>
              <a:path w="436245" h="467360">
                <a:moveTo>
                  <a:pt x="318851" y="283283"/>
                </a:moveTo>
                <a:lnTo>
                  <a:pt x="318884" y="283463"/>
                </a:lnTo>
                <a:lnTo>
                  <a:pt x="318851" y="283283"/>
                </a:lnTo>
                <a:close/>
              </a:path>
              <a:path w="436245" h="467360">
                <a:moveTo>
                  <a:pt x="372392" y="261874"/>
                </a:moveTo>
                <a:lnTo>
                  <a:pt x="313436" y="261874"/>
                </a:lnTo>
                <a:lnTo>
                  <a:pt x="313689" y="262763"/>
                </a:lnTo>
                <a:lnTo>
                  <a:pt x="318851" y="283283"/>
                </a:lnTo>
                <a:lnTo>
                  <a:pt x="318515" y="281432"/>
                </a:lnTo>
                <a:lnTo>
                  <a:pt x="376567" y="281432"/>
                </a:lnTo>
                <a:lnTo>
                  <a:pt x="374523" y="270255"/>
                </a:lnTo>
                <a:lnTo>
                  <a:pt x="372392" y="261874"/>
                </a:lnTo>
                <a:close/>
              </a:path>
              <a:path w="436245" h="467360">
                <a:moveTo>
                  <a:pt x="313466" y="261995"/>
                </a:moveTo>
                <a:lnTo>
                  <a:pt x="313660" y="262763"/>
                </a:lnTo>
                <a:lnTo>
                  <a:pt x="313466" y="261995"/>
                </a:lnTo>
                <a:close/>
              </a:path>
              <a:path w="436245" h="467360">
                <a:moveTo>
                  <a:pt x="367102" y="241808"/>
                </a:moveTo>
                <a:lnTo>
                  <a:pt x="307593" y="241808"/>
                </a:lnTo>
                <a:lnTo>
                  <a:pt x="307975" y="242950"/>
                </a:lnTo>
                <a:lnTo>
                  <a:pt x="313466" y="261995"/>
                </a:lnTo>
                <a:lnTo>
                  <a:pt x="372392" y="261874"/>
                </a:lnTo>
                <a:lnTo>
                  <a:pt x="368680" y="247269"/>
                </a:lnTo>
                <a:lnTo>
                  <a:pt x="367102" y="241808"/>
                </a:lnTo>
                <a:close/>
              </a:path>
              <a:path w="436245" h="467360">
                <a:moveTo>
                  <a:pt x="307624" y="241911"/>
                </a:moveTo>
                <a:lnTo>
                  <a:pt x="307926" y="242950"/>
                </a:lnTo>
                <a:lnTo>
                  <a:pt x="307624" y="241911"/>
                </a:lnTo>
                <a:close/>
              </a:path>
              <a:path w="436245" h="467360">
                <a:moveTo>
                  <a:pt x="361555" y="223012"/>
                </a:moveTo>
                <a:lnTo>
                  <a:pt x="301243" y="223012"/>
                </a:lnTo>
                <a:lnTo>
                  <a:pt x="307624" y="241911"/>
                </a:lnTo>
                <a:lnTo>
                  <a:pt x="367102" y="241808"/>
                </a:lnTo>
                <a:lnTo>
                  <a:pt x="362330" y="225298"/>
                </a:lnTo>
                <a:lnTo>
                  <a:pt x="361555" y="223012"/>
                </a:lnTo>
                <a:close/>
              </a:path>
              <a:path w="436245" h="467360">
                <a:moveTo>
                  <a:pt x="355522" y="205232"/>
                </a:moveTo>
                <a:lnTo>
                  <a:pt x="294131" y="205232"/>
                </a:lnTo>
                <a:lnTo>
                  <a:pt x="294766" y="206628"/>
                </a:lnTo>
                <a:lnTo>
                  <a:pt x="301625" y="224282"/>
                </a:lnTo>
                <a:lnTo>
                  <a:pt x="301243" y="223012"/>
                </a:lnTo>
                <a:lnTo>
                  <a:pt x="361555" y="223012"/>
                </a:lnTo>
                <a:lnTo>
                  <a:pt x="355522" y="205232"/>
                </a:lnTo>
                <a:close/>
              </a:path>
              <a:path w="436245" h="467360">
                <a:moveTo>
                  <a:pt x="294159" y="205301"/>
                </a:moveTo>
                <a:lnTo>
                  <a:pt x="294681" y="206628"/>
                </a:lnTo>
                <a:lnTo>
                  <a:pt x="294159" y="205301"/>
                </a:lnTo>
                <a:close/>
              </a:path>
              <a:path w="436245" h="467360">
                <a:moveTo>
                  <a:pt x="349078" y="188595"/>
                </a:moveTo>
                <a:lnTo>
                  <a:pt x="286512" y="188595"/>
                </a:lnTo>
                <a:lnTo>
                  <a:pt x="287400" y="190373"/>
                </a:lnTo>
                <a:lnTo>
                  <a:pt x="294159" y="205301"/>
                </a:lnTo>
                <a:lnTo>
                  <a:pt x="355522" y="205232"/>
                </a:lnTo>
                <a:lnTo>
                  <a:pt x="355091" y="203962"/>
                </a:lnTo>
                <a:lnTo>
                  <a:pt x="349078" y="188595"/>
                </a:lnTo>
                <a:close/>
              </a:path>
              <a:path w="436245" h="467360">
                <a:moveTo>
                  <a:pt x="286948" y="189548"/>
                </a:moveTo>
                <a:lnTo>
                  <a:pt x="287325" y="190373"/>
                </a:lnTo>
                <a:lnTo>
                  <a:pt x="286948" y="189548"/>
                </a:lnTo>
                <a:close/>
              </a:path>
              <a:path w="436245" h="467360">
                <a:moveTo>
                  <a:pt x="286512" y="188595"/>
                </a:moveTo>
                <a:lnTo>
                  <a:pt x="286948" y="189548"/>
                </a:lnTo>
                <a:lnTo>
                  <a:pt x="287400" y="190373"/>
                </a:lnTo>
                <a:lnTo>
                  <a:pt x="286512" y="188595"/>
                </a:lnTo>
                <a:close/>
              </a:path>
              <a:path w="436245" h="467360">
                <a:moveTo>
                  <a:pt x="342430" y="173482"/>
                </a:moveTo>
                <a:lnTo>
                  <a:pt x="278129" y="173482"/>
                </a:lnTo>
                <a:lnTo>
                  <a:pt x="279146" y="175260"/>
                </a:lnTo>
                <a:lnTo>
                  <a:pt x="286948" y="189548"/>
                </a:lnTo>
                <a:lnTo>
                  <a:pt x="286512" y="188595"/>
                </a:lnTo>
                <a:lnTo>
                  <a:pt x="349078" y="188595"/>
                </a:lnTo>
                <a:lnTo>
                  <a:pt x="347090" y="183514"/>
                </a:lnTo>
                <a:lnTo>
                  <a:pt x="342430" y="173482"/>
                </a:lnTo>
                <a:close/>
              </a:path>
              <a:path w="436245" h="467360">
                <a:moveTo>
                  <a:pt x="278856" y="174805"/>
                </a:moveTo>
                <a:lnTo>
                  <a:pt x="279105" y="175260"/>
                </a:lnTo>
                <a:lnTo>
                  <a:pt x="278856" y="174805"/>
                </a:lnTo>
                <a:close/>
              </a:path>
              <a:path w="436245" h="467360">
                <a:moveTo>
                  <a:pt x="278129" y="173482"/>
                </a:moveTo>
                <a:lnTo>
                  <a:pt x="278856" y="174805"/>
                </a:lnTo>
                <a:lnTo>
                  <a:pt x="279146" y="175260"/>
                </a:lnTo>
                <a:lnTo>
                  <a:pt x="278129" y="173482"/>
                </a:lnTo>
                <a:close/>
              </a:path>
              <a:path w="436245" h="467360">
                <a:moveTo>
                  <a:pt x="335597" y="159512"/>
                </a:moveTo>
                <a:lnTo>
                  <a:pt x="269113" y="159512"/>
                </a:lnTo>
                <a:lnTo>
                  <a:pt x="270510" y="161544"/>
                </a:lnTo>
                <a:lnTo>
                  <a:pt x="278856" y="174805"/>
                </a:lnTo>
                <a:lnTo>
                  <a:pt x="278129" y="173482"/>
                </a:lnTo>
                <a:lnTo>
                  <a:pt x="342430" y="173482"/>
                </a:lnTo>
                <a:lnTo>
                  <a:pt x="337947" y="163829"/>
                </a:lnTo>
                <a:lnTo>
                  <a:pt x="335597" y="159512"/>
                </a:lnTo>
                <a:close/>
              </a:path>
              <a:path w="436245" h="467360">
                <a:moveTo>
                  <a:pt x="269946" y="160821"/>
                </a:moveTo>
                <a:lnTo>
                  <a:pt x="270407" y="161544"/>
                </a:lnTo>
                <a:lnTo>
                  <a:pt x="269946" y="160821"/>
                </a:lnTo>
                <a:close/>
              </a:path>
              <a:path w="436245" h="467360">
                <a:moveTo>
                  <a:pt x="269113" y="159512"/>
                </a:moveTo>
                <a:lnTo>
                  <a:pt x="269946" y="160821"/>
                </a:lnTo>
                <a:lnTo>
                  <a:pt x="270510" y="161544"/>
                </a:lnTo>
                <a:lnTo>
                  <a:pt x="269113" y="159512"/>
                </a:lnTo>
                <a:close/>
              </a:path>
              <a:path w="436245" h="467360">
                <a:moveTo>
                  <a:pt x="259922" y="147949"/>
                </a:moveTo>
                <a:lnTo>
                  <a:pt x="269946" y="160821"/>
                </a:lnTo>
                <a:lnTo>
                  <a:pt x="269113" y="159512"/>
                </a:lnTo>
                <a:lnTo>
                  <a:pt x="335597" y="159512"/>
                </a:lnTo>
                <a:lnTo>
                  <a:pt x="329998" y="149225"/>
                </a:lnTo>
                <a:lnTo>
                  <a:pt x="261112" y="149225"/>
                </a:lnTo>
                <a:lnTo>
                  <a:pt x="259922" y="147949"/>
                </a:lnTo>
                <a:close/>
              </a:path>
              <a:path w="436245" h="467360">
                <a:moveTo>
                  <a:pt x="259334" y="147192"/>
                </a:moveTo>
                <a:lnTo>
                  <a:pt x="259922" y="147949"/>
                </a:lnTo>
                <a:lnTo>
                  <a:pt x="261112" y="149225"/>
                </a:lnTo>
                <a:lnTo>
                  <a:pt x="259334" y="147192"/>
                </a:lnTo>
                <a:close/>
              </a:path>
              <a:path w="436245" h="467360">
                <a:moveTo>
                  <a:pt x="328892" y="147192"/>
                </a:moveTo>
                <a:lnTo>
                  <a:pt x="259334" y="147192"/>
                </a:lnTo>
                <a:lnTo>
                  <a:pt x="261112" y="149225"/>
                </a:lnTo>
                <a:lnTo>
                  <a:pt x="329998" y="149225"/>
                </a:lnTo>
                <a:lnTo>
                  <a:pt x="328892" y="147192"/>
                </a:lnTo>
                <a:close/>
              </a:path>
              <a:path w="436245" h="467360">
                <a:moveTo>
                  <a:pt x="249412" y="136672"/>
                </a:moveTo>
                <a:lnTo>
                  <a:pt x="259922" y="147949"/>
                </a:lnTo>
                <a:lnTo>
                  <a:pt x="259334" y="147192"/>
                </a:lnTo>
                <a:lnTo>
                  <a:pt x="328892" y="147192"/>
                </a:lnTo>
                <a:lnTo>
                  <a:pt x="327787" y="145161"/>
                </a:lnTo>
                <a:lnTo>
                  <a:pt x="323118" y="137922"/>
                </a:lnTo>
                <a:lnTo>
                  <a:pt x="250825" y="137922"/>
                </a:lnTo>
                <a:lnTo>
                  <a:pt x="249412" y="136672"/>
                </a:lnTo>
                <a:close/>
              </a:path>
              <a:path w="436245" h="467360">
                <a:moveTo>
                  <a:pt x="248920" y="136144"/>
                </a:moveTo>
                <a:lnTo>
                  <a:pt x="249412" y="136672"/>
                </a:lnTo>
                <a:lnTo>
                  <a:pt x="250825" y="137922"/>
                </a:lnTo>
                <a:lnTo>
                  <a:pt x="248920" y="136144"/>
                </a:lnTo>
                <a:close/>
              </a:path>
              <a:path w="436245" h="467360">
                <a:moveTo>
                  <a:pt x="321971" y="136144"/>
                </a:moveTo>
                <a:lnTo>
                  <a:pt x="248920" y="136144"/>
                </a:lnTo>
                <a:lnTo>
                  <a:pt x="250825" y="137922"/>
                </a:lnTo>
                <a:lnTo>
                  <a:pt x="323118" y="137922"/>
                </a:lnTo>
                <a:lnTo>
                  <a:pt x="321971" y="136144"/>
                </a:lnTo>
                <a:close/>
              </a:path>
              <a:path w="436245" h="467360">
                <a:moveTo>
                  <a:pt x="315409" y="126237"/>
                </a:moveTo>
                <a:lnTo>
                  <a:pt x="237616" y="126237"/>
                </a:lnTo>
                <a:lnTo>
                  <a:pt x="239522" y="127888"/>
                </a:lnTo>
                <a:lnTo>
                  <a:pt x="249412" y="136672"/>
                </a:lnTo>
                <a:lnTo>
                  <a:pt x="248920" y="136144"/>
                </a:lnTo>
                <a:lnTo>
                  <a:pt x="321971" y="136144"/>
                </a:lnTo>
                <a:lnTo>
                  <a:pt x="316484" y="127635"/>
                </a:lnTo>
                <a:lnTo>
                  <a:pt x="315409" y="126237"/>
                </a:lnTo>
                <a:close/>
              </a:path>
              <a:path w="436245" h="467360">
                <a:moveTo>
                  <a:pt x="239254" y="127686"/>
                </a:moveTo>
                <a:lnTo>
                  <a:pt x="239483" y="127888"/>
                </a:lnTo>
                <a:lnTo>
                  <a:pt x="239254" y="127686"/>
                </a:lnTo>
                <a:close/>
              </a:path>
              <a:path w="436245" h="467360">
                <a:moveTo>
                  <a:pt x="237616" y="126237"/>
                </a:moveTo>
                <a:lnTo>
                  <a:pt x="239254" y="127686"/>
                </a:lnTo>
                <a:lnTo>
                  <a:pt x="239522" y="127888"/>
                </a:lnTo>
                <a:lnTo>
                  <a:pt x="237616" y="126237"/>
                </a:lnTo>
                <a:close/>
              </a:path>
              <a:path w="436245" h="467360">
                <a:moveTo>
                  <a:pt x="308473" y="117221"/>
                </a:moveTo>
                <a:lnTo>
                  <a:pt x="225425" y="117221"/>
                </a:lnTo>
                <a:lnTo>
                  <a:pt x="227329" y="118617"/>
                </a:lnTo>
                <a:lnTo>
                  <a:pt x="239254" y="127686"/>
                </a:lnTo>
                <a:lnTo>
                  <a:pt x="237616" y="126237"/>
                </a:lnTo>
                <a:lnTo>
                  <a:pt x="315409" y="126237"/>
                </a:lnTo>
                <a:lnTo>
                  <a:pt x="308473" y="117221"/>
                </a:lnTo>
                <a:close/>
              </a:path>
              <a:path w="436245" h="467360">
                <a:moveTo>
                  <a:pt x="226985" y="118402"/>
                </a:moveTo>
                <a:lnTo>
                  <a:pt x="227271" y="118617"/>
                </a:lnTo>
                <a:lnTo>
                  <a:pt x="226985" y="118402"/>
                </a:lnTo>
                <a:close/>
              </a:path>
              <a:path w="436245" h="467360">
                <a:moveTo>
                  <a:pt x="225425" y="117221"/>
                </a:moveTo>
                <a:lnTo>
                  <a:pt x="226985" y="118402"/>
                </a:lnTo>
                <a:lnTo>
                  <a:pt x="227329" y="118617"/>
                </a:lnTo>
                <a:lnTo>
                  <a:pt x="225425" y="117221"/>
                </a:lnTo>
                <a:close/>
              </a:path>
              <a:path w="436245" h="467360">
                <a:moveTo>
                  <a:pt x="213123" y="109708"/>
                </a:moveTo>
                <a:lnTo>
                  <a:pt x="226985" y="118402"/>
                </a:lnTo>
                <a:lnTo>
                  <a:pt x="225425" y="117221"/>
                </a:lnTo>
                <a:lnTo>
                  <a:pt x="308473" y="117221"/>
                </a:lnTo>
                <a:lnTo>
                  <a:pt x="303784" y="111125"/>
                </a:lnTo>
                <a:lnTo>
                  <a:pt x="302955" y="110236"/>
                </a:lnTo>
                <a:lnTo>
                  <a:pt x="214122" y="110236"/>
                </a:lnTo>
                <a:lnTo>
                  <a:pt x="213123" y="109708"/>
                </a:lnTo>
                <a:close/>
              </a:path>
              <a:path w="436245" h="467360">
                <a:moveTo>
                  <a:pt x="212343" y="109220"/>
                </a:moveTo>
                <a:lnTo>
                  <a:pt x="213123" y="109708"/>
                </a:lnTo>
                <a:lnTo>
                  <a:pt x="214122" y="110236"/>
                </a:lnTo>
                <a:lnTo>
                  <a:pt x="212343" y="109220"/>
                </a:lnTo>
                <a:close/>
              </a:path>
              <a:path w="436245" h="467360">
                <a:moveTo>
                  <a:pt x="302008" y="109220"/>
                </a:moveTo>
                <a:lnTo>
                  <a:pt x="212343" y="109220"/>
                </a:lnTo>
                <a:lnTo>
                  <a:pt x="214122" y="110236"/>
                </a:lnTo>
                <a:lnTo>
                  <a:pt x="302955" y="110236"/>
                </a:lnTo>
                <a:lnTo>
                  <a:pt x="302008" y="109220"/>
                </a:lnTo>
                <a:close/>
              </a:path>
              <a:path w="436245" h="467360">
                <a:moveTo>
                  <a:pt x="295141" y="101853"/>
                </a:moveTo>
                <a:lnTo>
                  <a:pt x="198247" y="101853"/>
                </a:lnTo>
                <a:lnTo>
                  <a:pt x="200025" y="102742"/>
                </a:lnTo>
                <a:lnTo>
                  <a:pt x="213123" y="109708"/>
                </a:lnTo>
                <a:lnTo>
                  <a:pt x="212343" y="109220"/>
                </a:lnTo>
                <a:lnTo>
                  <a:pt x="302008" y="109220"/>
                </a:lnTo>
                <a:lnTo>
                  <a:pt x="295141" y="101853"/>
                </a:lnTo>
                <a:close/>
              </a:path>
              <a:path w="436245" h="467360">
                <a:moveTo>
                  <a:pt x="199383" y="102454"/>
                </a:moveTo>
                <a:lnTo>
                  <a:pt x="199930" y="102742"/>
                </a:lnTo>
                <a:lnTo>
                  <a:pt x="199383" y="102454"/>
                </a:lnTo>
                <a:close/>
              </a:path>
              <a:path w="436245" h="467360">
                <a:moveTo>
                  <a:pt x="198247" y="101853"/>
                </a:moveTo>
                <a:lnTo>
                  <a:pt x="199383" y="102454"/>
                </a:lnTo>
                <a:lnTo>
                  <a:pt x="200025" y="102742"/>
                </a:lnTo>
                <a:lnTo>
                  <a:pt x="198247" y="101853"/>
                </a:lnTo>
                <a:close/>
              </a:path>
              <a:path w="436245" h="467360">
                <a:moveTo>
                  <a:pt x="288806" y="95250"/>
                </a:moveTo>
                <a:lnTo>
                  <a:pt x="183387" y="95250"/>
                </a:lnTo>
                <a:lnTo>
                  <a:pt x="184912" y="95885"/>
                </a:lnTo>
                <a:lnTo>
                  <a:pt x="199383" y="102454"/>
                </a:lnTo>
                <a:lnTo>
                  <a:pt x="198247" y="101853"/>
                </a:lnTo>
                <a:lnTo>
                  <a:pt x="295141" y="101853"/>
                </a:lnTo>
                <a:lnTo>
                  <a:pt x="289813" y="96138"/>
                </a:lnTo>
                <a:lnTo>
                  <a:pt x="288806" y="95250"/>
                </a:lnTo>
                <a:close/>
              </a:path>
              <a:path w="436245" h="467360">
                <a:moveTo>
                  <a:pt x="184156" y="95596"/>
                </a:moveTo>
                <a:lnTo>
                  <a:pt x="184797" y="95885"/>
                </a:lnTo>
                <a:lnTo>
                  <a:pt x="184156" y="95596"/>
                </a:lnTo>
                <a:close/>
              </a:path>
              <a:path w="436245" h="467360">
                <a:moveTo>
                  <a:pt x="183387" y="95250"/>
                </a:moveTo>
                <a:lnTo>
                  <a:pt x="184156" y="95596"/>
                </a:lnTo>
                <a:lnTo>
                  <a:pt x="184912" y="95885"/>
                </a:lnTo>
                <a:lnTo>
                  <a:pt x="183387" y="95250"/>
                </a:lnTo>
                <a:close/>
              </a:path>
              <a:path w="436245" h="467360">
                <a:moveTo>
                  <a:pt x="167937" y="89394"/>
                </a:moveTo>
                <a:lnTo>
                  <a:pt x="184156" y="95596"/>
                </a:lnTo>
                <a:lnTo>
                  <a:pt x="183387" y="95250"/>
                </a:lnTo>
                <a:lnTo>
                  <a:pt x="288806" y="95250"/>
                </a:lnTo>
                <a:lnTo>
                  <a:pt x="282617" y="89788"/>
                </a:lnTo>
                <a:lnTo>
                  <a:pt x="169163" y="89788"/>
                </a:lnTo>
                <a:lnTo>
                  <a:pt x="167937" y="89394"/>
                </a:lnTo>
                <a:close/>
              </a:path>
              <a:path w="436245" h="467360">
                <a:moveTo>
                  <a:pt x="167639" y="89280"/>
                </a:moveTo>
                <a:lnTo>
                  <a:pt x="167937" y="89394"/>
                </a:lnTo>
                <a:lnTo>
                  <a:pt x="169163" y="89788"/>
                </a:lnTo>
                <a:lnTo>
                  <a:pt x="167639" y="89280"/>
                </a:lnTo>
                <a:close/>
              </a:path>
              <a:path w="436245" h="467360">
                <a:moveTo>
                  <a:pt x="282041" y="89280"/>
                </a:moveTo>
                <a:lnTo>
                  <a:pt x="167639" y="89280"/>
                </a:lnTo>
                <a:lnTo>
                  <a:pt x="169163" y="89788"/>
                </a:lnTo>
                <a:lnTo>
                  <a:pt x="282617" y="89788"/>
                </a:lnTo>
                <a:lnTo>
                  <a:pt x="282041" y="89280"/>
                </a:lnTo>
                <a:close/>
              </a:path>
              <a:path w="436245" h="467360">
                <a:moveTo>
                  <a:pt x="276140" y="84074"/>
                </a:moveTo>
                <a:lnTo>
                  <a:pt x="151384" y="84074"/>
                </a:lnTo>
                <a:lnTo>
                  <a:pt x="167937" y="89394"/>
                </a:lnTo>
                <a:lnTo>
                  <a:pt x="167639" y="89280"/>
                </a:lnTo>
                <a:lnTo>
                  <a:pt x="282041" y="89280"/>
                </a:lnTo>
                <a:lnTo>
                  <a:pt x="276140" y="84074"/>
                </a:lnTo>
                <a:close/>
              </a:path>
              <a:path w="436245" h="467360">
                <a:moveTo>
                  <a:pt x="269947" y="79248"/>
                </a:moveTo>
                <a:lnTo>
                  <a:pt x="133985" y="79248"/>
                </a:lnTo>
                <a:lnTo>
                  <a:pt x="152400" y="84454"/>
                </a:lnTo>
                <a:lnTo>
                  <a:pt x="151384" y="84074"/>
                </a:lnTo>
                <a:lnTo>
                  <a:pt x="276140" y="84074"/>
                </a:lnTo>
                <a:lnTo>
                  <a:pt x="274700" y="82803"/>
                </a:lnTo>
                <a:lnTo>
                  <a:pt x="269947" y="79248"/>
                </a:lnTo>
                <a:close/>
              </a:path>
              <a:path w="436245" h="467360">
                <a:moveTo>
                  <a:pt x="264344" y="75057"/>
                </a:moveTo>
                <a:lnTo>
                  <a:pt x="116331" y="75057"/>
                </a:lnTo>
                <a:lnTo>
                  <a:pt x="117475" y="75311"/>
                </a:lnTo>
                <a:lnTo>
                  <a:pt x="135000" y="79628"/>
                </a:lnTo>
                <a:lnTo>
                  <a:pt x="133985" y="79248"/>
                </a:lnTo>
                <a:lnTo>
                  <a:pt x="269947" y="79248"/>
                </a:lnTo>
                <a:lnTo>
                  <a:pt x="264344" y="75057"/>
                </a:lnTo>
                <a:close/>
              </a:path>
              <a:path w="436245" h="467360">
                <a:moveTo>
                  <a:pt x="117006" y="75222"/>
                </a:moveTo>
                <a:lnTo>
                  <a:pt x="117369" y="75311"/>
                </a:lnTo>
                <a:lnTo>
                  <a:pt x="117006" y="75222"/>
                </a:lnTo>
                <a:close/>
              </a:path>
              <a:path w="436245" h="467360">
                <a:moveTo>
                  <a:pt x="116331" y="75057"/>
                </a:moveTo>
                <a:lnTo>
                  <a:pt x="117006" y="75222"/>
                </a:lnTo>
                <a:lnTo>
                  <a:pt x="117475" y="75311"/>
                </a:lnTo>
                <a:lnTo>
                  <a:pt x="116331" y="75057"/>
                </a:lnTo>
                <a:close/>
              </a:path>
              <a:path w="436245" h="467360">
                <a:moveTo>
                  <a:pt x="78612" y="67945"/>
                </a:moveTo>
                <a:lnTo>
                  <a:pt x="117006" y="75222"/>
                </a:lnTo>
                <a:lnTo>
                  <a:pt x="116331" y="75057"/>
                </a:lnTo>
                <a:lnTo>
                  <a:pt x="264344" y="75057"/>
                </a:lnTo>
                <a:lnTo>
                  <a:pt x="258572" y="70738"/>
                </a:lnTo>
                <a:lnTo>
                  <a:pt x="254330" y="68072"/>
                </a:lnTo>
                <a:lnTo>
                  <a:pt x="79755" y="68072"/>
                </a:lnTo>
                <a:lnTo>
                  <a:pt x="78612" y="67945"/>
                </a:lnTo>
                <a:close/>
              </a:path>
              <a:path w="436245" h="467360">
                <a:moveTo>
                  <a:pt x="244635" y="61975"/>
                </a:moveTo>
                <a:lnTo>
                  <a:pt x="39877" y="61975"/>
                </a:lnTo>
                <a:lnTo>
                  <a:pt x="79755" y="68072"/>
                </a:lnTo>
                <a:lnTo>
                  <a:pt x="254330" y="68072"/>
                </a:lnTo>
                <a:lnTo>
                  <a:pt x="244635" y="61975"/>
                </a:lnTo>
                <a:close/>
              </a:path>
              <a:path w="436245" h="467360">
                <a:moveTo>
                  <a:pt x="7620" y="0"/>
                </a:moveTo>
                <a:lnTo>
                  <a:pt x="0" y="56641"/>
                </a:lnTo>
                <a:lnTo>
                  <a:pt x="40386" y="62102"/>
                </a:lnTo>
                <a:lnTo>
                  <a:pt x="39877" y="61975"/>
                </a:lnTo>
                <a:lnTo>
                  <a:pt x="244635" y="61975"/>
                </a:lnTo>
                <a:lnTo>
                  <a:pt x="205993" y="42799"/>
                </a:lnTo>
                <a:lnTo>
                  <a:pt x="168275" y="29590"/>
                </a:lnTo>
                <a:lnTo>
                  <a:pt x="128904" y="19303"/>
                </a:lnTo>
                <a:lnTo>
                  <a:pt x="88900" y="11684"/>
                </a:lnTo>
                <a:lnTo>
                  <a:pt x="48260" y="5461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755760" y="2560447"/>
            <a:ext cx="388620" cy="2520950"/>
          </a:xfrm>
          <a:custGeom>
            <a:avLst/>
            <a:gdLst/>
            <a:ahLst/>
            <a:cxnLst/>
            <a:rect l="l" t="t" r="r" b="b"/>
            <a:pathLst>
              <a:path w="388620" h="2520950">
                <a:moveTo>
                  <a:pt x="57150" y="0"/>
                </a:moveTo>
                <a:lnTo>
                  <a:pt x="0" y="8889"/>
                </a:lnTo>
                <a:lnTo>
                  <a:pt x="388238" y="2520442"/>
                </a:lnTo>
                <a:lnTo>
                  <a:pt x="388238" y="2141877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3992" y="0"/>
            <a:ext cx="5821680" cy="6467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991" y="270763"/>
            <a:ext cx="21196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Multiple-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layer </a:t>
            </a:r>
            <a:r>
              <a:rPr sz="2800" b="1" i="1" spc="-5" dirty="0">
                <a:latin typeface="Calibri"/>
                <a:cs typeface="Calibri"/>
              </a:rPr>
              <a:t>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LSTM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4571" y="982980"/>
            <a:ext cx="4200144" cy="5114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9166" y="6424371"/>
            <a:ext cx="58978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https://img.komicolle.org/2015-09-20/src/14426967627131.gif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064" y="3435096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4500" y="3474720"/>
            <a:ext cx="1080515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6776" y="2313432"/>
            <a:ext cx="119786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6211" y="2353055"/>
            <a:ext cx="1078991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5696" y="3454908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5132" y="3494532"/>
            <a:ext cx="1080515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1320" y="3450335"/>
            <a:ext cx="1080516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1320" y="3450335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5696" y="2321051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85132" y="2360676"/>
            <a:ext cx="1080515" cy="4312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42047" y="3461003"/>
            <a:ext cx="119938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1483" y="3500628"/>
            <a:ext cx="1080516" cy="431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9196" y="3494532"/>
            <a:ext cx="1078992" cy="431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59196" y="349453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1"/>
                </a:moveTo>
                <a:lnTo>
                  <a:pt x="1078992" y="431291"/>
                </a:lnTo>
                <a:lnTo>
                  <a:pt x="1078992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64907" y="2339339"/>
            <a:ext cx="1199388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24343" y="2378964"/>
            <a:ext cx="1080516" cy="432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85235" y="2888996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61488" y="3200526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8" y="9144"/>
                </a:lnTo>
                <a:lnTo>
                  <a:pt x="308482" y="24892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3"/>
                </a:lnTo>
                <a:lnTo>
                  <a:pt x="125094" y="182372"/>
                </a:lnTo>
                <a:lnTo>
                  <a:pt x="75056" y="238506"/>
                </a:lnTo>
                <a:lnTo>
                  <a:pt x="50037" y="267588"/>
                </a:lnTo>
                <a:lnTo>
                  <a:pt x="0" y="326644"/>
                </a:lnTo>
                <a:lnTo>
                  <a:pt x="28956" y="351282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8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1"/>
                </a:lnTo>
                <a:lnTo>
                  <a:pt x="225298" y="134493"/>
                </a:lnTo>
                <a:lnTo>
                  <a:pt x="248793" y="113537"/>
                </a:lnTo>
                <a:lnTo>
                  <a:pt x="248929" y="113537"/>
                </a:lnTo>
                <a:lnTo>
                  <a:pt x="271316" y="95123"/>
                </a:lnTo>
                <a:lnTo>
                  <a:pt x="282462" y="86487"/>
                </a:lnTo>
                <a:lnTo>
                  <a:pt x="282956" y="86106"/>
                </a:lnTo>
                <a:lnTo>
                  <a:pt x="294005" y="78232"/>
                </a:lnTo>
                <a:lnTo>
                  <a:pt x="305054" y="70993"/>
                </a:lnTo>
                <a:lnTo>
                  <a:pt x="315159" y="64770"/>
                </a:lnTo>
                <a:lnTo>
                  <a:pt x="326517" y="58420"/>
                </a:lnTo>
                <a:lnTo>
                  <a:pt x="326652" y="58420"/>
                </a:lnTo>
                <a:lnTo>
                  <a:pt x="336414" y="53594"/>
                </a:lnTo>
                <a:lnTo>
                  <a:pt x="336169" y="53594"/>
                </a:lnTo>
                <a:lnTo>
                  <a:pt x="346462" y="49149"/>
                </a:lnTo>
                <a:lnTo>
                  <a:pt x="346329" y="49149"/>
                </a:lnTo>
                <a:lnTo>
                  <a:pt x="357378" y="45085"/>
                </a:lnTo>
                <a:lnTo>
                  <a:pt x="357575" y="45085"/>
                </a:lnTo>
                <a:lnTo>
                  <a:pt x="366070" y="42418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9"/>
                </a:lnTo>
                <a:lnTo>
                  <a:pt x="375412" y="40259"/>
                </a:lnTo>
                <a:lnTo>
                  <a:pt x="376809" y="40005"/>
                </a:lnTo>
                <a:lnTo>
                  <a:pt x="377053" y="40005"/>
                </a:lnTo>
                <a:lnTo>
                  <a:pt x="385259" y="38735"/>
                </a:lnTo>
                <a:lnTo>
                  <a:pt x="384682" y="38735"/>
                </a:lnTo>
                <a:lnTo>
                  <a:pt x="386080" y="38608"/>
                </a:lnTo>
                <a:lnTo>
                  <a:pt x="386439" y="38608"/>
                </a:lnTo>
                <a:lnTo>
                  <a:pt x="395224" y="37973"/>
                </a:lnTo>
                <a:lnTo>
                  <a:pt x="500149" y="37973"/>
                </a:lnTo>
                <a:lnTo>
                  <a:pt x="494919" y="34162"/>
                </a:lnTo>
                <a:lnTo>
                  <a:pt x="451993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8"/>
                </a:lnTo>
                <a:lnTo>
                  <a:pt x="688086" y="319659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3" y="292226"/>
                </a:move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6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6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8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7"/>
                </a:moveTo>
                <a:lnTo>
                  <a:pt x="568960" y="167767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1" y="218567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6"/>
                </a:lnTo>
                <a:lnTo>
                  <a:pt x="615449" y="167767"/>
                </a:lnTo>
                <a:close/>
              </a:path>
              <a:path w="688339" h="351789">
                <a:moveTo>
                  <a:pt x="603376" y="218186"/>
                </a:moveTo>
                <a:lnTo>
                  <a:pt x="603613" y="218567"/>
                </a:lnTo>
                <a:lnTo>
                  <a:pt x="603376" y="218186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80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5"/>
                </a:moveTo>
                <a:lnTo>
                  <a:pt x="586569" y="192912"/>
                </a:lnTo>
                <a:lnTo>
                  <a:pt x="586232" y="192405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2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1"/>
                </a:lnTo>
                <a:lnTo>
                  <a:pt x="568978" y="167793"/>
                </a:lnTo>
                <a:lnTo>
                  <a:pt x="615449" y="167767"/>
                </a:lnTo>
                <a:lnTo>
                  <a:pt x="599948" y="145669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1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3"/>
                </a:moveTo>
                <a:lnTo>
                  <a:pt x="224789" y="135000"/>
                </a:lnTo>
                <a:lnTo>
                  <a:pt x="225358" y="134493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5"/>
                </a:moveTo>
                <a:lnTo>
                  <a:pt x="516509" y="103505"/>
                </a:lnTo>
                <a:lnTo>
                  <a:pt x="517398" y="104394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5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3" y="113537"/>
                </a:lnTo>
                <a:lnTo>
                  <a:pt x="248157" y="114173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4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8"/>
                </a:lnTo>
                <a:lnTo>
                  <a:pt x="516647" y="103659"/>
                </a:lnTo>
                <a:lnTo>
                  <a:pt x="516509" y="103505"/>
                </a:lnTo>
                <a:lnTo>
                  <a:pt x="567204" y="103505"/>
                </a:lnTo>
                <a:lnTo>
                  <a:pt x="563372" y="98806"/>
                </a:lnTo>
                <a:lnTo>
                  <a:pt x="545821" y="79121"/>
                </a:lnTo>
                <a:lnTo>
                  <a:pt x="490982" y="79121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80" y="94742"/>
                </a:moveTo>
                <a:lnTo>
                  <a:pt x="271272" y="95123"/>
                </a:lnTo>
                <a:lnTo>
                  <a:pt x="271780" y="94742"/>
                </a:lnTo>
                <a:close/>
              </a:path>
              <a:path w="688339" h="351789">
                <a:moveTo>
                  <a:pt x="498856" y="86233"/>
                </a:moveTo>
                <a:lnTo>
                  <a:pt x="499504" y="86868"/>
                </a:lnTo>
                <a:lnTo>
                  <a:pt x="498856" y="86233"/>
                </a:lnTo>
                <a:close/>
              </a:path>
              <a:path w="688339" h="351789">
                <a:moveTo>
                  <a:pt x="282981" y="86106"/>
                </a:moveTo>
                <a:lnTo>
                  <a:pt x="282640" y="86349"/>
                </a:lnTo>
                <a:lnTo>
                  <a:pt x="282981" y="86106"/>
                </a:lnTo>
                <a:close/>
              </a:path>
              <a:path w="688339" h="351789">
                <a:moveTo>
                  <a:pt x="531706" y="65024"/>
                </a:moveTo>
                <a:lnTo>
                  <a:pt x="472694" y="65024"/>
                </a:lnTo>
                <a:lnTo>
                  <a:pt x="482219" y="72009"/>
                </a:lnTo>
                <a:lnTo>
                  <a:pt x="490982" y="79121"/>
                </a:lnTo>
                <a:lnTo>
                  <a:pt x="545821" y="79121"/>
                </a:lnTo>
                <a:lnTo>
                  <a:pt x="544576" y="77724"/>
                </a:lnTo>
                <a:lnTo>
                  <a:pt x="531706" y="65024"/>
                </a:lnTo>
                <a:close/>
              </a:path>
              <a:path w="688339" h="351789">
                <a:moveTo>
                  <a:pt x="294074" y="78232"/>
                </a:moveTo>
                <a:lnTo>
                  <a:pt x="293497" y="78612"/>
                </a:lnTo>
                <a:lnTo>
                  <a:pt x="294074" y="78232"/>
                </a:lnTo>
                <a:close/>
              </a:path>
              <a:path w="688339" h="351789">
                <a:moveTo>
                  <a:pt x="481456" y="71500"/>
                </a:moveTo>
                <a:lnTo>
                  <a:pt x="482092" y="72009"/>
                </a:lnTo>
                <a:lnTo>
                  <a:pt x="481456" y="71500"/>
                </a:lnTo>
                <a:close/>
              </a:path>
              <a:path w="688339" h="351789">
                <a:moveTo>
                  <a:pt x="305158" y="70993"/>
                </a:moveTo>
                <a:lnTo>
                  <a:pt x="304545" y="71374"/>
                </a:lnTo>
                <a:lnTo>
                  <a:pt x="305158" y="70993"/>
                </a:lnTo>
                <a:close/>
              </a:path>
              <a:path w="688339" h="351789">
                <a:moveTo>
                  <a:pt x="463676" y="59055"/>
                </a:moveTo>
                <a:lnTo>
                  <a:pt x="473329" y="65532"/>
                </a:lnTo>
                <a:lnTo>
                  <a:pt x="472694" y="65024"/>
                </a:lnTo>
                <a:lnTo>
                  <a:pt x="531706" y="65024"/>
                </a:lnTo>
                <a:lnTo>
                  <a:pt x="526172" y="59562"/>
                </a:lnTo>
                <a:lnTo>
                  <a:pt x="464566" y="59562"/>
                </a:lnTo>
                <a:lnTo>
                  <a:pt x="463676" y="59055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70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8"/>
                </a:moveTo>
                <a:lnTo>
                  <a:pt x="455041" y="53848"/>
                </a:lnTo>
                <a:lnTo>
                  <a:pt x="456184" y="54483"/>
                </a:lnTo>
                <a:lnTo>
                  <a:pt x="464566" y="59562"/>
                </a:lnTo>
                <a:lnTo>
                  <a:pt x="526172" y="59562"/>
                </a:lnTo>
                <a:lnTo>
                  <a:pt x="525272" y="58674"/>
                </a:lnTo>
                <a:lnTo>
                  <a:pt x="519825" y="53848"/>
                </a:lnTo>
                <a:close/>
              </a:path>
              <a:path w="688339" h="351789">
                <a:moveTo>
                  <a:pt x="326652" y="58420"/>
                </a:moveTo>
                <a:lnTo>
                  <a:pt x="326517" y="58420"/>
                </a:lnTo>
                <a:lnTo>
                  <a:pt x="325881" y="58800"/>
                </a:lnTo>
                <a:lnTo>
                  <a:pt x="326652" y="58420"/>
                </a:lnTo>
                <a:close/>
              </a:path>
              <a:path w="688339" h="351789">
                <a:moveTo>
                  <a:pt x="455676" y="54229"/>
                </a:moveTo>
                <a:lnTo>
                  <a:pt x="456099" y="54483"/>
                </a:lnTo>
                <a:lnTo>
                  <a:pt x="455676" y="54229"/>
                </a:lnTo>
                <a:close/>
              </a:path>
              <a:path w="688339" h="351789">
                <a:moveTo>
                  <a:pt x="455041" y="53848"/>
                </a:moveTo>
                <a:lnTo>
                  <a:pt x="455676" y="54229"/>
                </a:lnTo>
                <a:lnTo>
                  <a:pt x="456184" y="54483"/>
                </a:lnTo>
                <a:lnTo>
                  <a:pt x="455041" y="53848"/>
                </a:lnTo>
                <a:close/>
              </a:path>
              <a:path w="688339" h="351789">
                <a:moveTo>
                  <a:pt x="514925" y="49530"/>
                </a:moveTo>
                <a:lnTo>
                  <a:pt x="446278" y="49530"/>
                </a:lnTo>
                <a:lnTo>
                  <a:pt x="455676" y="54229"/>
                </a:lnTo>
                <a:lnTo>
                  <a:pt x="455041" y="53848"/>
                </a:lnTo>
                <a:lnTo>
                  <a:pt x="519825" y="53848"/>
                </a:lnTo>
                <a:lnTo>
                  <a:pt x="515238" y="49784"/>
                </a:lnTo>
                <a:lnTo>
                  <a:pt x="514925" y="49530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4"/>
                </a:lnTo>
                <a:lnTo>
                  <a:pt x="336414" y="53594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20"/>
                </a:moveTo>
                <a:lnTo>
                  <a:pt x="437388" y="45720"/>
                </a:lnTo>
                <a:lnTo>
                  <a:pt x="438657" y="46227"/>
                </a:lnTo>
                <a:lnTo>
                  <a:pt x="447294" y="50037"/>
                </a:lnTo>
                <a:lnTo>
                  <a:pt x="446278" y="49530"/>
                </a:lnTo>
                <a:lnTo>
                  <a:pt x="514925" y="49530"/>
                </a:lnTo>
                <a:lnTo>
                  <a:pt x="510222" y="45720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9" y="49149"/>
                </a:lnTo>
                <a:lnTo>
                  <a:pt x="346462" y="49149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20"/>
                </a:moveTo>
                <a:lnTo>
                  <a:pt x="438098" y="46029"/>
                </a:lnTo>
                <a:lnTo>
                  <a:pt x="438657" y="46227"/>
                </a:lnTo>
                <a:lnTo>
                  <a:pt x="437388" y="45720"/>
                </a:lnTo>
                <a:close/>
              </a:path>
              <a:path w="688339" h="351789">
                <a:moveTo>
                  <a:pt x="506460" y="42672"/>
                </a:moveTo>
                <a:lnTo>
                  <a:pt x="428625" y="42672"/>
                </a:lnTo>
                <a:lnTo>
                  <a:pt x="430149" y="43180"/>
                </a:lnTo>
                <a:lnTo>
                  <a:pt x="438098" y="46029"/>
                </a:lnTo>
                <a:lnTo>
                  <a:pt x="437388" y="45720"/>
                </a:lnTo>
                <a:lnTo>
                  <a:pt x="510222" y="45720"/>
                </a:lnTo>
                <a:lnTo>
                  <a:pt x="506460" y="42672"/>
                </a:lnTo>
                <a:close/>
              </a:path>
              <a:path w="688339" h="351789">
                <a:moveTo>
                  <a:pt x="357575" y="45085"/>
                </a:moveTo>
                <a:lnTo>
                  <a:pt x="357378" y="45085"/>
                </a:lnTo>
                <a:lnTo>
                  <a:pt x="356362" y="45465"/>
                </a:lnTo>
                <a:lnTo>
                  <a:pt x="357575" y="45085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80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2"/>
                </a:moveTo>
                <a:lnTo>
                  <a:pt x="429799" y="43088"/>
                </a:lnTo>
                <a:lnTo>
                  <a:pt x="430149" y="43180"/>
                </a:lnTo>
                <a:lnTo>
                  <a:pt x="428625" y="42672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2"/>
                </a:lnTo>
                <a:lnTo>
                  <a:pt x="506460" y="42672"/>
                </a:lnTo>
                <a:lnTo>
                  <a:pt x="505206" y="41656"/>
                </a:lnTo>
                <a:lnTo>
                  <a:pt x="503985" y="40767"/>
                </a:lnTo>
                <a:lnTo>
                  <a:pt x="421386" y="40767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8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7"/>
                </a:lnTo>
                <a:lnTo>
                  <a:pt x="503985" y="40767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5"/>
                </a:moveTo>
                <a:lnTo>
                  <a:pt x="375412" y="40259"/>
                </a:lnTo>
                <a:lnTo>
                  <a:pt x="376259" y="40127"/>
                </a:lnTo>
                <a:lnTo>
                  <a:pt x="376809" y="40005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9"/>
                </a:lnTo>
                <a:lnTo>
                  <a:pt x="375672" y="40259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5"/>
                </a:moveTo>
                <a:lnTo>
                  <a:pt x="376809" y="40005"/>
                </a:lnTo>
                <a:lnTo>
                  <a:pt x="376259" y="40127"/>
                </a:lnTo>
                <a:lnTo>
                  <a:pt x="377053" y="40005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3"/>
                </a:moveTo>
                <a:lnTo>
                  <a:pt x="395224" y="37973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3"/>
                </a:lnTo>
                <a:close/>
              </a:path>
              <a:path w="688339" h="351789">
                <a:moveTo>
                  <a:pt x="386080" y="38608"/>
                </a:moveTo>
                <a:lnTo>
                  <a:pt x="384682" y="38735"/>
                </a:lnTo>
                <a:lnTo>
                  <a:pt x="385764" y="38656"/>
                </a:lnTo>
                <a:lnTo>
                  <a:pt x="386080" y="38608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2" y="38735"/>
                </a:lnTo>
                <a:lnTo>
                  <a:pt x="385259" y="38735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8"/>
                </a:moveTo>
                <a:lnTo>
                  <a:pt x="386080" y="38608"/>
                </a:lnTo>
                <a:lnTo>
                  <a:pt x="385764" y="38656"/>
                </a:lnTo>
                <a:lnTo>
                  <a:pt x="386439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52565" y="2888996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6973" y="4623053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4615" algn="ctr">
              <a:lnSpc>
                <a:spcPts val="21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66082" y="4607814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8100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3957" y="4615434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820" algn="ctr">
              <a:lnSpc>
                <a:spcPts val="228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6211" y="2261108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85132" y="2241880"/>
            <a:ext cx="1080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24343" y="2266569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289178" y="192786"/>
                </a:moveTo>
                <a:lnTo>
                  <a:pt x="96393" y="192786"/>
                </a:lnTo>
                <a:lnTo>
                  <a:pt x="96393" y="580644"/>
                </a:lnTo>
                <a:lnTo>
                  <a:pt x="289178" y="580644"/>
                </a:lnTo>
                <a:lnTo>
                  <a:pt x="289178" y="192786"/>
                </a:lnTo>
                <a:close/>
              </a:path>
              <a:path w="386079" h="581025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80644"/>
                </a:lnTo>
                <a:lnTo>
                  <a:pt x="96393" y="580644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2391" y="3925823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7579" y="3925823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97579" y="3925823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6" y="142112"/>
                </a:lnTo>
                <a:lnTo>
                  <a:pt x="1077976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6447" y="3930396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2"/>
                </a:moveTo>
                <a:lnTo>
                  <a:pt x="494283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0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31635" y="3930396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31635" y="3930396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0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1"/>
                </a:lnTo>
                <a:lnTo>
                  <a:pt x="583818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24500" y="3192907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7" y="9143"/>
                </a:lnTo>
                <a:lnTo>
                  <a:pt x="308483" y="24891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2"/>
                </a:lnTo>
                <a:lnTo>
                  <a:pt x="125095" y="182371"/>
                </a:lnTo>
                <a:lnTo>
                  <a:pt x="75057" y="238505"/>
                </a:lnTo>
                <a:lnTo>
                  <a:pt x="50037" y="267588"/>
                </a:lnTo>
                <a:lnTo>
                  <a:pt x="0" y="326643"/>
                </a:lnTo>
                <a:lnTo>
                  <a:pt x="28955" y="351281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7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0"/>
                </a:lnTo>
                <a:lnTo>
                  <a:pt x="225298" y="134492"/>
                </a:lnTo>
                <a:lnTo>
                  <a:pt x="248792" y="113537"/>
                </a:lnTo>
                <a:lnTo>
                  <a:pt x="248929" y="113537"/>
                </a:lnTo>
                <a:lnTo>
                  <a:pt x="271316" y="95122"/>
                </a:lnTo>
                <a:lnTo>
                  <a:pt x="282462" y="86487"/>
                </a:lnTo>
                <a:lnTo>
                  <a:pt x="282955" y="86105"/>
                </a:lnTo>
                <a:lnTo>
                  <a:pt x="294004" y="78231"/>
                </a:lnTo>
                <a:lnTo>
                  <a:pt x="305053" y="70992"/>
                </a:lnTo>
                <a:lnTo>
                  <a:pt x="315159" y="64769"/>
                </a:lnTo>
                <a:lnTo>
                  <a:pt x="326516" y="58419"/>
                </a:lnTo>
                <a:lnTo>
                  <a:pt x="326652" y="58419"/>
                </a:lnTo>
                <a:lnTo>
                  <a:pt x="336414" y="53593"/>
                </a:lnTo>
                <a:lnTo>
                  <a:pt x="336169" y="53593"/>
                </a:lnTo>
                <a:lnTo>
                  <a:pt x="346462" y="49148"/>
                </a:lnTo>
                <a:lnTo>
                  <a:pt x="346328" y="49148"/>
                </a:lnTo>
                <a:lnTo>
                  <a:pt x="357377" y="45084"/>
                </a:lnTo>
                <a:lnTo>
                  <a:pt x="357575" y="45084"/>
                </a:lnTo>
                <a:lnTo>
                  <a:pt x="366070" y="42417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8"/>
                </a:lnTo>
                <a:lnTo>
                  <a:pt x="375412" y="40258"/>
                </a:lnTo>
                <a:lnTo>
                  <a:pt x="376809" y="40004"/>
                </a:lnTo>
                <a:lnTo>
                  <a:pt x="377053" y="40004"/>
                </a:lnTo>
                <a:lnTo>
                  <a:pt x="385259" y="38734"/>
                </a:lnTo>
                <a:lnTo>
                  <a:pt x="384683" y="38734"/>
                </a:lnTo>
                <a:lnTo>
                  <a:pt x="386079" y="38607"/>
                </a:lnTo>
                <a:lnTo>
                  <a:pt x="386439" y="38607"/>
                </a:lnTo>
                <a:lnTo>
                  <a:pt x="395224" y="37972"/>
                </a:lnTo>
                <a:lnTo>
                  <a:pt x="500149" y="37972"/>
                </a:lnTo>
                <a:lnTo>
                  <a:pt x="494919" y="34162"/>
                </a:lnTo>
                <a:lnTo>
                  <a:pt x="451992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7"/>
                </a:lnTo>
                <a:lnTo>
                  <a:pt x="688086" y="319658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4" y="292226"/>
                </a:moveTo>
                <a:lnTo>
                  <a:pt x="78866" y="292353"/>
                </a:lnTo>
                <a:lnTo>
                  <a:pt x="78994" y="292226"/>
                </a:ln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5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5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7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6"/>
                </a:moveTo>
                <a:lnTo>
                  <a:pt x="568960" y="167766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0" y="218566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5"/>
                </a:lnTo>
                <a:lnTo>
                  <a:pt x="615449" y="167766"/>
                </a:lnTo>
                <a:close/>
              </a:path>
              <a:path w="688339" h="351789">
                <a:moveTo>
                  <a:pt x="603376" y="218185"/>
                </a:moveTo>
                <a:lnTo>
                  <a:pt x="603613" y="218566"/>
                </a:lnTo>
                <a:lnTo>
                  <a:pt x="603376" y="218185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79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4"/>
                </a:moveTo>
                <a:lnTo>
                  <a:pt x="586569" y="192912"/>
                </a:lnTo>
                <a:lnTo>
                  <a:pt x="586232" y="192404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1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0"/>
                </a:lnTo>
                <a:lnTo>
                  <a:pt x="568978" y="167793"/>
                </a:lnTo>
                <a:lnTo>
                  <a:pt x="615449" y="167766"/>
                </a:lnTo>
                <a:lnTo>
                  <a:pt x="599948" y="145668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0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2"/>
                </a:moveTo>
                <a:lnTo>
                  <a:pt x="224789" y="135000"/>
                </a:lnTo>
                <a:lnTo>
                  <a:pt x="225358" y="134492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4"/>
                </a:moveTo>
                <a:lnTo>
                  <a:pt x="516509" y="103504"/>
                </a:lnTo>
                <a:lnTo>
                  <a:pt x="517398" y="104393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4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2" y="113537"/>
                </a:lnTo>
                <a:lnTo>
                  <a:pt x="248158" y="114172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3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7"/>
                </a:lnTo>
                <a:lnTo>
                  <a:pt x="516647" y="103659"/>
                </a:lnTo>
                <a:lnTo>
                  <a:pt x="516509" y="103504"/>
                </a:lnTo>
                <a:lnTo>
                  <a:pt x="567204" y="103504"/>
                </a:lnTo>
                <a:lnTo>
                  <a:pt x="563372" y="98805"/>
                </a:lnTo>
                <a:lnTo>
                  <a:pt x="545821" y="79120"/>
                </a:lnTo>
                <a:lnTo>
                  <a:pt x="490982" y="79120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79" y="94741"/>
                </a:moveTo>
                <a:lnTo>
                  <a:pt x="271272" y="95122"/>
                </a:lnTo>
                <a:lnTo>
                  <a:pt x="271779" y="94741"/>
                </a:lnTo>
                <a:close/>
              </a:path>
              <a:path w="688339" h="351789">
                <a:moveTo>
                  <a:pt x="498855" y="86232"/>
                </a:moveTo>
                <a:lnTo>
                  <a:pt x="499504" y="86867"/>
                </a:lnTo>
                <a:lnTo>
                  <a:pt x="498855" y="86232"/>
                </a:lnTo>
                <a:close/>
              </a:path>
              <a:path w="688339" h="351789">
                <a:moveTo>
                  <a:pt x="282981" y="86105"/>
                </a:moveTo>
                <a:lnTo>
                  <a:pt x="282640" y="86349"/>
                </a:lnTo>
                <a:lnTo>
                  <a:pt x="282981" y="86105"/>
                </a:lnTo>
                <a:close/>
              </a:path>
              <a:path w="688339" h="351789">
                <a:moveTo>
                  <a:pt x="481457" y="71500"/>
                </a:moveTo>
                <a:lnTo>
                  <a:pt x="490982" y="79120"/>
                </a:lnTo>
                <a:lnTo>
                  <a:pt x="545821" y="79120"/>
                </a:lnTo>
                <a:lnTo>
                  <a:pt x="544576" y="77723"/>
                </a:lnTo>
                <a:lnTo>
                  <a:pt x="538784" y="72008"/>
                </a:lnTo>
                <a:lnTo>
                  <a:pt x="482219" y="72008"/>
                </a:lnTo>
                <a:lnTo>
                  <a:pt x="481457" y="71500"/>
                </a:lnTo>
                <a:close/>
              </a:path>
              <a:path w="688339" h="351789">
                <a:moveTo>
                  <a:pt x="294074" y="78231"/>
                </a:moveTo>
                <a:lnTo>
                  <a:pt x="293497" y="78612"/>
                </a:lnTo>
                <a:lnTo>
                  <a:pt x="294074" y="78231"/>
                </a:lnTo>
                <a:close/>
              </a:path>
              <a:path w="688339" h="351789">
                <a:moveTo>
                  <a:pt x="531706" y="65023"/>
                </a:moveTo>
                <a:lnTo>
                  <a:pt x="472694" y="65023"/>
                </a:lnTo>
                <a:lnTo>
                  <a:pt x="482219" y="72008"/>
                </a:lnTo>
                <a:lnTo>
                  <a:pt x="538784" y="72008"/>
                </a:lnTo>
                <a:lnTo>
                  <a:pt x="531706" y="65023"/>
                </a:lnTo>
                <a:close/>
              </a:path>
              <a:path w="688339" h="351789">
                <a:moveTo>
                  <a:pt x="305158" y="70992"/>
                </a:moveTo>
                <a:lnTo>
                  <a:pt x="304546" y="71373"/>
                </a:lnTo>
                <a:lnTo>
                  <a:pt x="305158" y="70992"/>
                </a:lnTo>
                <a:close/>
              </a:path>
              <a:path w="688339" h="351789">
                <a:moveTo>
                  <a:pt x="463676" y="59054"/>
                </a:moveTo>
                <a:lnTo>
                  <a:pt x="473328" y="65531"/>
                </a:lnTo>
                <a:lnTo>
                  <a:pt x="472694" y="65023"/>
                </a:lnTo>
                <a:lnTo>
                  <a:pt x="531706" y="65023"/>
                </a:lnTo>
                <a:lnTo>
                  <a:pt x="526172" y="59562"/>
                </a:lnTo>
                <a:lnTo>
                  <a:pt x="464565" y="59562"/>
                </a:lnTo>
                <a:lnTo>
                  <a:pt x="463676" y="59054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69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7"/>
                </a:moveTo>
                <a:lnTo>
                  <a:pt x="455040" y="53847"/>
                </a:lnTo>
                <a:lnTo>
                  <a:pt x="456184" y="54482"/>
                </a:lnTo>
                <a:lnTo>
                  <a:pt x="464565" y="59562"/>
                </a:lnTo>
                <a:lnTo>
                  <a:pt x="526172" y="59562"/>
                </a:lnTo>
                <a:lnTo>
                  <a:pt x="525272" y="58673"/>
                </a:lnTo>
                <a:lnTo>
                  <a:pt x="519825" y="53847"/>
                </a:lnTo>
                <a:close/>
              </a:path>
              <a:path w="688339" h="351789">
                <a:moveTo>
                  <a:pt x="326652" y="58419"/>
                </a:moveTo>
                <a:lnTo>
                  <a:pt x="326516" y="58419"/>
                </a:lnTo>
                <a:lnTo>
                  <a:pt x="325882" y="58800"/>
                </a:lnTo>
                <a:lnTo>
                  <a:pt x="326652" y="58419"/>
                </a:lnTo>
                <a:close/>
              </a:path>
              <a:path w="688339" h="351789">
                <a:moveTo>
                  <a:pt x="455675" y="54228"/>
                </a:moveTo>
                <a:lnTo>
                  <a:pt x="456099" y="54482"/>
                </a:lnTo>
                <a:lnTo>
                  <a:pt x="455675" y="54228"/>
                </a:lnTo>
                <a:close/>
              </a:path>
              <a:path w="688339" h="351789">
                <a:moveTo>
                  <a:pt x="455040" y="53847"/>
                </a:moveTo>
                <a:lnTo>
                  <a:pt x="455675" y="54228"/>
                </a:lnTo>
                <a:lnTo>
                  <a:pt x="456184" y="54482"/>
                </a:lnTo>
                <a:lnTo>
                  <a:pt x="455040" y="53847"/>
                </a:lnTo>
                <a:close/>
              </a:path>
              <a:path w="688339" h="351789">
                <a:moveTo>
                  <a:pt x="514925" y="49529"/>
                </a:moveTo>
                <a:lnTo>
                  <a:pt x="446277" y="49529"/>
                </a:lnTo>
                <a:lnTo>
                  <a:pt x="455675" y="54228"/>
                </a:lnTo>
                <a:lnTo>
                  <a:pt x="455040" y="53847"/>
                </a:lnTo>
                <a:lnTo>
                  <a:pt x="519825" y="53847"/>
                </a:lnTo>
                <a:lnTo>
                  <a:pt x="515238" y="49783"/>
                </a:lnTo>
                <a:lnTo>
                  <a:pt x="514925" y="49529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3"/>
                </a:lnTo>
                <a:lnTo>
                  <a:pt x="336414" y="53593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19"/>
                </a:moveTo>
                <a:lnTo>
                  <a:pt x="437388" y="45719"/>
                </a:lnTo>
                <a:lnTo>
                  <a:pt x="438658" y="46227"/>
                </a:lnTo>
                <a:lnTo>
                  <a:pt x="447294" y="50037"/>
                </a:lnTo>
                <a:lnTo>
                  <a:pt x="446277" y="49529"/>
                </a:lnTo>
                <a:lnTo>
                  <a:pt x="514925" y="49529"/>
                </a:lnTo>
                <a:lnTo>
                  <a:pt x="510222" y="45719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8" y="49148"/>
                </a:lnTo>
                <a:lnTo>
                  <a:pt x="346462" y="49148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19"/>
                </a:moveTo>
                <a:lnTo>
                  <a:pt x="438098" y="46029"/>
                </a:lnTo>
                <a:lnTo>
                  <a:pt x="438658" y="46227"/>
                </a:lnTo>
                <a:lnTo>
                  <a:pt x="437388" y="45719"/>
                </a:lnTo>
                <a:close/>
              </a:path>
              <a:path w="688339" h="351789">
                <a:moveTo>
                  <a:pt x="506460" y="42671"/>
                </a:moveTo>
                <a:lnTo>
                  <a:pt x="428625" y="42671"/>
                </a:lnTo>
                <a:lnTo>
                  <a:pt x="430149" y="43179"/>
                </a:lnTo>
                <a:lnTo>
                  <a:pt x="438098" y="46029"/>
                </a:lnTo>
                <a:lnTo>
                  <a:pt x="437388" y="45719"/>
                </a:lnTo>
                <a:lnTo>
                  <a:pt x="510222" y="45719"/>
                </a:lnTo>
                <a:lnTo>
                  <a:pt x="506460" y="42671"/>
                </a:lnTo>
                <a:close/>
              </a:path>
              <a:path w="688339" h="351789">
                <a:moveTo>
                  <a:pt x="357575" y="45084"/>
                </a:moveTo>
                <a:lnTo>
                  <a:pt x="357377" y="45084"/>
                </a:lnTo>
                <a:lnTo>
                  <a:pt x="356362" y="45465"/>
                </a:lnTo>
                <a:lnTo>
                  <a:pt x="357575" y="45084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79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1"/>
                </a:moveTo>
                <a:lnTo>
                  <a:pt x="429799" y="43088"/>
                </a:lnTo>
                <a:lnTo>
                  <a:pt x="430149" y="43179"/>
                </a:lnTo>
                <a:lnTo>
                  <a:pt x="428625" y="42671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1"/>
                </a:lnTo>
                <a:lnTo>
                  <a:pt x="506460" y="42671"/>
                </a:lnTo>
                <a:lnTo>
                  <a:pt x="505205" y="41655"/>
                </a:lnTo>
                <a:lnTo>
                  <a:pt x="503985" y="40766"/>
                </a:lnTo>
                <a:lnTo>
                  <a:pt x="421386" y="40766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7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6"/>
                </a:lnTo>
                <a:lnTo>
                  <a:pt x="503985" y="40766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4"/>
                </a:moveTo>
                <a:lnTo>
                  <a:pt x="375412" y="40258"/>
                </a:lnTo>
                <a:lnTo>
                  <a:pt x="376259" y="40127"/>
                </a:lnTo>
                <a:lnTo>
                  <a:pt x="376809" y="40004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8"/>
                </a:lnTo>
                <a:lnTo>
                  <a:pt x="375672" y="40258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4"/>
                </a:moveTo>
                <a:lnTo>
                  <a:pt x="376809" y="40004"/>
                </a:lnTo>
                <a:lnTo>
                  <a:pt x="376259" y="40127"/>
                </a:lnTo>
                <a:lnTo>
                  <a:pt x="377053" y="40004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2"/>
                </a:moveTo>
                <a:lnTo>
                  <a:pt x="395224" y="37972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2"/>
                </a:lnTo>
                <a:close/>
              </a:path>
              <a:path w="688339" h="351789">
                <a:moveTo>
                  <a:pt x="386079" y="38607"/>
                </a:moveTo>
                <a:lnTo>
                  <a:pt x="384683" y="38734"/>
                </a:lnTo>
                <a:lnTo>
                  <a:pt x="385764" y="38656"/>
                </a:lnTo>
                <a:lnTo>
                  <a:pt x="386079" y="38607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3" y="38734"/>
                </a:lnTo>
                <a:lnTo>
                  <a:pt x="385259" y="38734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7"/>
                </a:moveTo>
                <a:lnTo>
                  <a:pt x="386079" y="38607"/>
                </a:lnTo>
                <a:lnTo>
                  <a:pt x="385764" y="38656"/>
                </a:lnTo>
                <a:lnTo>
                  <a:pt x="386439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997697" y="4024122"/>
            <a:ext cx="395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15" baseline="-16865" dirty="0">
                <a:latin typeface="Calibri"/>
                <a:cs typeface="Calibri"/>
              </a:rPr>
              <a:t>W</a:t>
            </a:r>
            <a:r>
              <a:rPr sz="1850" spc="0" dirty="0">
                <a:latin typeface="Calibri"/>
                <a:cs typeface="Calibri"/>
              </a:rPr>
              <a:t>i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51861" y="3021584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43985" y="3351657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14364" y="3389503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17033" y="304109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48370" y="303314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45689" y="5703214"/>
            <a:ext cx="741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03345" y="5703214"/>
            <a:ext cx="746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69002" y="5703214"/>
            <a:ext cx="199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278869" y="5611774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274823" y="5668517"/>
            <a:ext cx="5623560" cy="512445"/>
          </a:xfrm>
          <a:custGeom>
            <a:avLst/>
            <a:gdLst/>
            <a:ahLst/>
            <a:cxnLst/>
            <a:rect l="l" t="t" r="r" b="b"/>
            <a:pathLst>
              <a:path w="5623559" h="512445">
                <a:moveTo>
                  <a:pt x="303021" y="85343"/>
                </a:moveTo>
                <a:lnTo>
                  <a:pt x="309731" y="52126"/>
                </a:lnTo>
                <a:lnTo>
                  <a:pt x="328025" y="24998"/>
                </a:lnTo>
                <a:lnTo>
                  <a:pt x="355153" y="6707"/>
                </a:lnTo>
                <a:lnTo>
                  <a:pt x="388365" y="0"/>
                </a:lnTo>
                <a:lnTo>
                  <a:pt x="1189736" y="0"/>
                </a:lnTo>
                <a:lnTo>
                  <a:pt x="2519806" y="0"/>
                </a:lnTo>
                <a:lnTo>
                  <a:pt x="5537961" y="0"/>
                </a:lnTo>
                <a:lnTo>
                  <a:pt x="5571174" y="6707"/>
                </a:lnTo>
                <a:lnTo>
                  <a:pt x="5598302" y="24998"/>
                </a:lnTo>
                <a:lnTo>
                  <a:pt x="5616596" y="52126"/>
                </a:lnTo>
                <a:lnTo>
                  <a:pt x="5623306" y="85343"/>
                </a:lnTo>
                <a:lnTo>
                  <a:pt x="5623306" y="298703"/>
                </a:lnTo>
                <a:lnTo>
                  <a:pt x="5623306" y="426719"/>
                </a:lnTo>
                <a:lnTo>
                  <a:pt x="5616596" y="459937"/>
                </a:lnTo>
                <a:lnTo>
                  <a:pt x="5598302" y="487065"/>
                </a:lnTo>
                <a:lnTo>
                  <a:pt x="5571174" y="505356"/>
                </a:lnTo>
                <a:lnTo>
                  <a:pt x="5537961" y="512063"/>
                </a:lnTo>
                <a:lnTo>
                  <a:pt x="2519806" y="512063"/>
                </a:lnTo>
                <a:lnTo>
                  <a:pt x="1189736" y="512063"/>
                </a:lnTo>
                <a:lnTo>
                  <a:pt x="388365" y="512063"/>
                </a:lnTo>
                <a:lnTo>
                  <a:pt x="355153" y="505356"/>
                </a:lnTo>
                <a:lnTo>
                  <a:pt x="328025" y="487065"/>
                </a:lnTo>
                <a:lnTo>
                  <a:pt x="309731" y="459937"/>
                </a:lnTo>
                <a:lnTo>
                  <a:pt x="303021" y="426719"/>
                </a:lnTo>
                <a:lnTo>
                  <a:pt x="0" y="475132"/>
                </a:lnTo>
                <a:lnTo>
                  <a:pt x="303021" y="298703"/>
                </a:lnTo>
                <a:lnTo>
                  <a:pt x="303021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4476" y="5059679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4"/>
                </a:lnTo>
                <a:lnTo>
                  <a:pt x="110233" y="137416"/>
                </a:lnTo>
                <a:lnTo>
                  <a:pt x="88646" y="118110"/>
                </a:lnTo>
                <a:lnTo>
                  <a:pt x="127254" y="74930"/>
                </a:lnTo>
                <a:lnTo>
                  <a:pt x="166104" y="74930"/>
                </a:lnTo>
                <a:lnTo>
                  <a:pt x="187451" y="51054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30"/>
                </a:moveTo>
                <a:lnTo>
                  <a:pt x="88646" y="118110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30"/>
                </a:lnTo>
                <a:close/>
              </a:path>
              <a:path w="898525" h="807720">
                <a:moveTo>
                  <a:pt x="166104" y="74930"/>
                </a:moveTo>
                <a:lnTo>
                  <a:pt x="127254" y="74930"/>
                </a:lnTo>
                <a:lnTo>
                  <a:pt x="148841" y="94236"/>
                </a:lnTo>
                <a:lnTo>
                  <a:pt x="166104" y="74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64329" y="5036820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41340" y="5043042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78" y="55540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78" y="55540"/>
                </a:lnTo>
                <a:close/>
              </a:path>
              <a:path w="2512059" h="810895">
                <a:moveTo>
                  <a:pt x="2497331" y="47243"/>
                </a:moveTo>
                <a:lnTo>
                  <a:pt x="2364993" y="47243"/>
                </a:lnTo>
                <a:lnTo>
                  <a:pt x="2381631" y="102615"/>
                </a:lnTo>
                <a:lnTo>
                  <a:pt x="2353841" y="110935"/>
                </a:lnTo>
                <a:lnTo>
                  <a:pt x="2370455" y="166496"/>
                </a:lnTo>
                <a:lnTo>
                  <a:pt x="2497331" y="47243"/>
                </a:lnTo>
                <a:close/>
              </a:path>
              <a:path w="2512059" h="810895">
                <a:moveTo>
                  <a:pt x="2364993" y="47243"/>
                </a:moveTo>
                <a:lnTo>
                  <a:pt x="2337278" y="55540"/>
                </a:lnTo>
                <a:lnTo>
                  <a:pt x="2353841" y="110935"/>
                </a:lnTo>
                <a:lnTo>
                  <a:pt x="2381631" y="102615"/>
                </a:lnTo>
                <a:lnTo>
                  <a:pt x="2364993" y="47243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78" y="55540"/>
                </a:lnTo>
                <a:lnTo>
                  <a:pt x="2364993" y="47243"/>
                </a:lnTo>
                <a:lnTo>
                  <a:pt x="2497331" y="47243"/>
                </a:lnTo>
                <a:lnTo>
                  <a:pt x="2512060" y="33400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68298" y="5751880"/>
            <a:ext cx="1368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Training 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es: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65303" y="7746"/>
            <a:ext cx="26708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r>
              <a:rPr sz="3200" b="1" i="1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Target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81629" y="6270447"/>
            <a:ext cx="706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84546" y="6285991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26534" y="6270447"/>
            <a:ext cx="556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583" y="1252727"/>
            <a:ext cx="2013203" cy="355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43583" y="1252727"/>
            <a:ext cx="2013585" cy="355600"/>
          </a:xfrm>
          <a:custGeom>
            <a:avLst/>
            <a:gdLst/>
            <a:ahLst/>
            <a:cxnLst/>
            <a:rect l="l" t="t" r="r" b="b"/>
            <a:pathLst>
              <a:path w="2013585" h="355600">
                <a:moveTo>
                  <a:pt x="0" y="355091"/>
                </a:moveTo>
                <a:lnTo>
                  <a:pt x="2013203" y="355091"/>
                </a:lnTo>
                <a:lnTo>
                  <a:pt x="2013203" y="0"/>
                </a:lnTo>
                <a:lnTo>
                  <a:pt x="0" y="0"/>
                </a:lnTo>
                <a:lnTo>
                  <a:pt x="0" y="3550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1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1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368933" y="1194308"/>
            <a:ext cx="1704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7335" algn="l"/>
              </a:tabLst>
            </a:pP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894576" y="1299972"/>
            <a:ext cx="2013203" cy="3535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94576" y="129997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4" h="353694">
                <a:moveTo>
                  <a:pt x="0" y="353567"/>
                </a:moveTo>
                <a:lnTo>
                  <a:pt x="2013203" y="353567"/>
                </a:lnTo>
                <a:lnTo>
                  <a:pt x="2013203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6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7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6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6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7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6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546083" y="12402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90415" y="1292352"/>
            <a:ext cx="2013204" cy="3535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90415" y="129235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5" h="353694">
                <a:moveTo>
                  <a:pt x="0" y="353567"/>
                </a:moveTo>
                <a:lnTo>
                  <a:pt x="2013204" y="353567"/>
                </a:lnTo>
                <a:lnTo>
                  <a:pt x="2013204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7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8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7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7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8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7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221741" y="0"/>
                </a:moveTo>
                <a:lnTo>
                  <a:pt x="177063" y="4506"/>
                </a:lnTo>
                <a:lnTo>
                  <a:pt x="135445" y="17430"/>
                </a:lnTo>
                <a:lnTo>
                  <a:pt x="97780" y="37879"/>
                </a:lnTo>
                <a:lnTo>
                  <a:pt x="64960" y="64960"/>
                </a:lnTo>
                <a:lnTo>
                  <a:pt x="37879" y="97780"/>
                </a:lnTo>
                <a:lnTo>
                  <a:pt x="17430" y="135445"/>
                </a:lnTo>
                <a:lnTo>
                  <a:pt x="4506" y="177063"/>
                </a:lnTo>
                <a:lnTo>
                  <a:pt x="0" y="221741"/>
                </a:lnTo>
                <a:lnTo>
                  <a:pt x="4506" y="266420"/>
                </a:lnTo>
                <a:lnTo>
                  <a:pt x="17430" y="308038"/>
                </a:lnTo>
                <a:lnTo>
                  <a:pt x="37879" y="345703"/>
                </a:lnTo>
                <a:lnTo>
                  <a:pt x="64960" y="378523"/>
                </a:lnTo>
                <a:lnTo>
                  <a:pt x="97780" y="405604"/>
                </a:lnTo>
                <a:lnTo>
                  <a:pt x="135445" y="426053"/>
                </a:lnTo>
                <a:lnTo>
                  <a:pt x="177063" y="438977"/>
                </a:lnTo>
                <a:lnTo>
                  <a:pt x="221741" y="443484"/>
                </a:lnTo>
                <a:lnTo>
                  <a:pt x="266420" y="438977"/>
                </a:lnTo>
                <a:lnTo>
                  <a:pt x="308038" y="426053"/>
                </a:lnTo>
                <a:lnTo>
                  <a:pt x="345703" y="405604"/>
                </a:lnTo>
                <a:lnTo>
                  <a:pt x="378523" y="378523"/>
                </a:lnTo>
                <a:lnTo>
                  <a:pt x="405604" y="345703"/>
                </a:lnTo>
                <a:lnTo>
                  <a:pt x="426053" y="308038"/>
                </a:lnTo>
                <a:lnTo>
                  <a:pt x="438977" y="266420"/>
                </a:lnTo>
                <a:lnTo>
                  <a:pt x="443483" y="221741"/>
                </a:lnTo>
                <a:lnTo>
                  <a:pt x="438977" y="177063"/>
                </a:lnTo>
                <a:lnTo>
                  <a:pt x="426053" y="135445"/>
                </a:lnTo>
                <a:lnTo>
                  <a:pt x="405604" y="97780"/>
                </a:lnTo>
                <a:lnTo>
                  <a:pt x="378523" y="64960"/>
                </a:lnTo>
                <a:lnTo>
                  <a:pt x="345703" y="37879"/>
                </a:lnTo>
                <a:lnTo>
                  <a:pt x="308038" y="17430"/>
                </a:lnTo>
                <a:lnTo>
                  <a:pt x="266420" y="4506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0" y="221741"/>
                </a:moveTo>
                <a:lnTo>
                  <a:pt x="4506" y="177063"/>
                </a:lnTo>
                <a:lnTo>
                  <a:pt x="17430" y="135445"/>
                </a:lnTo>
                <a:lnTo>
                  <a:pt x="37879" y="97780"/>
                </a:lnTo>
                <a:lnTo>
                  <a:pt x="64960" y="64960"/>
                </a:lnTo>
                <a:lnTo>
                  <a:pt x="97780" y="37879"/>
                </a:lnTo>
                <a:lnTo>
                  <a:pt x="135445" y="17430"/>
                </a:lnTo>
                <a:lnTo>
                  <a:pt x="177063" y="4506"/>
                </a:lnTo>
                <a:lnTo>
                  <a:pt x="221741" y="0"/>
                </a:lnTo>
                <a:lnTo>
                  <a:pt x="266420" y="4506"/>
                </a:lnTo>
                <a:lnTo>
                  <a:pt x="308038" y="17430"/>
                </a:lnTo>
                <a:lnTo>
                  <a:pt x="345703" y="37879"/>
                </a:lnTo>
                <a:lnTo>
                  <a:pt x="378523" y="64960"/>
                </a:lnTo>
                <a:lnTo>
                  <a:pt x="405604" y="97780"/>
                </a:lnTo>
                <a:lnTo>
                  <a:pt x="426053" y="135445"/>
                </a:lnTo>
                <a:lnTo>
                  <a:pt x="438977" y="177063"/>
                </a:lnTo>
                <a:lnTo>
                  <a:pt x="443483" y="221741"/>
                </a:lnTo>
                <a:lnTo>
                  <a:pt x="438977" y="266420"/>
                </a:lnTo>
                <a:lnTo>
                  <a:pt x="426053" y="308038"/>
                </a:lnTo>
                <a:lnTo>
                  <a:pt x="405604" y="345703"/>
                </a:lnTo>
                <a:lnTo>
                  <a:pt x="378523" y="378523"/>
                </a:lnTo>
                <a:lnTo>
                  <a:pt x="345703" y="405604"/>
                </a:lnTo>
                <a:lnTo>
                  <a:pt x="308038" y="426053"/>
                </a:lnTo>
                <a:lnTo>
                  <a:pt x="266420" y="438977"/>
                </a:lnTo>
                <a:lnTo>
                  <a:pt x="221741" y="443484"/>
                </a:lnTo>
                <a:lnTo>
                  <a:pt x="177063" y="438977"/>
                </a:lnTo>
                <a:lnTo>
                  <a:pt x="135445" y="426053"/>
                </a:lnTo>
                <a:lnTo>
                  <a:pt x="97780" y="405604"/>
                </a:lnTo>
                <a:lnTo>
                  <a:pt x="64960" y="378523"/>
                </a:lnTo>
                <a:lnTo>
                  <a:pt x="37879" y="345703"/>
                </a:lnTo>
                <a:lnTo>
                  <a:pt x="17430" y="308038"/>
                </a:lnTo>
                <a:lnTo>
                  <a:pt x="4506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222503" y="0"/>
                </a:moveTo>
                <a:lnTo>
                  <a:pt x="177647" y="4506"/>
                </a:lnTo>
                <a:lnTo>
                  <a:pt x="135874" y="17430"/>
                </a:lnTo>
                <a:lnTo>
                  <a:pt x="98077" y="37879"/>
                </a:lnTo>
                <a:lnTo>
                  <a:pt x="65150" y="64960"/>
                </a:lnTo>
                <a:lnTo>
                  <a:pt x="37986" y="97780"/>
                </a:lnTo>
                <a:lnTo>
                  <a:pt x="17478" y="135445"/>
                </a:lnTo>
                <a:lnTo>
                  <a:pt x="4518" y="177063"/>
                </a:lnTo>
                <a:lnTo>
                  <a:pt x="0" y="221741"/>
                </a:lnTo>
                <a:lnTo>
                  <a:pt x="4518" y="266420"/>
                </a:lnTo>
                <a:lnTo>
                  <a:pt x="17478" y="308038"/>
                </a:lnTo>
                <a:lnTo>
                  <a:pt x="37986" y="345703"/>
                </a:lnTo>
                <a:lnTo>
                  <a:pt x="65151" y="378523"/>
                </a:lnTo>
                <a:lnTo>
                  <a:pt x="98077" y="405604"/>
                </a:lnTo>
                <a:lnTo>
                  <a:pt x="135874" y="426053"/>
                </a:lnTo>
                <a:lnTo>
                  <a:pt x="177647" y="438977"/>
                </a:lnTo>
                <a:lnTo>
                  <a:pt x="222503" y="443483"/>
                </a:lnTo>
                <a:lnTo>
                  <a:pt x="267360" y="438977"/>
                </a:lnTo>
                <a:lnTo>
                  <a:pt x="309133" y="426053"/>
                </a:lnTo>
                <a:lnTo>
                  <a:pt x="346930" y="405604"/>
                </a:lnTo>
                <a:lnTo>
                  <a:pt x="379856" y="378523"/>
                </a:lnTo>
                <a:lnTo>
                  <a:pt x="407021" y="345703"/>
                </a:lnTo>
                <a:lnTo>
                  <a:pt x="427529" y="308038"/>
                </a:lnTo>
                <a:lnTo>
                  <a:pt x="440489" y="266420"/>
                </a:lnTo>
                <a:lnTo>
                  <a:pt x="445007" y="221741"/>
                </a:lnTo>
                <a:lnTo>
                  <a:pt x="440489" y="177063"/>
                </a:lnTo>
                <a:lnTo>
                  <a:pt x="427529" y="135445"/>
                </a:lnTo>
                <a:lnTo>
                  <a:pt x="407021" y="97780"/>
                </a:lnTo>
                <a:lnTo>
                  <a:pt x="379856" y="64960"/>
                </a:lnTo>
                <a:lnTo>
                  <a:pt x="346930" y="37879"/>
                </a:lnTo>
                <a:lnTo>
                  <a:pt x="309133" y="17430"/>
                </a:lnTo>
                <a:lnTo>
                  <a:pt x="267360" y="4506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0" y="221741"/>
                </a:moveTo>
                <a:lnTo>
                  <a:pt x="4518" y="177063"/>
                </a:lnTo>
                <a:lnTo>
                  <a:pt x="17478" y="135445"/>
                </a:lnTo>
                <a:lnTo>
                  <a:pt x="37986" y="97780"/>
                </a:lnTo>
                <a:lnTo>
                  <a:pt x="65150" y="64960"/>
                </a:lnTo>
                <a:lnTo>
                  <a:pt x="98077" y="37879"/>
                </a:lnTo>
                <a:lnTo>
                  <a:pt x="135874" y="17430"/>
                </a:lnTo>
                <a:lnTo>
                  <a:pt x="177647" y="4506"/>
                </a:lnTo>
                <a:lnTo>
                  <a:pt x="222503" y="0"/>
                </a:lnTo>
                <a:lnTo>
                  <a:pt x="267360" y="4506"/>
                </a:lnTo>
                <a:lnTo>
                  <a:pt x="309133" y="17430"/>
                </a:lnTo>
                <a:lnTo>
                  <a:pt x="346930" y="37879"/>
                </a:lnTo>
                <a:lnTo>
                  <a:pt x="379856" y="64960"/>
                </a:lnTo>
                <a:lnTo>
                  <a:pt x="407021" y="97780"/>
                </a:lnTo>
                <a:lnTo>
                  <a:pt x="427529" y="135445"/>
                </a:lnTo>
                <a:lnTo>
                  <a:pt x="440489" y="177063"/>
                </a:lnTo>
                <a:lnTo>
                  <a:pt x="445007" y="221741"/>
                </a:lnTo>
                <a:lnTo>
                  <a:pt x="440489" y="266420"/>
                </a:lnTo>
                <a:lnTo>
                  <a:pt x="427529" y="308038"/>
                </a:lnTo>
                <a:lnTo>
                  <a:pt x="407021" y="345703"/>
                </a:lnTo>
                <a:lnTo>
                  <a:pt x="379856" y="378523"/>
                </a:lnTo>
                <a:lnTo>
                  <a:pt x="346930" y="405604"/>
                </a:lnTo>
                <a:lnTo>
                  <a:pt x="309133" y="426053"/>
                </a:lnTo>
                <a:lnTo>
                  <a:pt x="267360" y="438977"/>
                </a:lnTo>
                <a:lnTo>
                  <a:pt x="222503" y="443483"/>
                </a:lnTo>
                <a:lnTo>
                  <a:pt x="177647" y="438977"/>
                </a:lnTo>
                <a:lnTo>
                  <a:pt x="135874" y="426053"/>
                </a:lnTo>
                <a:lnTo>
                  <a:pt x="98077" y="405604"/>
                </a:lnTo>
                <a:lnTo>
                  <a:pt x="65150" y="378523"/>
                </a:lnTo>
                <a:lnTo>
                  <a:pt x="37986" y="345703"/>
                </a:lnTo>
                <a:lnTo>
                  <a:pt x="17478" y="308038"/>
                </a:lnTo>
                <a:lnTo>
                  <a:pt x="4518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41923" y="123367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19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19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20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20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8"/>
                </a:moveTo>
                <a:lnTo>
                  <a:pt x="0" y="414528"/>
                </a:lnTo>
                <a:lnTo>
                  <a:pt x="219455" y="633984"/>
                </a:lnTo>
                <a:lnTo>
                  <a:pt x="438912" y="414528"/>
                </a:lnTo>
                <a:close/>
              </a:path>
              <a:path w="439420" h="634364">
                <a:moveTo>
                  <a:pt x="329183" y="219456"/>
                </a:moveTo>
                <a:lnTo>
                  <a:pt x="109727" y="219456"/>
                </a:lnTo>
                <a:lnTo>
                  <a:pt x="109727" y="414528"/>
                </a:lnTo>
                <a:lnTo>
                  <a:pt x="329183" y="414528"/>
                </a:lnTo>
                <a:lnTo>
                  <a:pt x="329183" y="219456"/>
                </a:lnTo>
                <a:close/>
              </a:path>
              <a:path w="439420" h="634364">
                <a:moveTo>
                  <a:pt x="219455" y="0"/>
                </a:moveTo>
                <a:lnTo>
                  <a:pt x="0" y="219456"/>
                </a:lnTo>
                <a:lnTo>
                  <a:pt x="438912" y="219456"/>
                </a:lnTo>
                <a:lnTo>
                  <a:pt x="219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6"/>
                </a:moveTo>
                <a:lnTo>
                  <a:pt x="219455" y="0"/>
                </a:lnTo>
                <a:lnTo>
                  <a:pt x="438912" y="219456"/>
                </a:lnTo>
                <a:lnTo>
                  <a:pt x="329183" y="219456"/>
                </a:lnTo>
                <a:lnTo>
                  <a:pt x="329183" y="414528"/>
                </a:lnTo>
                <a:lnTo>
                  <a:pt x="438912" y="414528"/>
                </a:lnTo>
                <a:lnTo>
                  <a:pt x="219455" y="633984"/>
                </a:lnTo>
                <a:lnTo>
                  <a:pt x="0" y="414528"/>
                </a:lnTo>
                <a:lnTo>
                  <a:pt x="109727" y="414528"/>
                </a:lnTo>
                <a:lnTo>
                  <a:pt x="109727" y="219456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328164" y="612089"/>
            <a:ext cx="7067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775193" y="636854"/>
            <a:ext cx="706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256408" y="957833"/>
            <a:ext cx="321945" cy="328295"/>
          </a:xfrm>
          <a:custGeom>
            <a:avLst/>
            <a:gdLst/>
            <a:ahLst/>
            <a:cxnLst/>
            <a:rect l="l" t="t" r="r" b="b"/>
            <a:pathLst>
              <a:path w="321944" h="328294">
                <a:moveTo>
                  <a:pt x="228049" y="68410"/>
                </a:moveTo>
                <a:lnTo>
                  <a:pt x="0" y="301498"/>
                </a:lnTo>
                <a:lnTo>
                  <a:pt x="27178" y="328040"/>
                </a:lnTo>
                <a:lnTo>
                  <a:pt x="255286" y="95012"/>
                </a:lnTo>
                <a:lnTo>
                  <a:pt x="228049" y="68410"/>
                </a:lnTo>
                <a:close/>
              </a:path>
              <a:path w="321944" h="328294">
                <a:moveTo>
                  <a:pt x="304023" y="54737"/>
                </a:moveTo>
                <a:lnTo>
                  <a:pt x="241427" y="54737"/>
                </a:lnTo>
                <a:lnTo>
                  <a:pt x="268605" y="81406"/>
                </a:lnTo>
                <a:lnTo>
                  <a:pt x="255286" y="95012"/>
                </a:lnTo>
                <a:lnTo>
                  <a:pt x="282575" y="121665"/>
                </a:lnTo>
                <a:lnTo>
                  <a:pt x="304023" y="54737"/>
                </a:lnTo>
                <a:close/>
              </a:path>
              <a:path w="321944" h="328294">
                <a:moveTo>
                  <a:pt x="241427" y="54737"/>
                </a:moveTo>
                <a:lnTo>
                  <a:pt x="228049" y="68410"/>
                </a:lnTo>
                <a:lnTo>
                  <a:pt x="255286" y="95012"/>
                </a:lnTo>
                <a:lnTo>
                  <a:pt x="268605" y="81406"/>
                </a:lnTo>
                <a:lnTo>
                  <a:pt x="241427" y="54737"/>
                </a:lnTo>
                <a:close/>
              </a:path>
              <a:path w="321944" h="328294">
                <a:moveTo>
                  <a:pt x="321564" y="0"/>
                </a:moveTo>
                <a:lnTo>
                  <a:pt x="200787" y="41782"/>
                </a:lnTo>
                <a:lnTo>
                  <a:pt x="228049" y="68410"/>
                </a:lnTo>
                <a:lnTo>
                  <a:pt x="241427" y="54737"/>
                </a:lnTo>
                <a:lnTo>
                  <a:pt x="304023" y="54737"/>
                </a:lnTo>
                <a:lnTo>
                  <a:pt x="321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63744" y="1052322"/>
            <a:ext cx="240029" cy="297815"/>
          </a:xfrm>
          <a:custGeom>
            <a:avLst/>
            <a:gdLst/>
            <a:ahLst/>
            <a:cxnLst/>
            <a:rect l="l" t="t" r="r" b="b"/>
            <a:pathLst>
              <a:path w="240029" h="297815">
                <a:moveTo>
                  <a:pt x="154197" y="77968"/>
                </a:moveTo>
                <a:lnTo>
                  <a:pt x="0" y="273812"/>
                </a:lnTo>
                <a:lnTo>
                  <a:pt x="29971" y="297433"/>
                </a:lnTo>
                <a:lnTo>
                  <a:pt x="184194" y="101559"/>
                </a:lnTo>
                <a:lnTo>
                  <a:pt x="154197" y="77968"/>
                </a:lnTo>
                <a:close/>
              </a:path>
              <a:path w="240029" h="297815">
                <a:moveTo>
                  <a:pt x="226920" y="62991"/>
                </a:moveTo>
                <a:lnTo>
                  <a:pt x="165988" y="62991"/>
                </a:lnTo>
                <a:lnTo>
                  <a:pt x="195960" y="86613"/>
                </a:lnTo>
                <a:lnTo>
                  <a:pt x="184194" y="101559"/>
                </a:lnTo>
                <a:lnTo>
                  <a:pt x="214121" y="125094"/>
                </a:lnTo>
                <a:lnTo>
                  <a:pt x="226920" y="62991"/>
                </a:lnTo>
                <a:close/>
              </a:path>
              <a:path w="240029" h="297815">
                <a:moveTo>
                  <a:pt x="165988" y="62991"/>
                </a:moveTo>
                <a:lnTo>
                  <a:pt x="154197" y="77968"/>
                </a:lnTo>
                <a:lnTo>
                  <a:pt x="184194" y="101559"/>
                </a:lnTo>
                <a:lnTo>
                  <a:pt x="195960" y="86613"/>
                </a:lnTo>
                <a:lnTo>
                  <a:pt x="165988" y="62991"/>
                </a:lnTo>
                <a:close/>
              </a:path>
              <a:path w="240029" h="297815">
                <a:moveTo>
                  <a:pt x="239902" y="0"/>
                </a:moveTo>
                <a:lnTo>
                  <a:pt x="124332" y="54482"/>
                </a:lnTo>
                <a:lnTo>
                  <a:pt x="154197" y="77968"/>
                </a:lnTo>
                <a:lnTo>
                  <a:pt x="165988" y="62991"/>
                </a:lnTo>
                <a:lnTo>
                  <a:pt x="226920" y="62991"/>
                </a:lnTo>
                <a:lnTo>
                  <a:pt x="239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93811" y="974597"/>
            <a:ext cx="201295" cy="333375"/>
          </a:xfrm>
          <a:custGeom>
            <a:avLst/>
            <a:gdLst/>
            <a:ahLst/>
            <a:cxnLst/>
            <a:rect l="l" t="t" r="r" b="b"/>
            <a:pathLst>
              <a:path w="201295" h="333375">
                <a:moveTo>
                  <a:pt x="128111" y="89795"/>
                </a:moveTo>
                <a:lnTo>
                  <a:pt x="0" y="314198"/>
                </a:lnTo>
                <a:lnTo>
                  <a:pt x="33020" y="333121"/>
                </a:lnTo>
                <a:lnTo>
                  <a:pt x="161152" y="108681"/>
                </a:lnTo>
                <a:lnTo>
                  <a:pt x="128111" y="89795"/>
                </a:lnTo>
                <a:close/>
              </a:path>
              <a:path w="201295" h="333375">
                <a:moveTo>
                  <a:pt x="197284" y="73278"/>
                </a:moveTo>
                <a:lnTo>
                  <a:pt x="137541" y="73278"/>
                </a:lnTo>
                <a:lnTo>
                  <a:pt x="170561" y="92201"/>
                </a:lnTo>
                <a:lnTo>
                  <a:pt x="161152" y="108681"/>
                </a:lnTo>
                <a:lnTo>
                  <a:pt x="194310" y="127635"/>
                </a:lnTo>
                <a:lnTo>
                  <a:pt x="197284" y="73278"/>
                </a:lnTo>
                <a:close/>
              </a:path>
              <a:path w="201295" h="333375">
                <a:moveTo>
                  <a:pt x="137541" y="73278"/>
                </a:moveTo>
                <a:lnTo>
                  <a:pt x="128111" y="89795"/>
                </a:lnTo>
                <a:lnTo>
                  <a:pt x="161152" y="108681"/>
                </a:lnTo>
                <a:lnTo>
                  <a:pt x="170561" y="92201"/>
                </a:lnTo>
                <a:lnTo>
                  <a:pt x="137541" y="73278"/>
                </a:lnTo>
                <a:close/>
              </a:path>
              <a:path w="201295" h="333375">
                <a:moveTo>
                  <a:pt x="201295" y="0"/>
                </a:moveTo>
                <a:lnTo>
                  <a:pt x="94996" y="70865"/>
                </a:lnTo>
                <a:lnTo>
                  <a:pt x="128111" y="89795"/>
                </a:lnTo>
                <a:lnTo>
                  <a:pt x="137541" y="73278"/>
                </a:lnTo>
                <a:lnTo>
                  <a:pt x="197284" y="73278"/>
                </a:lnTo>
                <a:lnTo>
                  <a:pt x="201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706626" y="1091895"/>
            <a:ext cx="1019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5925" algn="l"/>
                <a:tab pos="760095" algn="l"/>
              </a:tabLst>
            </a:pPr>
            <a:r>
              <a:rPr sz="2800" spc="-5" dirty="0">
                <a:latin typeface="Calibri"/>
                <a:cs typeface="Calibri"/>
              </a:rPr>
              <a:t>…	</a:t>
            </a:r>
            <a:r>
              <a:rPr sz="3600" baseline="-11574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217034" y="459266"/>
            <a:ext cx="1367790" cy="1129030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821055">
              <a:lnSpc>
                <a:spcPct val="100000"/>
              </a:lnSpc>
              <a:spcBef>
                <a:spcPts val="123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332105" algn="l"/>
                <a:tab pos="753110" algn="l"/>
                <a:tab pos="1109345" algn="l"/>
              </a:tabLst>
            </a:pPr>
            <a:r>
              <a:rPr sz="3600" baseline="-8101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800" spc="-5" dirty="0">
                <a:latin typeface="Calibri"/>
                <a:cs typeface="Calibri"/>
              </a:rPr>
              <a:t>…	</a:t>
            </a:r>
            <a:r>
              <a:rPr sz="3600" spc="-7" baseline="-10416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021448" y="1152855"/>
            <a:ext cx="1323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6075" algn="l"/>
                <a:tab pos="753110" algn="l"/>
                <a:tab pos="1064260" algn="l"/>
              </a:tabLst>
            </a:pP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4200" spc="-7" baseline="-2976" dirty="0">
                <a:latin typeface="Calibri"/>
                <a:cs typeface="Calibri"/>
              </a:rPr>
              <a:t>…	</a:t>
            </a:r>
            <a:r>
              <a:rPr sz="3600" spc="-7" baseline="-8101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046978" y="6281724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133081" y="6281724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960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385316" y="5878067"/>
            <a:ext cx="6373368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3791" y="5815584"/>
            <a:ext cx="637489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4752" y="5917691"/>
            <a:ext cx="6254496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44752" y="5928766"/>
            <a:ext cx="6254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RNN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的</a:t>
            </a:r>
            <a:r>
              <a:rPr lang="zh-CN" altLang="en-US" sz="2800" spc="-5" dirty="0" smtClean="0">
                <a:solidFill>
                  <a:srgbClr val="FFFFFF"/>
                </a:solidFill>
                <a:cs typeface="Calibri"/>
              </a:rPr>
              <a:t>学习</a:t>
            </a:r>
            <a:r>
              <a:rPr lang="zh-CN" altLang="en-US" sz="2800" spc="-5" dirty="0">
                <a:solidFill>
                  <a:srgbClr val="FFFFFF"/>
                </a:solidFill>
                <a:cs typeface="Calibri"/>
              </a:rPr>
              <a:t>在实践中是非常困难的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6152" y="1716023"/>
            <a:ext cx="3474720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232" y="1653539"/>
            <a:ext cx="3464052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5588" y="1755648"/>
            <a:ext cx="3355848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297" y="5164658"/>
            <a:ext cx="2871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 ← 𝑤 − 𝜂𝜕𝐿 ∕</a:t>
            </a:r>
            <a:r>
              <a:rPr sz="2800" spc="-1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61859" y="1643633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8" y="64769"/>
                </a:lnTo>
                <a:lnTo>
                  <a:pt x="25908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1367" y="1614677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0491" y="5288279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60491" y="52882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24541" y="5181391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8311" y="5308091"/>
            <a:ext cx="3429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68311" y="5308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43003" y="5211871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96484" y="3616452"/>
            <a:ext cx="574548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96484" y="361645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44868" y="3657600"/>
            <a:ext cx="573024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44868" y="36576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286511" y="573024"/>
                </a:move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62955" y="1938527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62955" y="19385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5723" y="1949195"/>
            <a:ext cx="574548" cy="574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5723" y="194919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6805" y="4232909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69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9" y="74929"/>
                </a:lnTo>
                <a:lnTo>
                  <a:pt x="58159" y="53180"/>
                </a:lnTo>
                <a:lnTo>
                  <a:pt x="47244" y="46100"/>
                </a:lnTo>
                <a:lnTo>
                  <a:pt x="61341" y="24383"/>
                </a:lnTo>
                <a:lnTo>
                  <a:pt x="76815" y="24383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1" y="24383"/>
                </a:moveTo>
                <a:lnTo>
                  <a:pt x="47244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1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1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31179" y="4228338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5"/>
                </a:lnTo>
                <a:lnTo>
                  <a:pt x="13716" y="1022096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5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5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374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7" y="64769"/>
                </a:lnTo>
                <a:lnTo>
                  <a:pt x="25907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991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5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5" y="1029334"/>
                </a:lnTo>
                <a:lnTo>
                  <a:pt x="51815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329676" y="1276051"/>
            <a:ext cx="120014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77957" y="1058971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y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24548" y="1280623"/>
            <a:ext cx="12065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4341" y="1063543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y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67483" y="3697223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67483" y="36972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016225" y="3588809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30" dirty="0">
                <a:latin typeface="Times New Roman"/>
                <a:cs typeface="Times New Roman"/>
              </a:rPr>
              <a:t>a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75303" y="3686555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28266" y="2561082"/>
            <a:ext cx="5354574" cy="26482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22424" y="3591859"/>
            <a:ext cx="28702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30" dirty="0">
                <a:latin typeface="Times New Roman"/>
                <a:cs typeface="Times New Roman"/>
              </a:rPr>
              <a:t>a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1441" y="20490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26402" y="2067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354074" y="1765503"/>
            <a:ext cx="2941320" cy="140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Backpropagation  through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time (BPTT)</a:t>
            </a:r>
            <a:endParaRPr sz="2800" dirty="0">
              <a:latin typeface="Calibri"/>
              <a:cs typeface="Calibri"/>
            </a:endParaRPr>
          </a:p>
          <a:p>
            <a:pPr marL="106680" algn="ctr">
              <a:lnSpc>
                <a:spcPct val="100000"/>
              </a:lnSpc>
              <a:spcBef>
                <a:spcPts val="13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copy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48709" y="4519040"/>
            <a:ext cx="288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0373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不幸的是</a:t>
            </a:r>
            <a:r>
              <a:rPr spc="-75" dirty="0" smtClean="0"/>
              <a:t> 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1104221" y="2682239"/>
            <a:ext cx="7160430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0028" y="173736"/>
            <a:ext cx="2523744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542" y="1663865"/>
            <a:ext cx="7014845" cy="105791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 smtClean="0">
                <a:latin typeface="Calibri"/>
                <a:cs typeface="Calibri"/>
              </a:rPr>
              <a:t>基于</a:t>
            </a:r>
            <a:r>
              <a:rPr sz="2800" spc="-5" dirty="0" smtClean="0">
                <a:latin typeface="Calibri"/>
                <a:cs typeface="Calibri"/>
              </a:rPr>
              <a:t>RNN</a:t>
            </a:r>
            <a:r>
              <a:rPr lang="zh-CN" altLang="en-US" sz="2800" spc="-5" dirty="0" smtClean="0">
                <a:latin typeface="Calibri"/>
                <a:cs typeface="Calibri"/>
              </a:rPr>
              <a:t>的网络并不总是容易学习</a:t>
            </a:r>
            <a:endParaRPr sz="2800" dirty="0" smtClean="0">
              <a:latin typeface="Calibri"/>
              <a:cs typeface="Calibri"/>
            </a:endParaRPr>
          </a:p>
          <a:p>
            <a:pPr marL="1406525">
              <a:lnSpc>
                <a:spcPct val="100000"/>
              </a:lnSpc>
              <a:spcBef>
                <a:spcPts val="875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在</a:t>
            </a:r>
            <a:r>
              <a:rPr lang="en-US" altLang="zh-CN" sz="2400" spc="-10" dirty="0" smtClean="0">
                <a:latin typeface="Calibri"/>
                <a:cs typeface="Calibri"/>
              </a:rPr>
              <a:t>NLP</a:t>
            </a:r>
            <a:r>
              <a:rPr lang="zh-CN" altLang="en-US" sz="2400" spc="-10" dirty="0" smtClean="0">
                <a:latin typeface="Calibri"/>
                <a:cs typeface="Calibri"/>
              </a:rPr>
              <a:t>上的真实实验结果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98564" y="4692396"/>
            <a:ext cx="963168" cy="461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8564" y="4692396"/>
            <a:ext cx="963294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Lucky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4352" y="3668267"/>
            <a:ext cx="1594103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4352" y="3668267"/>
            <a:ext cx="1594485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sometimes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580644" y="170687"/>
                </a:moveTo>
                <a:lnTo>
                  <a:pt x="0" y="170687"/>
                </a:lnTo>
                <a:lnTo>
                  <a:pt x="290322" y="341375"/>
                </a:lnTo>
                <a:lnTo>
                  <a:pt x="580644" y="170687"/>
                </a:lnTo>
                <a:close/>
              </a:path>
              <a:path w="581025" h="341629">
                <a:moveTo>
                  <a:pt x="435483" y="0"/>
                </a:moveTo>
                <a:lnTo>
                  <a:pt x="145161" y="0"/>
                </a:lnTo>
                <a:lnTo>
                  <a:pt x="145161" y="170687"/>
                </a:lnTo>
                <a:lnTo>
                  <a:pt x="435483" y="170687"/>
                </a:lnTo>
                <a:lnTo>
                  <a:pt x="435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0" y="170687"/>
                </a:moveTo>
                <a:lnTo>
                  <a:pt x="145161" y="170687"/>
                </a:lnTo>
                <a:lnTo>
                  <a:pt x="145161" y="0"/>
                </a:lnTo>
                <a:lnTo>
                  <a:pt x="435483" y="0"/>
                </a:lnTo>
                <a:lnTo>
                  <a:pt x="435483" y="170687"/>
                </a:lnTo>
                <a:lnTo>
                  <a:pt x="580644" y="170687"/>
                </a:lnTo>
                <a:lnTo>
                  <a:pt x="290322" y="341375"/>
                </a:lnTo>
                <a:lnTo>
                  <a:pt x="0" y="17068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0" y="290322"/>
                </a:lnTo>
                <a:lnTo>
                  <a:pt x="170687" y="580644"/>
                </a:lnTo>
                <a:lnTo>
                  <a:pt x="170687" y="435483"/>
                </a:lnTo>
                <a:lnTo>
                  <a:pt x="341375" y="435483"/>
                </a:lnTo>
                <a:lnTo>
                  <a:pt x="341375" y="145161"/>
                </a:lnTo>
                <a:lnTo>
                  <a:pt x="170687" y="145161"/>
                </a:lnTo>
                <a:lnTo>
                  <a:pt x="170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170687" y="145161"/>
                </a:lnTo>
                <a:lnTo>
                  <a:pt x="341375" y="145161"/>
                </a:lnTo>
                <a:lnTo>
                  <a:pt x="341375" y="435483"/>
                </a:lnTo>
                <a:lnTo>
                  <a:pt x="170687" y="435483"/>
                </a:lnTo>
                <a:lnTo>
                  <a:pt x="170687" y="580644"/>
                </a:lnTo>
                <a:lnTo>
                  <a:pt x="0" y="290322"/>
                </a:lnTo>
                <a:lnTo>
                  <a:pt x="17068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819" y="3592067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80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35304" y="3783248"/>
            <a:ext cx="330835" cy="1216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5" dirty="0">
                <a:latin typeface="Calibri"/>
                <a:cs typeface="Calibri"/>
              </a:rPr>
              <a:t>Total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45635" y="6272784"/>
            <a:ext cx="1485900" cy="462280"/>
          </a:xfrm>
          <a:custGeom>
            <a:avLst/>
            <a:gdLst/>
            <a:ahLst/>
            <a:cxnLst/>
            <a:rect l="l" t="t" r="r" b="b"/>
            <a:pathLst>
              <a:path w="1485900" h="462279">
                <a:moveTo>
                  <a:pt x="0" y="461771"/>
                </a:moveTo>
                <a:lnTo>
                  <a:pt x="1485900" y="461771"/>
                </a:lnTo>
                <a:lnTo>
                  <a:pt x="1485900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96917" y="6286906"/>
            <a:ext cx="7848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27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误差表面粗糙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1107160" y="1690116"/>
            <a:ext cx="6708304" cy="462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3684" y="6051296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525" y="5386832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9779" y="3928617"/>
            <a:ext cx="304800" cy="54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0"/>
              </a:lnSpc>
            </a:pPr>
            <a:r>
              <a:rPr sz="2400" spc="-5" dirty="0">
                <a:latin typeface="Calibri"/>
                <a:cs typeface="Calibri"/>
              </a:rPr>
              <a:t>Cos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5922" y="2948292"/>
            <a:ext cx="1225727" cy="1225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31791" y="4431791"/>
            <a:ext cx="160020" cy="15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6303" y="4602479"/>
            <a:ext cx="160020" cy="156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2903" y="4753355"/>
            <a:ext cx="160020" cy="156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0464" y="2584704"/>
            <a:ext cx="158495" cy="155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2991" y="2717164"/>
            <a:ext cx="940435" cy="1889125"/>
          </a:xfrm>
          <a:custGeom>
            <a:avLst/>
            <a:gdLst/>
            <a:ahLst/>
            <a:cxnLst/>
            <a:rect l="l" t="t" r="r" b="b"/>
            <a:pathLst>
              <a:path w="940435" h="1889125">
                <a:moveTo>
                  <a:pt x="931882" y="1771015"/>
                </a:moveTo>
                <a:lnTo>
                  <a:pt x="893698" y="1771015"/>
                </a:lnTo>
                <a:lnTo>
                  <a:pt x="902081" y="1888744"/>
                </a:lnTo>
                <a:lnTo>
                  <a:pt x="940181" y="1886077"/>
                </a:lnTo>
                <a:lnTo>
                  <a:pt x="931882" y="1771015"/>
                </a:lnTo>
                <a:close/>
              </a:path>
              <a:path w="940435" h="1889125">
                <a:moveTo>
                  <a:pt x="927215" y="1712087"/>
                </a:moveTo>
                <a:lnTo>
                  <a:pt x="888999" y="1712087"/>
                </a:lnTo>
                <a:lnTo>
                  <a:pt x="893698" y="1771142"/>
                </a:lnTo>
                <a:lnTo>
                  <a:pt x="931882" y="1771015"/>
                </a:lnTo>
                <a:lnTo>
                  <a:pt x="931671" y="1768094"/>
                </a:lnTo>
                <a:lnTo>
                  <a:pt x="927215" y="1712087"/>
                </a:lnTo>
                <a:close/>
              </a:path>
              <a:path w="940435" h="1889125">
                <a:moveTo>
                  <a:pt x="921960" y="1653540"/>
                </a:moveTo>
                <a:lnTo>
                  <a:pt x="883666" y="1653540"/>
                </a:lnTo>
                <a:lnTo>
                  <a:pt x="888999" y="1712341"/>
                </a:lnTo>
                <a:lnTo>
                  <a:pt x="888999" y="1712087"/>
                </a:lnTo>
                <a:lnTo>
                  <a:pt x="927215" y="1712087"/>
                </a:lnTo>
                <a:lnTo>
                  <a:pt x="926972" y="1709039"/>
                </a:lnTo>
                <a:lnTo>
                  <a:pt x="921960" y="1653540"/>
                </a:lnTo>
                <a:close/>
              </a:path>
              <a:path w="940435" h="1889125">
                <a:moveTo>
                  <a:pt x="909111" y="1536065"/>
                </a:moveTo>
                <a:lnTo>
                  <a:pt x="870711" y="1536065"/>
                </a:lnTo>
                <a:lnTo>
                  <a:pt x="877696" y="1594993"/>
                </a:lnTo>
                <a:lnTo>
                  <a:pt x="883666" y="1653667"/>
                </a:lnTo>
                <a:lnTo>
                  <a:pt x="921960" y="1653540"/>
                </a:lnTo>
                <a:lnTo>
                  <a:pt x="921638" y="1649984"/>
                </a:lnTo>
                <a:lnTo>
                  <a:pt x="915543" y="1590675"/>
                </a:lnTo>
                <a:lnTo>
                  <a:pt x="909111" y="1536065"/>
                </a:lnTo>
                <a:close/>
              </a:path>
              <a:path w="940435" h="1889125">
                <a:moveTo>
                  <a:pt x="877569" y="1594739"/>
                </a:moveTo>
                <a:lnTo>
                  <a:pt x="877596" y="1594993"/>
                </a:lnTo>
                <a:lnTo>
                  <a:pt x="877569" y="1594739"/>
                </a:lnTo>
                <a:close/>
              </a:path>
              <a:path w="940435" h="1889125">
                <a:moveTo>
                  <a:pt x="901064" y="1477645"/>
                </a:moveTo>
                <a:lnTo>
                  <a:pt x="862583" y="1477645"/>
                </a:lnTo>
                <a:lnTo>
                  <a:pt x="870711" y="1536446"/>
                </a:lnTo>
                <a:lnTo>
                  <a:pt x="870711" y="1536065"/>
                </a:lnTo>
                <a:lnTo>
                  <a:pt x="909111" y="1536065"/>
                </a:lnTo>
                <a:lnTo>
                  <a:pt x="908557" y="1531366"/>
                </a:lnTo>
                <a:lnTo>
                  <a:pt x="901064" y="1477645"/>
                </a:lnTo>
                <a:close/>
              </a:path>
              <a:path w="940435" h="1889125">
                <a:moveTo>
                  <a:pt x="880836" y="1360551"/>
                </a:moveTo>
                <a:lnTo>
                  <a:pt x="842136" y="1360551"/>
                </a:lnTo>
                <a:lnTo>
                  <a:pt x="842263" y="1361186"/>
                </a:lnTo>
                <a:lnTo>
                  <a:pt x="853185" y="1419479"/>
                </a:lnTo>
                <a:lnTo>
                  <a:pt x="862583" y="1478026"/>
                </a:lnTo>
                <a:lnTo>
                  <a:pt x="862583" y="1477645"/>
                </a:lnTo>
                <a:lnTo>
                  <a:pt x="901064" y="1477645"/>
                </a:lnTo>
                <a:lnTo>
                  <a:pt x="900303" y="1472184"/>
                </a:lnTo>
                <a:lnTo>
                  <a:pt x="890650" y="1412748"/>
                </a:lnTo>
                <a:lnTo>
                  <a:pt x="880836" y="1360551"/>
                </a:lnTo>
                <a:close/>
              </a:path>
              <a:path w="940435" h="1889125">
                <a:moveTo>
                  <a:pt x="853058" y="1419098"/>
                </a:moveTo>
                <a:lnTo>
                  <a:pt x="853120" y="1419479"/>
                </a:lnTo>
                <a:lnTo>
                  <a:pt x="853058" y="1419098"/>
                </a:lnTo>
                <a:close/>
              </a:path>
              <a:path w="940435" h="1889125">
                <a:moveTo>
                  <a:pt x="842210" y="1360940"/>
                </a:moveTo>
                <a:lnTo>
                  <a:pt x="842256" y="1361186"/>
                </a:lnTo>
                <a:lnTo>
                  <a:pt x="842210" y="1360940"/>
                </a:lnTo>
                <a:close/>
              </a:path>
              <a:path w="940435" h="1889125">
                <a:moveTo>
                  <a:pt x="819354" y="1127379"/>
                </a:moveTo>
                <a:lnTo>
                  <a:pt x="779144" y="1127379"/>
                </a:lnTo>
                <a:lnTo>
                  <a:pt x="789050" y="1156843"/>
                </a:lnTo>
                <a:lnTo>
                  <a:pt x="798194" y="1185926"/>
                </a:lnTo>
                <a:lnTo>
                  <a:pt x="806831" y="1215136"/>
                </a:lnTo>
                <a:lnTo>
                  <a:pt x="814832" y="1244219"/>
                </a:lnTo>
                <a:lnTo>
                  <a:pt x="829436" y="1302766"/>
                </a:lnTo>
                <a:lnTo>
                  <a:pt x="842210" y="1360940"/>
                </a:lnTo>
                <a:lnTo>
                  <a:pt x="842136" y="1360551"/>
                </a:lnTo>
                <a:lnTo>
                  <a:pt x="880836" y="1360551"/>
                </a:lnTo>
                <a:lnTo>
                  <a:pt x="879474" y="1353312"/>
                </a:lnTo>
                <a:lnTo>
                  <a:pt x="866520" y="1293876"/>
                </a:lnTo>
                <a:lnTo>
                  <a:pt x="851661" y="1234440"/>
                </a:lnTo>
                <a:lnTo>
                  <a:pt x="834517" y="1174750"/>
                </a:lnTo>
                <a:lnTo>
                  <a:pt x="825245" y="1144905"/>
                </a:lnTo>
                <a:lnTo>
                  <a:pt x="819354" y="1127379"/>
                </a:lnTo>
                <a:close/>
              </a:path>
              <a:path w="940435" h="1889125">
                <a:moveTo>
                  <a:pt x="829310" y="1302258"/>
                </a:moveTo>
                <a:lnTo>
                  <a:pt x="829421" y="1302766"/>
                </a:lnTo>
                <a:lnTo>
                  <a:pt x="829310" y="1302258"/>
                </a:lnTo>
                <a:close/>
              </a:path>
              <a:path w="940435" h="1889125">
                <a:moveTo>
                  <a:pt x="814705" y="1243838"/>
                </a:moveTo>
                <a:lnTo>
                  <a:pt x="814800" y="1244219"/>
                </a:lnTo>
                <a:lnTo>
                  <a:pt x="814705" y="1243838"/>
                </a:lnTo>
                <a:close/>
              </a:path>
              <a:path w="940435" h="1889125">
                <a:moveTo>
                  <a:pt x="806704" y="1214755"/>
                </a:moveTo>
                <a:lnTo>
                  <a:pt x="806809" y="1215136"/>
                </a:lnTo>
                <a:lnTo>
                  <a:pt x="806704" y="1214755"/>
                </a:lnTo>
                <a:close/>
              </a:path>
              <a:path w="940435" h="1889125">
                <a:moveTo>
                  <a:pt x="798068" y="1185672"/>
                </a:moveTo>
                <a:lnTo>
                  <a:pt x="798143" y="1185926"/>
                </a:lnTo>
                <a:lnTo>
                  <a:pt x="798068" y="1185672"/>
                </a:lnTo>
                <a:close/>
              </a:path>
              <a:path w="940435" h="1889125">
                <a:moveTo>
                  <a:pt x="788923" y="1156589"/>
                </a:moveTo>
                <a:lnTo>
                  <a:pt x="789004" y="1156843"/>
                </a:lnTo>
                <a:lnTo>
                  <a:pt x="788923" y="1156589"/>
                </a:lnTo>
                <a:close/>
              </a:path>
              <a:path w="940435" h="1889125">
                <a:moveTo>
                  <a:pt x="798472" y="1069086"/>
                </a:moveTo>
                <a:lnTo>
                  <a:pt x="757682" y="1069086"/>
                </a:lnTo>
                <a:lnTo>
                  <a:pt x="768984" y="1098677"/>
                </a:lnTo>
                <a:lnTo>
                  <a:pt x="779271" y="1127760"/>
                </a:lnTo>
                <a:lnTo>
                  <a:pt x="779144" y="1127379"/>
                </a:lnTo>
                <a:lnTo>
                  <a:pt x="819354" y="1127379"/>
                </a:lnTo>
                <a:lnTo>
                  <a:pt x="815212" y="1115060"/>
                </a:lnTo>
                <a:lnTo>
                  <a:pt x="804671" y="1085342"/>
                </a:lnTo>
                <a:lnTo>
                  <a:pt x="798472" y="1069086"/>
                </a:lnTo>
                <a:close/>
              </a:path>
              <a:path w="940435" h="1889125">
                <a:moveTo>
                  <a:pt x="768731" y="1098296"/>
                </a:moveTo>
                <a:lnTo>
                  <a:pt x="768867" y="1098677"/>
                </a:lnTo>
                <a:lnTo>
                  <a:pt x="768731" y="1098296"/>
                </a:lnTo>
                <a:close/>
              </a:path>
              <a:path w="940435" h="1889125">
                <a:moveTo>
                  <a:pt x="787068" y="1040003"/>
                </a:moveTo>
                <a:lnTo>
                  <a:pt x="745997" y="1040003"/>
                </a:lnTo>
                <a:lnTo>
                  <a:pt x="757808" y="1069467"/>
                </a:lnTo>
                <a:lnTo>
                  <a:pt x="757682" y="1069086"/>
                </a:lnTo>
                <a:lnTo>
                  <a:pt x="798472" y="1069086"/>
                </a:lnTo>
                <a:lnTo>
                  <a:pt x="793242" y="1055370"/>
                </a:lnTo>
                <a:lnTo>
                  <a:pt x="787068" y="1040003"/>
                </a:lnTo>
                <a:close/>
              </a:path>
              <a:path w="940435" h="1889125">
                <a:moveTo>
                  <a:pt x="719800" y="894334"/>
                </a:moveTo>
                <a:lnTo>
                  <a:pt x="676782" y="894334"/>
                </a:lnTo>
                <a:lnTo>
                  <a:pt x="692276" y="923798"/>
                </a:lnTo>
                <a:lnTo>
                  <a:pt x="706882" y="953008"/>
                </a:lnTo>
                <a:lnTo>
                  <a:pt x="720597" y="982091"/>
                </a:lnTo>
                <a:lnTo>
                  <a:pt x="733679" y="1011174"/>
                </a:lnTo>
                <a:lnTo>
                  <a:pt x="746124" y="1040384"/>
                </a:lnTo>
                <a:lnTo>
                  <a:pt x="745997" y="1040003"/>
                </a:lnTo>
                <a:lnTo>
                  <a:pt x="787068" y="1040003"/>
                </a:lnTo>
                <a:lnTo>
                  <a:pt x="768604" y="995807"/>
                </a:lnTo>
                <a:lnTo>
                  <a:pt x="741044" y="936117"/>
                </a:lnTo>
                <a:lnTo>
                  <a:pt x="726058" y="906145"/>
                </a:lnTo>
                <a:lnTo>
                  <a:pt x="719800" y="894334"/>
                </a:lnTo>
                <a:close/>
              </a:path>
              <a:path w="940435" h="1889125">
                <a:moveTo>
                  <a:pt x="733551" y="1010920"/>
                </a:moveTo>
                <a:lnTo>
                  <a:pt x="733660" y="1011174"/>
                </a:lnTo>
                <a:lnTo>
                  <a:pt x="733551" y="1010920"/>
                </a:lnTo>
                <a:close/>
              </a:path>
              <a:path w="940435" h="1889125">
                <a:moveTo>
                  <a:pt x="720470" y="981837"/>
                </a:moveTo>
                <a:lnTo>
                  <a:pt x="720585" y="982091"/>
                </a:lnTo>
                <a:lnTo>
                  <a:pt x="720470" y="981837"/>
                </a:lnTo>
                <a:close/>
              </a:path>
              <a:path w="940435" h="1889125">
                <a:moveTo>
                  <a:pt x="706628" y="952627"/>
                </a:moveTo>
                <a:lnTo>
                  <a:pt x="706808" y="953008"/>
                </a:lnTo>
                <a:lnTo>
                  <a:pt x="706628" y="952627"/>
                </a:lnTo>
                <a:close/>
              </a:path>
              <a:path w="940435" h="1889125">
                <a:moveTo>
                  <a:pt x="692022" y="923417"/>
                </a:moveTo>
                <a:lnTo>
                  <a:pt x="692214" y="923798"/>
                </a:lnTo>
                <a:lnTo>
                  <a:pt x="692022" y="923417"/>
                </a:lnTo>
                <a:close/>
              </a:path>
              <a:path w="940435" h="1889125">
                <a:moveTo>
                  <a:pt x="704106" y="865124"/>
                </a:moveTo>
                <a:lnTo>
                  <a:pt x="660654" y="865124"/>
                </a:lnTo>
                <a:lnTo>
                  <a:pt x="676909" y="894715"/>
                </a:lnTo>
                <a:lnTo>
                  <a:pt x="676782" y="894334"/>
                </a:lnTo>
                <a:lnTo>
                  <a:pt x="719800" y="894334"/>
                </a:lnTo>
                <a:lnTo>
                  <a:pt x="710310" y="876426"/>
                </a:lnTo>
                <a:lnTo>
                  <a:pt x="704106" y="865124"/>
                </a:lnTo>
                <a:close/>
              </a:path>
              <a:path w="940435" h="1889125">
                <a:moveTo>
                  <a:pt x="653047" y="777494"/>
                </a:moveTo>
                <a:lnTo>
                  <a:pt x="608330" y="777494"/>
                </a:lnTo>
                <a:lnTo>
                  <a:pt x="626491" y="806958"/>
                </a:lnTo>
                <a:lnTo>
                  <a:pt x="644017" y="836168"/>
                </a:lnTo>
                <a:lnTo>
                  <a:pt x="660781" y="865377"/>
                </a:lnTo>
                <a:lnTo>
                  <a:pt x="660654" y="865124"/>
                </a:lnTo>
                <a:lnTo>
                  <a:pt x="704106" y="865124"/>
                </a:lnTo>
                <a:lnTo>
                  <a:pt x="693928" y="846582"/>
                </a:lnTo>
                <a:lnTo>
                  <a:pt x="676782" y="816737"/>
                </a:lnTo>
                <a:lnTo>
                  <a:pt x="659003" y="787146"/>
                </a:lnTo>
                <a:lnTo>
                  <a:pt x="653047" y="777494"/>
                </a:lnTo>
                <a:close/>
              </a:path>
              <a:path w="940435" h="1889125">
                <a:moveTo>
                  <a:pt x="643762" y="835913"/>
                </a:moveTo>
                <a:lnTo>
                  <a:pt x="643909" y="836168"/>
                </a:lnTo>
                <a:lnTo>
                  <a:pt x="643762" y="835913"/>
                </a:lnTo>
                <a:close/>
              </a:path>
              <a:path w="940435" h="1889125">
                <a:moveTo>
                  <a:pt x="626363" y="806831"/>
                </a:moveTo>
                <a:lnTo>
                  <a:pt x="626491" y="806958"/>
                </a:lnTo>
                <a:lnTo>
                  <a:pt x="626363" y="806831"/>
                </a:lnTo>
                <a:close/>
              </a:path>
              <a:path w="940435" h="1889125">
                <a:moveTo>
                  <a:pt x="596267" y="689610"/>
                </a:moveTo>
                <a:lnTo>
                  <a:pt x="550291" y="689610"/>
                </a:lnTo>
                <a:lnTo>
                  <a:pt x="570230" y="719074"/>
                </a:lnTo>
                <a:lnTo>
                  <a:pt x="589660" y="748411"/>
                </a:lnTo>
                <a:lnTo>
                  <a:pt x="608457" y="777748"/>
                </a:lnTo>
                <a:lnTo>
                  <a:pt x="608330" y="777494"/>
                </a:lnTo>
                <a:lnTo>
                  <a:pt x="653047" y="777494"/>
                </a:lnTo>
                <a:lnTo>
                  <a:pt x="640587" y="757301"/>
                </a:lnTo>
                <a:lnTo>
                  <a:pt x="621537" y="727583"/>
                </a:lnTo>
                <a:lnTo>
                  <a:pt x="601853" y="697864"/>
                </a:lnTo>
                <a:lnTo>
                  <a:pt x="596267" y="689610"/>
                </a:lnTo>
                <a:close/>
              </a:path>
              <a:path w="940435" h="1889125">
                <a:moveTo>
                  <a:pt x="589533" y="748284"/>
                </a:moveTo>
                <a:close/>
              </a:path>
              <a:path w="940435" h="1889125">
                <a:moveTo>
                  <a:pt x="570103" y="718947"/>
                </a:moveTo>
                <a:close/>
              </a:path>
              <a:path w="940435" h="1889125">
                <a:moveTo>
                  <a:pt x="490342" y="542798"/>
                </a:moveTo>
                <a:lnTo>
                  <a:pt x="442594" y="542798"/>
                </a:lnTo>
                <a:lnTo>
                  <a:pt x="487298" y="601852"/>
                </a:lnTo>
                <a:lnTo>
                  <a:pt x="529970" y="660654"/>
                </a:lnTo>
                <a:lnTo>
                  <a:pt x="550418" y="689863"/>
                </a:lnTo>
                <a:lnTo>
                  <a:pt x="550291" y="689610"/>
                </a:lnTo>
                <a:lnTo>
                  <a:pt x="596267" y="689610"/>
                </a:lnTo>
                <a:lnTo>
                  <a:pt x="581659" y="668020"/>
                </a:lnTo>
                <a:lnTo>
                  <a:pt x="560832" y="638429"/>
                </a:lnTo>
                <a:lnTo>
                  <a:pt x="517779" y="578993"/>
                </a:lnTo>
                <a:lnTo>
                  <a:pt x="490342" y="542798"/>
                </a:lnTo>
                <a:close/>
              </a:path>
              <a:path w="940435" h="1889125">
                <a:moveTo>
                  <a:pt x="529717" y="660400"/>
                </a:moveTo>
                <a:lnTo>
                  <a:pt x="529895" y="660654"/>
                </a:lnTo>
                <a:lnTo>
                  <a:pt x="529717" y="660400"/>
                </a:lnTo>
                <a:close/>
              </a:path>
              <a:path w="940435" h="1889125">
                <a:moveTo>
                  <a:pt x="487044" y="601599"/>
                </a:moveTo>
                <a:lnTo>
                  <a:pt x="487229" y="601852"/>
                </a:lnTo>
                <a:lnTo>
                  <a:pt x="487044" y="601599"/>
                </a:lnTo>
                <a:close/>
              </a:path>
              <a:path w="940435" h="1889125">
                <a:moveTo>
                  <a:pt x="397535" y="425323"/>
                </a:moveTo>
                <a:lnTo>
                  <a:pt x="348487" y="425323"/>
                </a:lnTo>
                <a:lnTo>
                  <a:pt x="396494" y="484377"/>
                </a:lnTo>
                <a:lnTo>
                  <a:pt x="442721" y="543179"/>
                </a:lnTo>
                <a:lnTo>
                  <a:pt x="442594" y="542798"/>
                </a:lnTo>
                <a:lnTo>
                  <a:pt x="490342" y="542798"/>
                </a:lnTo>
                <a:lnTo>
                  <a:pt x="472820" y="519684"/>
                </a:lnTo>
                <a:lnTo>
                  <a:pt x="426084" y="460501"/>
                </a:lnTo>
                <a:lnTo>
                  <a:pt x="397535" y="425323"/>
                </a:lnTo>
                <a:close/>
              </a:path>
              <a:path w="940435" h="1889125">
                <a:moveTo>
                  <a:pt x="396239" y="484124"/>
                </a:moveTo>
                <a:lnTo>
                  <a:pt x="396439" y="484377"/>
                </a:lnTo>
                <a:lnTo>
                  <a:pt x="396239" y="484124"/>
                </a:lnTo>
                <a:close/>
              </a:path>
              <a:path w="940435" h="1889125">
                <a:moveTo>
                  <a:pt x="248022" y="248665"/>
                </a:moveTo>
                <a:lnTo>
                  <a:pt x="197484" y="248665"/>
                </a:lnTo>
                <a:lnTo>
                  <a:pt x="248919" y="307721"/>
                </a:lnTo>
                <a:lnTo>
                  <a:pt x="299338" y="366649"/>
                </a:lnTo>
                <a:lnTo>
                  <a:pt x="348614" y="425576"/>
                </a:lnTo>
                <a:lnTo>
                  <a:pt x="348487" y="425323"/>
                </a:lnTo>
                <a:lnTo>
                  <a:pt x="397535" y="425323"/>
                </a:lnTo>
                <a:lnTo>
                  <a:pt x="377951" y="401193"/>
                </a:lnTo>
                <a:lnTo>
                  <a:pt x="328421" y="342011"/>
                </a:lnTo>
                <a:lnTo>
                  <a:pt x="277748" y="282701"/>
                </a:lnTo>
                <a:lnTo>
                  <a:pt x="248022" y="248665"/>
                </a:lnTo>
                <a:close/>
              </a:path>
              <a:path w="940435" h="1889125">
                <a:moveTo>
                  <a:pt x="299211" y="366522"/>
                </a:moveTo>
                <a:close/>
              </a:path>
              <a:path w="940435" h="1889125">
                <a:moveTo>
                  <a:pt x="248793" y="307594"/>
                </a:moveTo>
                <a:close/>
              </a:path>
              <a:path w="940435" h="1889125">
                <a:moveTo>
                  <a:pt x="196128" y="189737"/>
                </a:moveTo>
                <a:lnTo>
                  <a:pt x="145287" y="189737"/>
                </a:lnTo>
                <a:lnTo>
                  <a:pt x="197484" y="248793"/>
                </a:lnTo>
                <a:lnTo>
                  <a:pt x="197484" y="248665"/>
                </a:lnTo>
                <a:lnTo>
                  <a:pt x="248022" y="248665"/>
                </a:lnTo>
                <a:lnTo>
                  <a:pt x="226059" y="223520"/>
                </a:lnTo>
                <a:lnTo>
                  <a:pt x="196128" y="189737"/>
                </a:lnTo>
                <a:close/>
              </a:path>
              <a:path w="940435" h="1889125">
                <a:moveTo>
                  <a:pt x="143555" y="130810"/>
                </a:moveTo>
                <a:lnTo>
                  <a:pt x="92456" y="130810"/>
                </a:lnTo>
                <a:lnTo>
                  <a:pt x="145287" y="189864"/>
                </a:lnTo>
                <a:lnTo>
                  <a:pt x="196128" y="189737"/>
                </a:lnTo>
                <a:lnTo>
                  <a:pt x="173735" y="164464"/>
                </a:lnTo>
                <a:lnTo>
                  <a:pt x="143555" y="130810"/>
                </a:lnTo>
                <a:close/>
              </a:path>
              <a:path w="940435" h="1889125">
                <a:moveTo>
                  <a:pt x="90761" y="72098"/>
                </a:moveTo>
                <a:lnTo>
                  <a:pt x="62459" y="97646"/>
                </a:lnTo>
                <a:lnTo>
                  <a:pt x="92456" y="130937"/>
                </a:lnTo>
                <a:lnTo>
                  <a:pt x="143555" y="130810"/>
                </a:lnTo>
                <a:lnTo>
                  <a:pt x="90761" y="72098"/>
                </a:lnTo>
                <a:close/>
              </a:path>
              <a:path w="940435" h="1889125">
                <a:moveTo>
                  <a:pt x="0" y="0"/>
                </a:moveTo>
                <a:lnTo>
                  <a:pt x="34162" y="123189"/>
                </a:lnTo>
                <a:lnTo>
                  <a:pt x="62459" y="97646"/>
                </a:lnTo>
                <a:lnTo>
                  <a:pt x="49656" y="83438"/>
                </a:lnTo>
                <a:lnTo>
                  <a:pt x="77977" y="57912"/>
                </a:lnTo>
                <a:lnTo>
                  <a:pt x="106477" y="57912"/>
                </a:lnTo>
                <a:lnTo>
                  <a:pt x="118998" y="46609"/>
                </a:lnTo>
                <a:lnTo>
                  <a:pt x="0" y="0"/>
                </a:lnTo>
                <a:close/>
              </a:path>
              <a:path w="940435" h="1889125">
                <a:moveTo>
                  <a:pt x="77977" y="57912"/>
                </a:moveTo>
                <a:lnTo>
                  <a:pt x="49656" y="83438"/>
                </a:lnTo>
                <a:lnTo>
                  <a:pt x="62459" y="97646"/>
                </a:lnTo>
                <a:lnTo>
                  <a:pt x="90761" y="72098"/>
                </a:lnTo>
                <a:lnTo>
                  <a:pt x="77977" y="57912"/>
                </a:lnTo>
                <a:close/>
              </a:path>
              <a:path w="940435" h="1889125">
                <a:moveTo>
                  <a:pt x="106477" y="57912"/>
                </a:moveTo>
                <a:lnTo>
                  <a:pt x="77977" y="57912"/>
                </a:lnTo>
                <a:lnTo>
                  <a:pt x="90761" y="72098"/>
                </a:lnTo>
                <a:lnTo>
                  <a:pt x="106477" y="579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3044" y="1735835"/>
            <a:ext cx="3552444" cy="949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1603" y="1690116"/>
            <a:ext cx="3747515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02479" y="1775460"/>
            <a:ext cx="3433572" cy="832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02479" y="1789938"/>
            <a:ext cx="34340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13906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cs typeface="Calibri"/>
              </a:rPr>
              <a:t>损失函数的表面要么非常平坦，要么非常陡峭</a:t>
            </a: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25796" y="4640579"/>
            <a:ext cx="158496" cy="1554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8784" y="4811267"/>
            <a:ext cx="160020" cy="1569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15384" y="4962144"/>
            <a:ext cx="160020" cy="1569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864" y="3671315"/>
            <a:ext cx="1059180" cy="4861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00144" y="3646932"/>
            <a:ext cx="1194815" cy="5989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05300" y="3710940"/>
            <a:ext cx="940308" cy="3688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05300" y="3729990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Clipping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04965" y="6144564"/>
            <a:ext cx="2483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[Razvan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Pascanu,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01711" y="3555491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79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645654" y="3635121"/>
            <a:ext cx="330200" cy="12160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5" dirty="0">
                <a:latin typeface="Calibri"/>
                <a:cs typeface="Calibri"/>
              </a:rPr>
              <a:t>Total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完全连接前馈网络</a:t>
            </a:r>
            <a:endParaRPr spc="-30" dirty="0"/>
          </a:p>
        </p:txBody>
      </p:sp>
      <p:sp>
        <p:nvSpPr>
          <p:cNvPr id="4" name="object 4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88922" y="17070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245" y="2295525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1119" y="38124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6275" y="324256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36063" y="165425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01264" y="325907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108960" y="161582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0.98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72383" y="3168395"/>
            <a:ext cx="929640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26664" y="3121151"/>
            <a:ext cx="1022603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31820" y="3208020"/>
            <a:ext cx="810768" cy="4617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034790" y="168630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05985" y="2274570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39615" y="3792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131820" y="3221177"/>
            <a:ext cx="13335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  <a:tabLst>
                <a:tab pos="1072515" algn="l"/>
              </a:tabLst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2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378955" y="2275154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60084" y="37929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364985" y="3222193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193791" y="1626107"/>
            <a:ext cx="929639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48071" y="1578863"/>
            <a:ext cx="1022603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53228" y="1665732"/>
            <a:ext cx="810768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253228" y="1687195"/>
            <a:ext cx="1134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  <a:tabLst>
                <a:tab pos="967105" algn="l"/>
              </a:tabLst>
            </a:pPr>
            <a:r>
              <a:rPr sz="3600" spc="-7" baseline="1157" dirty="0">
                <a:solidFill>
                  <a:srgbClr val="0000FF"/>
                </a:solidFill>
                <a:latin typeface="Calibri"/>
                <a:cs typeface="Calibri"/>
              </a:rPr>
              <a:t>0.8</a:t>
            </a:r>
            <a:r>
              <a:rPr sz="3600" baseline="1157" dirty="0">
                <a:solidFill>
                  <a:srgbClr val="0000FF"/>
                </a:solidFill>
                <a:latin typeface="Calibri"/>
                <a:cs typeface="Calibri"/>
              </a:rPr>
              <a:t>6	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215128" y="3230879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69408" y="3185160"/>
            <a:ext cx="1022603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74564" y="3270503"/>
            <a:ext cx="812291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274564" y="3284677"/>
            <a:ext cx="812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46264" y="1586483"/>
            <a:ext cx="931164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00543" y="1540763"/>
            <a:ext cx="1022603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05700" y="1626107"/>
            <a:ext cx="812292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05700" y="163995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0.62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69123" y="3192779"/>
            <a:ext cx="929640" cy="577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23404" y="3145535"/>
            <a:ext cx="1022603" cy="7589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28559" y="3232404"/>
            <a:ext cx="810768" cy="4602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528559" y="3245865"/>
            <a:ext cx="81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0.83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674108" y="2645664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4675632" y="4169664"/>
            <a:ext cx="459105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851904" y="2641092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50"/>
              </a:spcBef>
            </a:pPr>
            <a:r>
              <a:rPr sz="2400" spc="-5" dirty="0">
                <a:latin typeface="Calibri"/>
                <a:cs typeface="Calibri"/>
              </a:rPr>
              <a:t>-2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906768" y="4197096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841959" y="199199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ts val="2655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2476500"/>
            <a:ext cx="4556760" cy="873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576" y="2476500"/>
            <a:ext cx="4556760" cy="873760"/>
          </a:xfrm>
          <a:custGeom>
            <a:avLst/>
            <a:gdLst/>
            <a:ahLst/>
            <a:cxnLst/>
            <a:rect l="l" t="t" r="r" b="b"/>
            <a:pathLst>
              <a:path w="4556760" h="873760">
                <a:moveTo>
                  <a:pt x="0" y="873251"/>
                </a:moveTo>
                <a:lnTo>
                  <a:pt x="4556760" y="873251"/>
                </a:lnTo>
                <a:lnTo>
                  <a:pt x="455676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336" y="1481327"/>
            <a:ext cx="4572000" cy="873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336" y="1481327"/>
            <a:ext cx="4572000" cy="873760"/>
          </a:xfrm>
          <a:custGeom>
            <a:avLst/>
            <a:gdLst/>
            <a:ahLst/>
            <a:cxnLst/>
            <a:rect l="l" t="t" r="r" b="b"/>
            <a:pathLst>
              <a:path w="4572000" h="873760">
                <a:moveTo>
                  <a:pt x="0" y="873251"/>
                </a:moveTo>
                <a:lnTo>
                  <a:pt x="4572000" y="873251"/>
                </a:lnTo>
                <a:lnTo>
                  <a:pt x="457200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304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0" dirty="0"/>
              <a:t>W</a:t>
            </a:r>
            <a:r>
              <a:rPr spc="-90" dirty="0"/>
              <a:t>h</a:t>
            </a:r>
            <a:r>
              <a:rPr dirty="0"/>
              <a:t>y?</a:t>
            </a:r>
          </a:p>
        </p:txBody>
      </p:sp>
      <p:sp>
        <p:nvSpPr>
          <p:cNvPr id="7" name="object 7"/>
          <p:cNvSpPr/>
          <p:nvPr/>
        </p:nvSpPr>
        <p:spPr>
          <a:xfrm>
            <a:off x="2502407" y="4989576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2407" y="4989576"/>
            <a:ext cx="628015" cy="628015"/>
          </a:xfrm>
          <a:custGeom>
            <a:avLst/>
            <a:gdLst/>
            <a:ahLst/>
            <a:cxnLst/>
            <a:rect l="l" t="t" r="r" b="b"/>
            <a:pathLst>
              <a:path w="628014" h="628014">
                <a:moveTo>
                  <a:pt x="0" y="313944"/>
                </a:moveTo>
                <a:lnTo>
                  <a:pt x="3404" y="267558"/>
                </a:lnTo>
                <a:lnTo>
                  <a:pt x="13294" y="223284"/>
                </a:lnTo>
                <a:lnTo>
                  <a:pt x="29183" y="181606"/>
                </a:lnTo>
                <a:lnTo>
                  <a:pt x="50586" y="143012"/>
                </a:lnTo>
                <a:lnTo>
                  <a:pt x="77015" y="107986"/>
                </a:lnTo>
                <a:lnTo>
                  <a:pt x="107986" y="77015"/>
                </a:lnTo>
                <a:lnTo>
                  <a:pt x="143012" y="50586"/>
                </a:lnTo>
                <a:lnTo>
                  <a:pt x="181606" y="29183"/>
                </a:lnTo>
                <a:lnTo>
                  <a:pt x="223284" y="13294"/>
                </a:lnTo>
                <a:lnTo>
                  <a:pt x="267558" y="3404"/>
                </a:lnTo>
                <a:lnTo>
                  <a:pt x="313944" y="0"/>
                </a:lnTo>
                <a:lnTo>
                  <a:pt x="360329" y="3404"/>
                </a:lnTo>
                <a:lnTo>
                  <a:pt x="404603" y="13294"/>
                </a:lnTo>
                <a:lnTo>
                  <a:pt x="446281" y="29183"/>
                </a:lnTo>
                <a:lnTo>
                  <a:pt x="484875" y="50586"/>
                </a:lnTo>
                <a:lnTo>
                  <a:pt x="519901" y="77015"/>
                </a:lnTo>
                <a:lnTo>
                  <a:pt x="550872" y="107986"/>
                </a:lnTo>
                <a:lnTo>
                  <a:pt x="577301" y="143012"/>
                </a:lnTo>
                <a:lnTo>
                  <a:pt x="598704" y="181606"/>
                </a:lnTo>
                <a:lnTo>
                  <a:pt x="614593" y="223284"/>
                </a:lnTo>
                <a:lnTo>
                  <a:pt x="624483" y="267558"/>
                </a:lnTo>
                <a:lnTo>
                  <a:pt x="627888" y="313944"/>
                </a:lnTo>
                <a:lnTo>
                  <a:pt x="624483" y="360329"/>
                </a:lnTo>
                <a:lnTo>
                  <a:pt x="614593" y="404603"/>
                </a:lnTo>
                <a:lnTo>
                  <a:pt x="598704" y="446281"/>
                </a:lnTo>
                <a:lnTo>
                  <a:pt x="577301" y="484875"/>
                </a:lnTo>
                <a:lnTo>
                  <a:pt x="550872" y="519901"/>
                </a:lnTo>
                <a:lnTo>
                  <a:pt x="519901" y="550872"/>
                </a:lnTo>
                <a:lnTo>
                  <a:pt x="484875" y="577301"/>
                </a:lnTo>
                <a:lnTo>
                  <a:pt x="446281" y="598704"/>
                </a:lnTo>
                <a:lnTo>
                  <a:pt x="404603" y="614593"/>
                </a:lnTo>
                <a:lnTo>
                  <a:pt x="360329" y="624483"/>
                </a:lnTo>
                <a:lnTo>
                  <a:pt x="313944" y="627888"/>
                </a:lnTo>
                <a:lnTo>
                  <a:pt x="267558" y="624483"/>
                </a:lnTo>
                <a:lnTo>
                  <a:pt x="223284" y="614593"/>
                </a:lnTo>
                <a:lnTo>
                  <a:pt x="181606" y="598704"/>
                </a:lnTo>
                <a:lnTo>
                  <a:pt x="143012" y="577301"/>
                </a:lnTo>
                <a:lnTo>
                  <a:pt x="107986" y="550872"/>
                </a:lnTo>
                <a:lnTo>
                  <a:pt x="77015" y="519901"/>
                </a:lnTo>
                <a:lnTo>
                  <a:pt x="50586" y="484875"/>
                </a:lnTo>
                <a:lnTo>
                  <a:pt x="29183" y="446281"/>
                </a:lnTo>
                <a:lnTo>
                  <a:pt x="13294" y="404603"/>
                </a:lnTo>
                <a:lnTo>
                  <a:pt x="3404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7000" y="6138671"/>
            <a:ext cx="390144" cy="403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67000" y="6138671"/>
            <a:ext cx="390525" cy="4038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1226" y="566938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5683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89"/>
                </a:moveTo>
                <a:lnTo>
                  <a:pt x="28956" y="72389"/>
                </a:lnTo>
                <a:lnTo>
                  <a:pt x="28956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4" h="54038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5403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4348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4" h="540385">
                <a:moveTo>
                  <a:pt x="43433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3" y="0"/>
                </a:lnTo>
                <a:close/>
              </a:path>
              <a:path w="86994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6700" y="4989576"/>
            <a:ext cx="629412" cy="627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6700" y="4989576"/>
            <a:ext cx="629920" cy="628015"/>
          </a:xfrm>
          <a:custGeom>
            <a:avLst/>
            <a:gdLst/>
            <a:ahLst/>
            <a:cxnLst/>
            <a:rect l="l" t="t" r="r" b="b"/>
            <a:pathLst>
              <a:path w="629920" h="628014">
                <a:moveTo>
                  <a:pt x="0" y="313944"/>
                </a:moveTo>
                <a:lnTo>
                  <a:pt x="3410" y="267558"/>
                </a:lnTo>
                <a:lnTo>
                  <a:pt x="13319" y="223284"/>
                </a:lnTo>
                <a:lnTo>
                  <a:pt x="29240" y="181606"/>
                </a:lnTo>
                <a:lnTo>
                  <a:pt x="50687" y="143012"/>
                </a:lnTo>
                <a:lnTo>
                  <a:pt x="77173" y="107986"/>
                </a:lnTo>
                <a:lnTo>
                  <a:pt x="108213" y="77015"/>
                </a:lnTo>
                <a:lnTo>
                  <a:pt x="143320" y="50586"/>
                </a:lnTo>
                <a:lnTo>
                  <a:pt x="182009" y="29183"/>
                </a:lnTo>
                <a:lnTo>
                  <a:pt x="223794" y="13294"/>
                </a:lnTo>
                <a:lnTo>
                  <a:pt x="268188" y="3404"/>
                </a:lnTo>
                <a:lnTo>
                  <a:pt x="314705" y="0"/>
                </a:lnTo>
                <a:lnTo>
                  <a:pt x="361223" y="3404"/>
                </a:lnTo>
                <a:lnTo>
                  <a:pt x="405617" y="13294"/>
                </a:lnTo>
                <a:lnTo>
                  <a:pt x="447402" y="29183"/>
                </a:lnTo>
                <a:lnTo>
                  <a:pt x="486091" y="50586"/>
                </a:lnTo>
                <a:lnTo>
                  <a:pt x="521198" y="77015"/>
                </a:lnTo>
                <a:lnTo>
                  <a:pt x="552238" y="107986"/>
                </a:lnTo>
                <a:lnTo>
                  <a:pt x="578724" y="143012"/>
                </a:lnTo>
                <a:lnTo>
                  <a:pt x="600171" y="181606"/>
                </a:lnTo>
                <a:lnTo>
                  <a:pt x="616092" y="223284"/>
                </a:lnTo>
                <a:lnTo>
                  <a:pt x="626001" y="267558"/>
                </a:lnTo>
                <a:lnTo>
                  <a:pt x="629412" y="313944"/>
                </a:lnTo>
                <a:lnTo>
                  <a:pt x="626001" y="360329"/>
                </a:lnTo>
                <a:lnTo>
                  <a:pt x="616092" y="404603"/>
                </a:lnTo>
                <a:lnTo>
                  <a:pt x="600171" y="446281"/>
                </a:lnTo>
                <a:lnTo>
                  <a:pt x="578724" y="484875"/>
                </a:lnTo>
                <a:lnTo>
                  <a:pt x="552238" y="519901"/>
                </a:lnTo>
                <a:lnTo>
                  <a:pt x="521198" y="550872"/>
                </a:lnTo>
                <a:lnTo>
                  <a:pt x="486091" y="577301"/>
                </a:lnTo>
                <a:lnTo>
                  <a:pt x="447402" y="598704"/>
                </a:lnTo>
                <a:lnTo>
                  <a:pt x="405617" y="614593"/>
                </a:lnTo>
                <a:lnTo>
                  <a:pt x="361223" y="624483"/>
                </a:lnTo>
                <a:lnTo>
                  <a:pt x="314705" y="627888"/>
                </a:lnTo>
                <a:lnTo>
                  <a:pt x="268188" y="624483"/>
                </a:lnTo>
                <a:lnTo>
                  <a:pt x="223794" y="614593"/>
                </a:lnTo>
                <a:lnTo>
                  <a:pt x="182009" y="598704"/>
                </a:lnTo>
                <a:lnTo>
                  <a:pt x="143320" y="577301"/>
                </a:lnTo>
                <a:lnTo>
                  <a:pt x="108213" y="550872"/>
                </a:lnTo>
                <a:lnTo>
                  <a:pt x="77173" y="519901"/>
                </a:lnTo>
                <a:lnTo>
                  <a:pt x="50687" y="484875"/>
                </a:lnTo>
                <a:lnTo>
                  <a:pt x="29240" y="446281"/>
                </a:lnTo>
                <a:lnTo>
                  <a:pt x="13319" y="404603"/>
                </a:lnTo>
                <a:lnTo>
                  <a:pt x="3410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1291" y="6138671"/>
            <a:ext cx="391667" cy="403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41291" y="6138671"/>
            <a:ext cx="391795" cy="4038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6660" y="566938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9141" y="52551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1642" y="5277611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2" y="0"/>
                </a:moveTo>
                <a:lnTo>
                  <a:pt x="742822" y="86868"/>
                </a:lnTo>
                <a:lnTo>
                  <a:pt x="800734" y="57912"/>
                </a:lnTo>
                <a:lnTo>
                  <a:pt x="757300" y="57912"/>
                </a:lnTo>
                <a:lnTo>
                  <a:pt x="757300" y="28956"/>
                </a:lnTo>
                <a:lnTo>
                  <a:pt x="800734" y="28956"/>
                </a:lnTo>
                <a:lnTo>
                  <a:pt x="742822" y="0"/>
                </a:lnTo>
                <a:close/>
              </a:path>
              <a:path w="829945" h="86995">
                <a:moveTo>
                  <a:pt x="74282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42822" y="57912"/>
                </a:lnTo>
                <a:lnTo>
                  <a:pt x="742822" y="28956"/>
                </a:lnTo>
                <a:close/>
              </a:path>
              <a:path w="829945" h="86995">
                <a:moveTo>
                  <a:pt x="800734" y="28956"/>
                </a:moveTo>
                <a:lnTo>
                  <a:pt x="757300" y="28956"/>
                </a:lnTo>
                <a:lnTo>
                  <a:pt x="757300" y="57912"/>
                </a:lnTo>
                <a:lnTo>
                  <a:pt x="800734" y="57912"/>
                </a:lnTo>
                <a:lnTo>
                  <a:pt x="829691" y="43434"/>
                </a:lnTo>
                <a:lnTo>
                  <a:pt x="80073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81500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5" y="72389"/>
                </a:lnTo>
                <a:lnTo>
                  <a:pt x="28955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60164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7464" y="4971288"/>
            <a:ext cx="629412" cy="629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17464" y="4971288"/>
            <a:ext cx="629920" cy="629920"/>
          </a:xfrm>
          <a:custGeom>
            <a:avLst/>
            <a:gdLst/>
            <a:ahLst/>
            <a:cxnLst/>
            <a:rect l="l" t="t" r="r" b="b"/>
            <a:pathLst>
              <a:path w="629920" h="629920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6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6001" y="361223"/>
                </a:lnTo>
                <a:lnTo>
                  <a:pt x="616092" y="405617"/>
                </a:lnTo>
                <a:lnTo>
                  <a:pt x="600171" y="447402"/>
                </a:lnTo>
                <a:lnTo>
                  <a:pt x="578724" y="486091"/>
                </a:lnTo>
                <a:lnTo>
                  <a:pt x="552238" y="521198"/>
                </a:lnTo>
                <a:lnTo>
                  <a:pt x="521198" y="552238"/>
                </a:lnTo>
                <a:lnTo>
                  <a:pt x="486091" y="578724"/>
                </a:lnTo>
                <a:lnTo>
                  <a:pt x="447402" y="600171"/>
                </a:lnTo>
                <a:lnTo>
                  <a:pt x="405617" y="616092"/>
                </a:lnTo>
                <a:lnTo>
                  <a:pt x="361223" y="626001"/>
                </a:lnTo>
                <a:lnTo>
                  <a:pt x="314706" y="629412"/>
                </a:lnTo>
                <a:lnTo>
                  <a:pt x="268188" y="626001"/>
                </a:lnTo>
                <a:lnTo>
                  <a:pt x="223794" y="616092"/>
                </a:lnTo>
                <a:lnTo>
                  <a:pt x="182009" y="600171"/>
                </a:lnTo>
                <a:lnTo>
                  <a:pt x="143320" y="578724"/>
                </a:lnTo>
                <a:lnTo>
                  <a:pt x="108213" y="552238"/>
                </a:lnTo>
                <a:lnTo>
                  <a:pt x="77173" y="521198"/>
                </a:lnTo>
                <a:lnTo>
                  <a:pt x="50687" y="486091"/>
                </a:lnTo>
                <a:lnTo>
                  <a:pt x="29240" y="447402"/>
                </a:lnTo>
                <a:lnTo>
                  <a:pt x="13319" y="405617"/>
                </a:lnTo>
                <a:lnTo>
                  <a:pt x="3410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82055" y="6121908"/>
            <a:ext cx="391667" cy="402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82055" y="6121908"/>
            <a:ext cx="39179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93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68059" y="56520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0540" y="52377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2405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22264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00928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6" y="72389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19059" y="4971288"/>
            <a:ext cx="627888" cy="6294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9059" y="4971288"/>
            <a:ext cx="628015" cy="629920"/>
          </a:xfrm>
          <a:custGeom>
            <a:avLst/>
            <a:gdLst/>
            <a:ahLst/>
            <a:cxnLst/>
            <a:rect l="l" t="t" r="r" b="b"/>
            <a:pathLst>
              <a:path w="628015" h="629920">
                <a:moveTo>
                  <a:pt x="0" y="314706"/>
                </a:moveTo>
                <a:lnTo>
                  <a:pt x="3404" y="268188"/>
                </a:lnTo>
                <a:lnTo>
                  <a:pt x="13294" y="223794"/>
                </a:lnTo>
                <a:lnTo>
                  <a:pt x="29183" y="182009"/>
                </a:lnTo>
                <a:lnTo>
                  <a:pt x="50586" y="143320"/>
                </a:lnTo>
                <a:lnTo>
                  <a:pt x="77015" y="108213"/>
                </a:lnTo>
                <a:lnTo>
                  <a:pt x="107986" y="77173"/>
                </a:lnTo>
                <a:lnTo>
                  <a:pt x="143012" y="50687"/>
                </a:lnTo>
                <a:lnTo>
                  <a:pt x="181606" y="29240"/>
                </a:lnTo>
                <a:lnTo>
                  <a:pt x="223284" y="13319"/>
                </a:lnTo>
                <a:lnTo>
                  <a:pt x="267558" y="3410"/>
                </a:lnTo>
                <a:lnTo>
                  <a:pt x="313944" y="0"/>
                </a:lnTo>
                <a:lnTo>
                  <a:pt x="360329" y="3410"/>
                </a:lnTo>
                <a:lnTo>
                  <a:pt x="404603" y="13319"/>
                </a:lnTo>
                <a:lnTo>
                  <a:pt x="446281" y="29240"/>
                </a:lnTo>
                <a:lnTo>
                  <a:pt x="484875" y="50687"/>
                </a:lnTo>
                <a:lnTo>
                  <a:pt x="519901" y="77173"/>
                </a:lnTo>
                <a:lnTo>
                  <a:pt x="550872" y="108213"/>
                </a:lnTo>
                <a:lnTo>
                  <a:pt x="577301" y="143320"/>
                </a:lnTo>
                <a:lnTo>
                  <a:pt x="598704" y="182009"/>
                </a:lnTo>
                <a:lnTo>
                  <a:pt x="614593" y="223794"/>
                </a:lnTo>
                <a:lnTo>
                  <a:pt x="624483" y="268188"/>
                </a:lnTo>
                <a:lnTo>
                  <a:pt x="627888" y="314706"/>
                </a:lnTo>
                <a:lnTo>
                  <a:pt x="624483" y="361223"/>
                </a:lnTo>
                <a:lnTo>
                  <a:pt x="614593" y="405617"/>
                </a:lnTo>
                <a:lnTo>
                  <a:pt x="598704" y="447402"/>
                </a:lnTo>
                <a:lnTo>
                  <a:pt x="577301" y="486091"/>
                </a:lnTo>
                <a:lnTo>
                  <a:pt x="550872" y="521198"/>
                </a:lnTo>
                <a:lnTo>
                  <a:pt x="519901" y="552238"/>
                </a:lnTo>
                <a:lnTo>
                  <a:pt x="484875" y="578724"/>
                </a:lnTo>
                <a:lnTo>
                  <a:pt x="446281" y="600171"/>
                </a:lnTo>
                <a:lnTo>
                  <a:pt x="404603" y="616092"/>
                </a:lnTo>
                <a:lnTo>
                  <a:pt x="360329" y="626001"/>
                </a:lnTo>
                <a:lnTo>
                  <a:pt x="313944" y="629412"/>
                </a:lnTo>
                <a:lnTo>
                  <a:pt x="267558" y="626001"/>
                </a:lnTo>
                <a:lnTo>
                  <a:pt x="223284" y="616092"/>
                </a:lnTo>
                <a:lnTo>
                  <a:pt x="181606" y="600171"/>
                </a:lnTo>
                <a:lnTo>
                  <a:pt x="143012" y="578724"/>
                </a:lnTo>
                <a:lnTo>
                  <a:pt x="107986" y="552238"/>
                </a:lnTo>
                <a:lnTo>
                  <a:pt x="77015" y="521198"/>
                </a:lnTo>
                <a:lnTo>
                  <a:pt x="50586" y="486091"/>
                </a:lnTo>
                <a:lnTo>
                  <a:pt x="29183" y="447402"/>
                </a:lnTo>
                <a:lnTo>
                  <a:pt x="13294" y="405617"/>
                </a:lnTo>
                <a:lnTo>
                  <a:pt x="3404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83652" y="6121908"/>
            <a:ext cx="390144" cy="402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883652" y="6121908"/>
            <a:ext cx="39052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874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68767" y="56520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91247" y="52377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72478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22335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8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01000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1" y="72389"/>
                </a:moveTo>
                <a:lnTo>
                  <a:pt x="28955" y="72389"/>
                </a:lnTo>
                <a:lnTo>
                  <a:pt x="28955" y="540004"/>
                </a:lnTo>
                <a:lnTo>
                  <a:pt x="57911" y="540004"/>
                </a:lnTo>
                <a:lnTo>
                  <a:pt x="57911" y="72389"/>
                </a:lnTo>
                <a:close/>
              </a:path>
              <a:path w="86995" h="54038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1" y="72389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348221" y="4985715"/>
            <a:ext cx="446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1908" y="1332483"/>
            <a:ext cx="1217295" cy="979169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69"/>
              </a:spcBef>
            </a:pPr>
            <a:r>
              <a:rPr sz="2400" dirty="0">
                <a:latin typeface="Cambria Math"/>
                <a:cs typeface="Cambria Math"/>
              </a:rPr>
              <a:t>𝑤 =</a:t>
            </a:r>
            <a:r>
              <a:rPr sz="2400" spc="-2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3175">
              <a:lnSpc>
                <a:spcPct val="100000"/>
              </a:lnSpc>
              <a:spcBef>
                <a:spcPts val="875"/>
              </a:spcBef>
            </a:pPr>
            <a:r>
              <a:rPr sz="2400" dirty="0">
                <a:latin typeface="Cambria Math"/>
                <a:cs typeface="Cambria Math"/>
              </a:rPr>
              <a:t>𝑤 =</a:t>
            </a:r>
            <a:r>
              <a:rPr sz="2400" spc="-27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1.01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2" y="164591"/>
                </a:lnTo>
                <a:lnTo>
                  <a:pt x="416052" y="219455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5"/>
                </a:lnTo>
                <a:lnTo>
                  <a:pt x="416052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1" y="0"/>
                </a:moveTo>
                <a:lnTo>
                  <a:pt x="416051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1" y="164591"/>
                </a:lnTo>
                <a:lnTo>
                  <a:pt x="416051" y="219456"/>
                </a:lnTo>
                <a:lnTo>
                  <a:pt x="525780" y="109727"/>
                </a:lnTo>
                <a:lnTo>
                  <a:pt x="4160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1" y="54863"/>
                </a:lnTo>
                <a:lnTo>
                  <a:pt x="416051" y="0"/>
                </a:lnTo>
                <a:lnTo>
                  <a:pt x="525780" y="109727"/>
                </a:lnTo>
                <a:lnTo>
                  <a:pt x="416051" y="219456"/>
                </a:lnTo>
                <a:lnTo>
                  <a:pt x="416051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22804" y="5108447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19955" y="511759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36335" y="507187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68411" y="5081015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992247" y="1122936"/>
            <a:ext cx="1954530" cy="117030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7620">
              <a:lnSpc>
                <a:spcPct val="100000"/>
              </a:lnSpc>
              <a:spcBef>
                <a:spcPts val="172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</a:t>
            </a:r>
            <a:r>
              <a:rPr sz="3600" baseline="-20833" dirty="0">
                <a:latin typeface="Cambria Math"/>
                <a:cs typeface="Cambria Math"/>
              </a:rPr>
              <a:t>=</a:t>
            </a:r>
            <a:r>
              <a:rPr sz="3600" spc="37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1</a:t>
            </a:r>
            <a:endParaRPr sz="3600" baseline="-2083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r>
              <a:rPr sz="2400" spc="35" dirty="0">
                <a:latin typeface="Cambria Math"/>
                <a:cs typeface="Cambria Math"/>
              </a:rPr>
              <a:t>𝑦</a:t>
            </a:r>
            <a:r>
              <a:rPr sz="2625" spc="52" baseline="28571" dirty="0">
                <a:latin typeface="Cambria Math"/>
                <a:cs typeface="Cambria Math"/>
              </a:rPr>
              <a:t>1000 </a:t>
            </a: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20000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0501" y="2321687"/>
            <a:ext cx="1233170" cy="1017269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25"/>
              </a:spcBef>
            </a:pPr>
            <a:r>
              <a:rPr sz="2400" dirty="0">
                <a:latin typeface="Cambria Math"/>
                <a:cs typeface="Cambria Math"/>
              </a:rPr>
              <a:t>𝑤  =</a:t>
            </a:r>
            <a:r>
              <a:rPr sz="2400" spc="-2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0.99</a:t>
            </a:r>
            <a:endParaRPr sz="2400">
              <a:latin typeface="Cambria Math"/>
              <a:cs typeface="Cambria Math"/>
            </a:endParaRPr>
          </a:p>
          <a:p>
            <a:pPr marL="19050">
              <a:lnSpc>
                <a:spcPct val="100000"/>
              </a:lnSpc>
              <a:spcBef>
                <a:spcPts val="1025"/>
              </a:spcBef>
            </a:pPr>
            <a:r>
              <a:rPr sz="2400" dirty="0">
                <a:latin typeface="Cambria Math"/>
                <a:cs typeface="Cambria Math"/>
              </a:rPr>
              <a:t>𝑤  =</a:t>
            </a:r>
            <a:r>
              <a:rPr sz="2400" spc="-2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0.01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416813" y="0"/>
                </a:moveTo>
                <a:lnTo>
                  <a:pt x="416813" y="55244"/>
                </a:lnTo>
                <a:lnTo>
                  <a:pt x="0" y="55244"/>
                </a:lnTo>
                <a:lnTo>
                  <a:pt x="0" y="165735"/>
                </a:lnTo>
                <a:lnTo>
                  <a:pt x="416813" y="165735"/>
                </a:lnTo>
                <a:lnTo>
                  <a:pt x="416813" y="220979"/>
                </a:lnTo>
                <a:lnTo>
                  <a:pt x="527304" y="110489"/>
                </a:lnTo>
                <a:lnTo>
                  <a:pt x="41681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0" y="55244"/>
                </a:moveTo>
                <a:lnTo>
                  <a:pt x="416813" y="55244"/>
                </a:lnTo>
                <a:lnTo>
                  <a:pt x="416813" y="0"/>
                </a:lnTo>
                <a:lnTo>
                  <a:pt x="527304" y="110489"/>
                </a:lnTo>
                <a:lnTo>
                  <a:pt x="416813" y="220979"/>
                </a:lnTo>
                <a:lnTo>
                  <a:pt x="416813" y="165735"/>
                </a:lnTo>
                <a:lnTo>
                  <a:pt x="0" y="165735"/>
                </a:lnTo>
                <a:lnTo>
                  <a:pt x="0" y="5524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2"/>
                </a:lnTo>
                <a:lnTo>
                  <a:pt x="416052" y="164592"/>
                </a:lnTo>
                <a:lnTo>
                  <a:pt x="416052" y="219456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6"/>
                </a:lnTo>
                <a:lnTo>
                  <a:pt x="416052" y="164592"/>
                </a:lnTo>
                <a:lnTo>
                  <a:pt x="0" y="164592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989198" y="2150074"/>
            <a:ext cx="1279525" cy="109410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 </a:t>
            </a:r>
            <a:r>
              <a:rPr sz="3600" baseline="-20833" dirty="0">
                <a:latin typeface="Cambria Math"/>
                <a:cs typeface="Cambria Math"/>
              </a:rPr>
              <a:t>≈</a:t>
            </a:r>
            <a:r>
              <a:rPr sz="3600" spc="-75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0</a:t>
            </a:r>
            <a:endParaRPr sz="3600" baseline="-2083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 </a:t>
            </a:r>
            <a:r>
              <a:rPr sz="3600" baseline="-20833" dirty="0">
                <a:latin typeface="Cambria Math"/>
                <a:cs typeface="Cambria Math"/>
              </a:rPr>
              <a:t>≈</a:t>
            </a:r>
            <a:r>
              <a:rPr sz="3600" spc="-75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0</a:t>
            </a:r>
            <a:endParaRPr sz="3600" baseline="-20833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37485" y="3874134"/>
            <a:ext cx="35750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13046" y="3874134"/>
            <a:ext cx="35750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54065" y="3856735"/>
            <a:ext cx="35814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32832" y="1481327"/>
            <a:ext cx="1427988" cy="8305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132832" y="1481327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4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endParaRPr sz="24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315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987540" y="1482852"/>
            <a:ext cx="1905000" cy="8305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87540" y="1482852"/>
            <a:ext cx="1905000" cy="830580"/>
          </a:xfrm>
          <a:custGeom>
            <a:avLst/>
            <a:gdLst/>
            <a:ahLst/>
            <a:cxnLst/>
            <a:rect l="l" t="t" r="r" b="b"/>
            <a:pathLst>
              <a:path w="1905000" h="830580">
                <a:moveTo>
                  <a:pt x="0" y="830580"/>
                </a:moveTo>
                <a:lnTo>
                  <a:pt x="1905000" y="830580"/>
                </a:lnTo>
                <a:lnTo>
                  <a:pt x="19050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043419" y="1495501"/>
            <a:ext cx="1795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085588" y="2519172"/>
            <a:ext cx="1427988" cy="8305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085588" y="2519172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3600" spc="247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987540" y="2554223"/>
            <a:ext cx="1905000" cy="8305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987540" y="2554223"/>
            <a:ext cx="1905000" cy="8305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7945" marR="58419" indent="525780">
              <a:lnSpc>
                <a:spcPct val="100000"/>
              </a:lnSpc>
              <a:spcBef>
                <a:spcPts val="204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64312" y="4192981"/>
            <a:ext cx="1858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Toy</a:t>
            </a:r>
            <a:r>
              <a:rPr sz="28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06639" y="3352545"/>
            <a:ext cx="702310" cy="1553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8900"/>
              </a:lnSpc>
              <a:spcBef>
                <a:spcPts val="100"/>
              </a:spcBef>
            </a:pPr>
            <a:r>
              <a:rPr sz="3600" baseline="-16203" dirty="0">
                <a:solidFill>
                  <a:srgbClr val="0000FF"/>
                </a:solidFill>
                <a:latin typeface="Calibri"/>
                <a:cs typeface="Calibri"/>
              </a:rPr>
              <a:t>=w</a:t>
            </a:r>
            <a:r>
              <a:rPr sz="1600" spc="-10" dirty="0">
                <a:solidFill>
                  <a:srgbClr val="0000FF"/>
                </a:solidFill>
                <a:latin typeface="Calibri"/>
                <a:cs typeface="Calibri"/>
              </a:rPr>
              <a:t>999  </a:t>
            </a:r>
            <a:r>
              <a:rPr sz="3600" spc="-15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1000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62865"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4940" y="2900172"/>
            <a:ext cx="2741927" cy="3716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44588" y="5019294"/>
            <a:ext cx="492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412" y="1825751"/>
            <a:ext cx="5178552" cy="470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412" y="1825751"/>
            <a:ext cx="5179060" cy="471170"/>
          </a:xfrm>
          <a:custGeom>
            <a:avLst/>
            <a:gdLst/>
            <a:ahLst/>
            <a:cxnLst/>
            <a:rect l="l" t="t" r="r" b="b"/>
            <a:pathLst>
              <a:path w="5179060" h="471169">
                <a:moveTo>
                  <a:pt x="0" y="470915"/>
                </a:moveTo>
                <a:lnTo>
                  <a:pt x="5178552" y="470915"/>
                </a:lnTo>
                <a:lnTo>
                  <a:pt x="5178552" y="0"/>
                </a:lnTo>
                <a:lnTo>
                  <a:pt x="0" y="0"/>
                </a:lnTo>
                <a:lnTo>
                  <a:pt x="0" y="47091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 smtClean="0"/>
              <a:t>有用的技巧</a:t>
            </a:r>
            <a:endParaRPr spc="-45" dirty="0"/>
          </a:p>
        </p:txBody>
      </p:sp>
      <p:sp>
        <p:nvSpPr>
          <p:cNvPr id="7" name="object 7"/>
          <p:cNvSpPr txBox="1"/>
          <p:nvPr/>
        </p:nvSpPr>
        <p:spPr>
          <a:xfrm>
            <a:off x="707542" y="1770904"/>
            <a:ext cx="7353300" cy="2558393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Long </a:t>
            </a:r>
            <a:r>
              <a:rPr sz="2800" spc="-10" dirty="0">
                <a:latin typeface="Calibri"/>
                <a:cs typeface="Calibri"/>
              </a:rPr>
              <a:t>Short-term </a:t>
            </a:r>
            <a:r>
              <a:rPr sz="2800" spc="-5" dirty="0">
                <a:latin typeface="Calibri"/>
                <a:cs typeface="Calibri"/>
              </a:rPr>
              <a:t>Memory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(LSTM)</a:t>
            </a:r>
            <a:endParaRPr sz="2800" dirty="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可以解决梯度消失</a:t>
            </a:r>
            <a:r>
              <a:rPr sz="2800" spc="-15" dirty="0" smtClean="0">
                <a:latin typeface="Calibri"/>
                <a:cs typeface="Calibri"/>
              </a:rPr>
              <a:t> </a:t>
            </a:r>
            <a:r>
              <a:rPr sz="2800" spc="-10" dirty="0" smtClean="0">
                <a:latin typeface="Calibri"/>
                <a:cs typeface="Calibri"/>
              </a:rPr>
              <a:t>(</a:t>
            </a:r>
            <a:r>
              <a:rPr lang="zh-CN" altLang="en-US" sz="2800" spc="-10" dirty="0" smtClean="0">
                <a:latin typeface="Calibri"/>
                <a:cs typeface="Calibri"/>
              </a:rPr>
              <a:t>不能解决梯度爆炸</a:t>
            </a:r>
            <a:r>
              <a:rPr sz="2800" spc="-15" dirty="0" smtClean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  <a:p>
            <a:pPr marL="812165" lvl="2" indent="-28638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spc="-5" dirty="0">
                <a:latin typeface="Calibri"/>
                <a:cs typeface="Calibri"/>
              </a:rPr>
              <a:t>Memory and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 dirty="0">
              <a:latin typeface="Calibri"/>
              <a:cs typeface="Calibri"/>
            </a:endParaRPr>
          </a:p>
          <a:p>
            <a:pPr marL="812165">
              <a:lnSpc>
                <a:spcPct val="100000"/>
              </a:lnSpc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added</a:t>
            </a:r>
            <a:endParaRPr sz="2400" dirty="0">
              <a:latin typeface="Calibri"/>
              <a:cs typeface="Calibri"/>
            </a:endParaRPr>
          </a:p>
          <a:p>
            <a:pPr marL="812165" marR="2682240" lvl="2" indent="-286385">
              <a:spcBef>
                <a:spcPts val="910"/>
              </a:spcBef>
              <a:buFont typeface="Wingdings"/>
              <a:buChar char=""/>
              <a:tabLst>
                <a:tab pos="812800" algn="l"/>
              </a:tabLst>
            </a:pPr>
            <a:r>
              <a:rPr lang="zh-CN" altLang="en-US" sz="2400" spc="-5" dirty="0">
                <a:cs typeface="Calibri"/>
              </a:rPr>
              <a:t>除非 </a:t>
            </a:r>
            <a:r>
              <a:rPr lang="en-US" altLang="zh-CN" sz="2400" spc="-25" dirty="0">
                <a:latin typeface="Times New Roman" pitchFamily="18" charset="0"/>
                <a:cs typeface="Times New Roman" pitchFamily="18" charset="0"/>
              </a:rPr>
              <a:t>forget </a:t>
            </a:r>
            <a:r>
              <a:rPr lang="en-US" altLang="zh-CN" sz="2400" spc="-30" dirty="0">
                <a:latin typeface="Times New Roman" pitchFamily="18" charset="0"/>
                <a:cs typeface="Times New Roman" pitchFamily="18" charset="0"/>
              </a:rPr>
              <a:t>gate </a:t>
            </a:r>
            <a:r>
              <a:rPr lang="zh-CN" altLang="en-US" sz="2400" dirty="0">
                <a:cs typeface="Calibri"/>
              </a:rPr>
              <a:t>被</a:t>
            </a:r>
            <a:r>
              <a:rPr lang="zh-CN" altLang="en-US" sz="2400" dirty="0" smtClean="0">
                <a:cs typeface="Calibri"/>
              </a:rPr>
              <a:t>关闭，</a:t>
            </a:r>
            <a:r>
              <a:rPr lang="zh-CN" altLang="en-US" sz="2400" spc="-5" dirty="0" smtClean="0">
                <a:latin typeface="Calibri"/>
                <a:cs typeface="Calibri"/>
              </a:rPr>
              <a:t>否则影响不会消失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425196" y="0"/>
                </a:moveTo>
                <a:lnTo>
                  <a:pt x="425196" y="99821"/>
                </a:lnTo>
                <a:lnTo>
                  <a:pt x="0" y="99821"/>
                </a:lnTo>
                <a:lnTo>
                  <a:pt x="0" y="299465"/>
                </a:lnTo>
                <a:lnTo>
                  <a:pt x="425196" y="299465"/>
                </a:lnTo>
                <a:lnTo>
                  <a:pt x="425196" y="399288"/>
                </a:lnTo>
                <a:lnTo>
                  <a:pt x="624840" y="199644"/>
                </a:lnTo>
                <a:lnTo>
                  <a:pt x="42519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0" y="99821"/>
                </a:moveTo>
                <a:lnTo>
                  <a:pt x="425196" y="99821"/>
                </a:lnTo>
                <a:lnTo>
                  <a:pt x="425196" y="0"/>
                </a:lnTo>
                <a:lnTo>
                  <a:pt x="624840" y="199644"/>
                </a:lnTo>
                <a:lnTo>
                  <a:pt x="425196" y="399288"/>
                </a:lnTo>
                <a:lnTo>
                  <a:pt x="425196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23694" y="4876545"/>
            <a:ext cx="31375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不会发生梯度消失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 smtClean="0">
                <a:latin typeface="Calibri"/>
                <a:cs typeface="Calibri"/>
              </a:rPr>
              <a:t>(</a:t>
            </a:r>
            <a:r>
              <a:rPr lang="zh-CN" altLang="en-US" sz="2400" spc="-5" dirty="0" smtClean="0">
                <a:latin typeface="Calibri"/>
                <a:cs typeface="Calibri"/>
              </a:rPr>
              <a:t>如果</a:t>
            </a:r>
            <a:r>
              <a:rPr lang="en-US" altLang="zh-CN" sz="2400" spc="-5" dirty="0" smtClean="0">
                <a:latin typeface="Times New Roman" pitchFamily="18" charset="0"/>
                <a:cs typeface="Times New Roman" pitchFamily="18" charset="0"/>
              </a:rPr>
              <a:t>forget gate</a:t>
            </a:r>
            <a:r>
              <a:rPr lang="zh-CN" altLang="en-US" sz="2400" spc="-5" dirty="0" smtClean="0">
                <a:latin typeface="Calibri"/>
                <a:cs typeface="Calibri"/>
              </a:rPr>
              <a:t>是开启的</a:t>
            </a:r>
            <a:r>
              <a:rPr sz="2400" spc="-10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0031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更多的应用程序</a:t>
            </a:r>
            <a:r>
              <a:rPr spc="-5" dirty="0" smtClean="0"/>
              <a:t>……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86605" y="481660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1" y="431292"/>
                </a:lnTo>
                <a:lnTo>
                  <a:pt x="1078991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957" y="4822697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605" y="4738496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2957" y="4734509"/>
            <a:ext cx="1080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19198" y="2469007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31614" y="2450084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95718" y="2474214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6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6" y="53975"/>
                </a:lnTo>
                <a:close/>
              </a:path>
              <a:path w="687070" h="349885">
                <a:moveTo>
                  <a:pt x="326008" y="58293"/>
                </a:moveTo>
                <a:lnTo>
                  <a:pt x="325247" y="58674"/>
                </a:lnTo>
                <a:lnTo>
                  <a:pt x="326008" y="58293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6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71242" y="32291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3367" y="35593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3617" y="35974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67625" y="324048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65070" y="5910478"/>
            <a:ext cx="741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22726" y="5910478"/>
            <a:ext cx="747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88255" y="5910478"/>
            <a:ext cx="199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97241" y="5819038"/>
            <a:ext cx="39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0989" y="5875782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49020" y="1634109"/>
            <a:ext cx="246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Probability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“arrive”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51682" y="1625600"/>
            <a:ext cx="2496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67602" y="1636014"/>
            <a:ext cx="20631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“on”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86711" y="2875788"/>
            <a:ext cx="5762244" cy="1071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10511" y="2813304"/>
            <a:ext cx="5999988" cy="12923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46148" y="2915411"/>
            <a:ext cx="5643372" cy="954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070607" y="3163188"/>
            <a:ext cx="5394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  输入和输出都是相同长度的序列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892807" y="4101084"/>
            <a:ext cx="5762244" cy="6400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61260" y="4038600"/>
            <a:ext cx="4622292" cy="865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52244" y="4140708"/>
            <a:ext cx="5643372" cy="5227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722626" y="4150817"/>
            <a:ext cx="4101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RNN 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可以做更多的事情</a:t>
            </a:r>
            <a:r>
              <a:rPr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</a:t>
            </a:r>
            <a:r>
              <a:rPr spc="-65" dirty="0"/>
              <a:t> </a:t>
            </a:r>
            <a:r>
              <a:rPr spc="-5" dirty="0"/>
              <a:t>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211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spc="-5" dirty="0" smtClean="0">
                <a:latin typeface="Calibri"/>
                <a:cs typeface="Calibri"/>
              </a:rPr>
              <a:t>输入是一个向量序列，但输出只是一个向量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828" y="2445511"/>
            <a:ext cx="2419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i="1" u="sng" spc="-10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情感分析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4252" y="4949952"/>
            <a:ext cx="461772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4252" y="4949952"/>
            <a:ext cx="462280" cy="899160"/>
          </a:xfrm>
          <a:custGeom>
            <a:avLst/>
            <a:gdLst/>
            <a:ahLst/>
            <a:cxnLst/>
            <a:rect l="l" t="t" r="r" b="b"/>
            <a:pathLst>
              <a:path w="462280" h="899160">
                <a:moveTo>
                  <a:pt x="0" y="899160"/>
                </a:moveTo>
                <a:lnTo>
                  <a:pt x="461772" y="899160"/>
                </a:lnTo>
                <a:lnTo>
                  <a:pt x="461772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14372" y="4949952"/>
            <a:ext cx="464819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4372" y="4949952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19" h="899160">
                <a:moveTo>
                  <a:pt x="0" y="899160"/>
                </a:moveTo>
                <a:lnTo>
                  <a:pt x="464819" y="899160"/>
                </a:lnTo>
                <a:lnTo>
                  <a:pt x="464819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76088" y="4951476"/>
            <a:ext cx="464820" cy="90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6088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7732" y="4951476"/>
            <a:ext cx="466343" cy="900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37732" y="4951476"/>
            <a:ext cx="466725" cy="901065"/>
          </a:xfrm>
          <a:custGeom>
            <a:avLst/>
            <a:gdLst/>
            <a:ahLst/>
            <a:cxnLst/>
            <a:rect l="l" t="t" r="r" b="b"/>
            <a:pathLst>
              <a:path w="466725" h="901064">
                <a:moveTo>
                  <a:pt x="0" y="900684"/>
                </a:moveTo>
                <a:lnTo>
                  <a:pt x="466343" y="900684"/>
                </a:lnTo>
                <a:lnTo>
                  <a:pt x="46634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0900" y="4951476"/>
            <a:ext cx="464820" cy="900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00900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5304" y="462915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35073" y="536143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86050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52338" y="536905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2" y="51816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3314" y="53721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6" y="25908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8314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7611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23160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9603" y="5065852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77255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9567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14259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33627" y="6179921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我</a:t>
            </a:r>
          </a:p>
        </p:txBody>
      </p:sp>
      <p:sp>
        <p:nvSpPr>
          <p:cNvPr id="28" name="object 28"/>
          <p:cNvSpPr/>
          <p:nvPr/>
        </p:nvSpPr>
        <p:spPr>
          <a:xfrm>
            <a:off x="3197351" y="4951476"/>
            <a:ext cx="464820" cy="9006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97351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69029" y="5366003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7664" y="5852921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94001" y="616620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smtClean="0">
                <a:latin typeface="PMingLiU"/>
                <a:cs typeface="PMingLiU"/>
              </a:rPr>
              <a:t>觉</a:t>
            </a:r>
            <a:endParaRPr sz="2400" dirty="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5463" y="62192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太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78504" y="618997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24980" y="622289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99452" y="619912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了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156704" y="2372867"/>
            <a:ext cx="466344" cy="225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6704" y="2372867"/>
            <a:ext cx="466725" cy="2257425"/>
          </a:xfrm>
          <a:custGeom>
            <a:avLst/>
            <a:gdLst/>
            <a:ahLst/>
            <a:cxnLst/>
            <a:rect l="l" t="t" r="r" b="b"/>
            <a:pathLst>
              <a:path w="466725" h="2257425">
                <a:moveTo>
                  <a:pt x="0" y="2257043"/>
                </a:moveTo>
                <a:lnTo>
                  <a:pt x="466344" y="2257043"/>
                </a:lnTo>
                <a:lnTo>
                  <a:pt x="466344" y="0"/>
                </a:lnTo>
                <a:lnTo>
                  <a:pt x="0" y="0"/>
                </a:lnTo>
                <a:lnTo>
                  <a:pt x="0" y="2257043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191261" y="0"/>
                </a:moveTo>
                <a:lnTo>
                  <a:pt x="147397" y="5049"/>
                </a:lnTo>
                <a:lnTo>
                  <a:pt x="107135" y="19434"/>
                </a:lnTo>
                <a:lnTo>
                  <a:pt x="71623" y="42007"/>
                </a:lnTo>
                <a:lnTo>
                  <a:pt x="42007" y="71623"/>
                </a:lnTo>
                <a:lnTo>
                  <a:pt x="19434" y="107135"/>
                </a:lnTo>
                <a:lnTo>
                  <a:pt x="5049" y="147397"/>
                </a:lnTo>
                <a:lnTo>
                  <a:pt x="0" y="191261"/>
                </a:lnTo>
                <a:lnTo>
                  <a:pt x="5049" y="235126"/>
                </a:lnTo>
                <a:lnTo>
                  <a:pt x="19434" y="275388"/>
                </a:lnTo>
                <a:lnTo>
                  <a:pt x="42007" y="310900"/>
                </a:lnTo>
                <a:lnTo>
                  <a:pt x="71623" y="340516"/>
                </a:lnTo>
                <a:lnTo>
                  <a:pt x="107135" y="363089"/>
                </a:lnTo>
                <a:lnTo>
                  <a:pt x="147397" y="377474"/>
                </a:lnTo>
                <a:lnTo>
                  <a:pt x="191261" y="382523"/>
                </a:lnTo>
                <a:lnTo>
                  <a:pt x="235126" y="377474"/>
                </a:lnTo>
                <a:lnTo>
                  <a:pt x="275388" y="363089"/>
                </a:lnTo>
                <a:lnTo>
                  <a:pt x="310900" y="340516"/>
                </a:lnTo>
                <a:lnTo>
                  <a:pt x="340516" y="310900"/>
                </a:lnTo>
                <a:lnTo>
                  <a:pt x="363089" y="275388"/>
                </a:lnTo>
                <a:lnTo>
                  <a:pt x="377474" y="235126"/>
                </a:lnTo>
                <a:lnTo>
                  <a:pt x="382524" y="191261"/>
                </a:lnTo>
                <a:lnTo>
                  <a:pt x="377474" y="147397"/>
                </a:lnTo>
                <a:lnTo>
                  <a:pt x="363089" y="107135"/>
                </a:lnTo>
                <a:lnTo>
                  <a:pt x="340516" y="71623"/>
                </a:lnTo>
                <a:lnTo>
                  <a:pt x="310900" y="42007"/>
                </a:lnTo>
                <a:lnTo>
                  <a:pt x="275388" y="19434"/>
                </a:lnTo>
                <a:lnTo>
                  <a:pt x="235126" y="5049"/>
                </a:lnTo>
                <a:lnTo>
                  <a:pt x="1912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0" y="191261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1" y="0"/>
                </a:lnTo>
                <a:lnTo>
                  <a:pt x="235126" y="5049"/>
                </a:lnTo>
                <a:lnTo>
                  <a:pt x="275388" y="19434"/>
                </a:lnTo>
                <a:lnTo>
                  <a:pt x="310900" y="42007"/>
                </a:lnTo>
                <a:lnTo>
                  <a:pt x="340516" y="71623"/>
                </a:lnTo>
                <a:lnTo>
                  <a:pt x="363089" y="107135"/>
                </a:lnTo>
                <a:lnTo>
                  <a:pt x="377474" y="147397"/>
                </a:lnTo>
                <a:lnTo>
                  <a:pt x="382524" y="191261"/>
                </a:lnTo>
                <a:lnTo>
                  <a:pt x="377474" y="235126"/>
                </a:lnTo>
                <a:lnTo>
                  <a:pt x="363089" y="275388"/>
                </a:lnTo>
                <a:lnTo>
                  <a:pt x="340516" y="310900"/>
                </a:lnTo>
                <a:lnTo>
                  <a:pt x="310900" y="340516"/>
                </a:lnTo>
                <a:lnTo>
                  <a:pt x="275388" y="363089"/>
                </a:lnTo>
                <a:lnTo>
                  <a:pt x="235126" y="377474"/>
                </a:lnTo>
                <a:lnTo>
                  <a:pt x="191261" y="382523"/>
                </a:lnTo>
                <a:lnTo>
                  <a:pt x="147397" y="377474"/>
                </a:lnTo>
                <a:lnTo>
                  <a:pt x="107135" y="363089"/>
                </a:lnTo>
                <a:lnTo>
                  <a:pt x="71623" y="340516"/>
                </a:lnTo>
                <a:lnTo>
                  <a:pt x="42007" y="310900"/>
                </a:lnTo>
                <a:lnTo>
                  <a:pt x="19434" y="275388"/>
                </a:lnTo>
                <a:lnTo>
                  <a:pt x="5049" y="235126"/>
                </a:lnTo>
                <a:lnTo>
                  <a:pt x="0" y="19126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701788" y="2297937"/>
            <a:ext cx="1289812" cy="2307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" indent="10160">
              <a:lnSpc>
                <a:spcPct val="118100"/>
              </a:lnSpc>
              <a:spcBef>
                <a:spcPts val="100"/>
              </a:spcBef>
            </a:pPr>
            <a:r>
              <a:rPr sz="2400" dirty="0" err="1" smtClean="0">
                <a:solidFill>
                  <a:srgbClr val="FF0000"/>
                </a:solidFill>
                <a:latin typeface="PMingLiU"/>
                <a:cs typeface="PMingLiU"/>
              </a:rPr>
              <a:t>超好</a:t>
            </a:r>
            <a:r>
              <a:rPr lang="zh-CN" altLang="en-US" sz="2400" dirty="0">
                <a:solidFill>
                  <a:srgbClr val="FF0000"/>
                </a:solidFill>
                <a:latin typeface="PMingLiU"/>
                <a:cs typeface="PMingLiU"/>
              </a:rPr>
              <a:t>类</a:t>
            </a:r>
            <a:r>
              <a:rPr sz="2400" dirty="0" smtClean="0">
                <a:solidFill>
                  <a:srgbClr val="FF0000"/>
                </a:solidFill>
                <a:latin typeface="PMingLiU"/>
                <a:cs typeface="PMingLiU"/>
              </a:rPr>
              <a:t> 好</a:t>
            </a:r>
            <a:r>
              <a:rPr lang="zh-CN" altLang="en-US" sz="2400" dirty="0">
                <a:solidFill>
                  <a:srgbClr val="FF0000"/>
                </a:solidFill>
                <a:latin typeface="PMingLiU"/>
                <a:cs typeface="PMingLiU"/>
              </a:rPr>
              <a:t>类</a:t>
            </a:r>
            <a:r>
              <a:rPr sz="2400" dirty="0" smtClean="0">
                <a:solidFill>
                  <a:srgbClr val="FF0000"/>
                </a:solidFill>
                <a:latin typeface="PMingLiU"/>
                <a:cs typeface="PMingLiU"/>
              </a:rPr>
              <a:t> </a:t>
            </a:r>
            <a:endParaRPr lang="en-US" sz="2400" dirty="0" smtClean="0">
              <a:solidFill>
                <a:srgbClr val="FF0000"/>
              </a:solidFill>
              <a:latin typeface="PMingLiU"/>
              <a:cs typeface="PMingLiU"/>
            </a:endParaRPr>
          </a:p>
          <a:p>
            <a:pPr marL="12700" marR="20320" indent="10160">
              <a:lnSpc>
                <a:spcPct val="118100"/>
              </a:lnSpc>
              <a:spcBef>
                <a:spcPts val="100"/>
              </a:spcBef>
            </a:pPr>
            <a:r>
              <a:rPr sz="2400" dirty="0" smtClean="0">
                <a:solidFill>
                  <a:srgbClr val="00AF50"/>
                </a:solidFill>
                <a:latin typeface="PMingLiU"/>
                <a:cs typeface="PMingLiU"/>
              </a:rPr>
              <a:t>普</a:t>
            </a:r>
            <a:r>
              <a:rPr lang="zh-CN" altLang="en-US" sz="2400" dirty="0">
                <a:solidFill>
                  <a:srgbClr val="00AF50"/>
                </a:solidFill>
                <a:latin typeface="PMingLiU"/>
                <a:cs typeface="PMingLiU"/>
              </a:rPr>
              <a:t>类</a:t>
            </a:r>
            <a:endParaRPr sz="2400" dirty="0">
              <a:latin typeface="PMingLiU"/>
              <a:cs typeface="PMingLiU"/>
            </a:endParaRPr>
          </a:p>
          <a:p>
            <a:pPr marL="39370" marR="5080" indent="-20955">
              <a:lnSpc>
                <a:spcPct val="118100"/>
              </a:lnSpc>
              <a:spcBef>
                <a:spcPts val="359"/>
              </a:spcBef>
            </a:pPr>
            <a:r>
              <a:rPr sz="2400" dirty="0" smtClean="0">
                <a:solidFill>
                  <a:srgbClr val="0000FF"/>
                </a:solidFill>
                <a:latin typeface="PMingLiU"/>
                <a:cs typeface="PMingLiU"/>
              </a:rPr>
              <a:t>负</a:t>
            </a:r>
            <a:r>
              <a:rPr lang="zh-CN" altLang="en-US" sz="2400" dirty="0">
                <a:solidFill>
                  <a:srgbClr val="0000FF"/>
                </a:solidFill>
                <a:latin typeface="PMingLiU"/>
                <a:cs typeface="PMingLiU"/>
              </a:rPr>
              <a:t>类</a:t>
            </a:r>
            <a:r>
              <a:rPr sz="2400" dirty="0" smtClean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endParaRPr lang="en-US" sz="2400" dirty="0" smtClean="0">
              <a:solidFill>
                <a:srgbClr val="0000FF"/>
              </a:solidFill>
              <a:latin typeface="PMingLiU"/>
              <a:cs typeface="PMingLiU"/>
            </a:endParaRPr>
          </a:p>
          <a:p>
            <a:pPr marL="39370" marR="5080" indent="-20955">
              <a:lnSpc>
                <a:spcPct val="118100"/>
              </a:lnSpc>
              <a:spcBef>
                <a:spcPts val="359"/>
              </a:spcBef>
            </a:pPr>
            <a:r>
              <a:rPr sz="2400" dirty="0" err="1" smtClean="0">
                <a:solidFill>
                  <a:srgbClr val="0000FF"/>
                </a:solidFill>
                <a:latin typeface="PMingLiU"/>
                <a:cs typeface="PMingLiU"/>
              </a:rPr>
              <a:t>超负</a:t>
            </a:r>
            <a:r>
              <a:rPr lang="zh-CN" altLang="en-US" sz="2400" dirty="0">
                <a:solidFill>
                  <a:srgbClr val="0000FF"/>
                </a:solidFill>
                <a:latin typeface="PMingLiU"/>
                <a:cs typeface="PMingLiU"/>
              </a:rPr>
              <a:t>类</a:t>
            </a:r>
            <a:endParaRPr sz="2400" dirty="0">
              <a:latin typeface="PMingLiU"/>
              <a:cs typeface="PMingLiU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52801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2083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72159" y="3166998"/>
            <a:ext cx="1625600" cy="5695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42240" marR="5080" indent="-129539">
              <a:lnSpc>
                <a:spcPts val="2120"/>
              </a:lnSpc>
              <a:spcBef>
                <a:spcPts val="204"/>
              </a:spcBef>
            </a:pPr>
            <a:r>
              <a:rPr sz="1800" dirty="0" err="1" smtClean="0">
                <a:latin typeface="PMingLiU"/>
                <a:cs typeface="PMingLiU"/>
              </a:rPr>
              <a:t>看了这部电影觉</a:t>
            </a:r>
            <a:r>
              <a:rPr sz="1800" dirty="0" smtClean="0">
                <a:latin typeface="PMingLiU"/>
                <a:cs typeface="PMingLiU"/>
              </a:rPr>
              <a:t> </a:t>
            </a:r>
            <a:r>
              <a:rPr sz="1800" dirty="0" err="1" smtClean="0">
                <a:latin typeface="PMingLiU"/>
                <a:cs typeface="PMingLiU"/>
              </a:rPr>
              <a:t>得很高兴</a:t>
            </a:r>
            <a:r>
              <a:rPr sz="1800" spc="-85" dirty="0" smtClean="0">
                <a:latin typeface="PMingLiU"/>
                <a:cs typeface="PMingLiU"/>
              </a:rPr>
              <a:t> </a:t>
            </a:r>
            <a:r>
              <a:rPr sz="1800" dirty="0">
                <a:latin typeface="Calibri"/>
                <a:cs typeface="Calibri"/>
              </a:rPr>
              <a:t>…….</a:t>
            </a:r>
          </a:p>
        </p:txBody>
      </p:sp>
      <p:sp>
        <p:nvSpPr>
          <p:cNvPr id="53" name="object 53"/>
          <p:cNvSpPr/>
          <p:nvPr/>
        </p:nvSpPr>
        <p:spPr>
          <a:xfrm>
            <a:off x="4445253" y="3849370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2" y="0"/>
                </a:moveTo>
                <a:lnTo>
                  <a:pt x="29591" y="29590"/>
                </a:lnTo>
                <a:lnTo>
                  <a:pt x="0" y="148081"/>
                </a:lnTo>
                <a:lnTo>
                  <a:pt x="14808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64535" y="3108960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866135" y="3178809"/>
            <a:ext cx="162560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55"/>
              </a:lnSpc>
              <a:spcBef>
                <a:spcPts val="100"/>
              </a:spcBef>
            </a:pPr>
            <a:r>
              <a:rPr sz="1800" dirty="0" err="1" smtClean="0">
                <a:latin typeface="PMingLiU"/>
                <a:cs typeface="PMingLiU"/>
              </a:rPr>
              <a:t>这部电影太糟了</a:t>
            </a:r>
            <a:endParaRPr sz="1800" dirty="0" smtClean="0">
              <a:latin typeface="PMingLiU"/>
              <a:cs typeface="PMingLiU"/>
            </a:endParaRPr>
          </a:p>
          <a:p>
            <a:pPr marL="1270" algn="ctr">
              <a:lnSpc>
                <a:spcPts val="2155"/>
              </a:lnSpc>
            </a:pPr>
            <a:r>
              <a:rPr sz="1800" dirty="0" smtClean="0">
                <a:latin typeface="Calibri"/>
                <a:cs typeface="Calibri"/>
              </a:rPr>
              <a:t>…….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49897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90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69179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8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8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199634" y="3166998"/>
            <a:ext cx="1168400" cy="5695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5904" marR="5080" indent="-243840">
              <a:lnSpc>
                <a:spcPts val="2120"/>
              </a:lnSpc>
              <a:spcBef>
                <a:spcPts val="204"/>
              </a:spcBef>
            </a:pPr>
            <a:r>
              <a:rPr sz="1800" dirty="0" err="1" smtClean="0">
                <a:latin typeface="PMingLiU"/>
                <a:cs typeface="PMingLiU"/>
              </a:rPr>
              <a:t>这部电影很</a:t>
            </a:r>
            <a:r>
              <a:rPr sz="1800" dirty="0" smtClean="0">
                <a:latin typeface="PMingLiU"/>
                <a:cs typeface="PMingLiU"/>
              </a:rPr>
              <a:t> 棒</a:t>
            </a:r>
            <a:r>
              <a:rPr sz="1800" spc="-75" dirty="0" smtClean="0">
                <a:latin typeface="PMingLiU"/>
                <a:cs typeface="PMingLiU"/>
              </a:rPr>
              <a:t> </a:t>
            </a:r>
            <a:r>
              <a:rPr sz="1800" dirty="0">
                <a:latin typeface="Calibri"/>
                <a:cs typeface="Calibri"/>
              </a:rPr>
              <a:t>…….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36523" y="4021328"/>
            <a:ext cx="18478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r>
              <a:rPr sz="2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dirty="0" smtClean="0">
                <a:solidFill>
                  <a:srgbClr val="FF0000"/>
                </a:solidFill>
                <a:latin typeface="PMingLiU"/>
                <a:cs typeface="PMingLiU"/>
              </a:rPr>
              <a:t>正</a:t>
            </a:r>
            <a:r>
              <a:rPr lang="zh-CN" altLang="en-US" sz="2400" dirty="0">
                <a:solidFill>
                  <a:srgbClr val="FF0000"/>
                </a:solidFill>
                <a:latin typeface="PMingLiU"/>
                <a:cs typeface="PMingLiU"/>
              </a:rPr>
              <a:t>类</a:t>
            </a:r>
            <a:r>
              <a:rPr sz="2400" dirty="0" smtClean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14625" y="4021328"/>
            <a:ext cx="19780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Negative</a:t>
            </a:r>
            <a:r>
              <a:rPr sz="2400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sz="2400" dirty="0" smtClean="0">
                <a:solidFill>
                  <a:srgbClr val="0000FF"/>
                </a:solidFill>
                <a:latin typeface="PMingLiU"/>
                <a:cs typeface="PMingLiU"/>
              </a:rPr>
              <a:t>负</a:t>
            </a:r>
            <a:r>
              <a:rPr lang="zh-CN" altLang="en-US" sz="2400" dirty="0">
                <a:solidFill>
                  <a:srgbClr val="0000FF"/>
                </a:solidFill>
                <a:latin typeface="PMingLiU"/>
                <a:cs typeface="PMingLiU"/>
              </a:rPr>
              <a:t>类</a:t>
            </a:r>
            <a:r>
              <a:rPr sz="2400" dirty="0" smtClean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49190" y="4024071"/>
            <a:ext cx="18478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5" dirty="0" smtClean="0">
                <a:solidFill>
                  <a:srgbClr val="FF0000"/>
                </a:solidFill>
                <a:latin typeface="PMingLiU"/>
                <a:cs typeface="PMingLiU"/>
              </a:rPr>
              <a:t>正</a:t>
            </a:r>
            <a:r>
              <a:rPr lang="zh-CN" altLang="en-US" sz="2400" spc="-5" dirty="0">
                <a:solidFill>
                  <a:srgbClr val="FF0000"/>
                </a:solidFill>
                <a:latin typeface="PMingLiU"/>
                <a:cs typeface="PMingLiU"/>
              </a:rPr>
              <a:t>类</a:t>
            </a:r>
            <a:r>
              <a:rPr sz="2400" dirty="0" smtClean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240529" y="608390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3567" y="4355591"/>
            <a:ext cx="3398520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63567" y="4355591"/>
            <a:ext cx="3398520" cy="462280"/>
          </a:xfrm>
          <a:custGeom>
            <a:avLst/>
            <a:gdLst/>
            <a:ahLst/>
            <a:cxnLst/>
            <a:rect l="l" t="t" r="r" b="b"/>
            <a:pathLst>
              <a:path w="3398520" h="462279">
                <a:moveTo>
                  <a:pt x="0" y="461772"/>
                </a:moveTo>
                <a:lnTo>
                  <a:pt x="3398520" y="461772"/>
                </a:lnTo>
                <a:lnTo>
                  <a:pt x="339852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57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 smtClean="0"/>
              <a:t>(</a:t>
            </a:r>
            <a:r>
              <a:rPr lang="zh-CN" altLang="en-US" dirty="0" smtClean="0"/>
              <a:t>输出较短</a:t>
            </a:r>
            <a:r>
              <a:rPr spc="-10" dirty="0" smtClean="0"/>
              <a:t>)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4271953" y="6106667"/>
            <a:ext cx="1763086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66232" y="6106667"/>
            <a:ext cx="1770888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0377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7447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5112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479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9694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2061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4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4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299" y="114299"/>
                </a:lnTo>
                <a:lnTo>
                  <a:pt x="104774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44283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795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11192" y="437794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40834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57902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99659" y="3675888"/>
            <a:ext cx="1938528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2915" y="3628644"/>
            <a:ext cx="1717547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59096" y="3715511"/>
            <a:ext cx="1819655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59096" y="3728669"/>
            <a:ext cx="1819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Trimming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2142" y="437794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91784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08725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25666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42353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5800" y="4453128"/>
            <a:ext cx="2314956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85800" y="4453128"/>
            <a:ext cx="2315210" cy="8382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400" spc="-20" dirty="0">
                <a:latin typeface="Calibri"/>
                <a:cs typeface="Calibri"/>
              </a:rPr>
              <a:t>Why </a:t>
            </a:r>
            <a:r>
              <a:rPr sz="2400" spc="-10" dirty="0">
                <a:latin typeface="Calibri"/>
                <a:cs typeface="Calibri"/>
              </a:rPr>
              <a:t>can’t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好棒棒</a:t>
            </a:r>
            <a:r>
              <a:rPr sz="2400" dirty="0">
                <a:latin typeface="Calibri"/>
                <a:cs typeface="Calibri"/>
              </a:rPr>
              <a:t>”</a:t>
            </a:r>
          </a:p>
        </p:txBody>
      </p:sp>
      <p:sp>
        <p:nvSpPr>
          <p:cNvPr id="45" name="object 45"/>
          <p:cNvSpPr/>
          <p:nvPr/>
        </p:nvSpPr>
        <p:spPr>
          <a:xfrm>
            <a:off x="459028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13959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6282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8345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7123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7499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357759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close/>
              </a:path>
              <a:path w="477520" h="593089">
                <a:moveTo>
                  <a:pt x="238506" y="0"/>
                </a:moveTo>
                <a:lnTo>
                  <a:pt x="0" y="238506"/>
                </a:lnTo>
                <a:lnTo>
                  <a:pt x="477012" y="238506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0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lnTo>
                  <a:pt x="477012" y="238506"/>
                </a:lnTo>
                <a:lnTo>
                  <a:pt x="238506" y="0"/>
                </a:lnTo>
                <a:lnTo>
                  <a:pt x="0" y="23850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286125" y="5406034"/>
            <a:ext cx="766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7542" y="1802333"/>
            <a:ext cx="7481570" cy="144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dirty="0" smtClean="0">
                <a:latin typeface="Calibri"/>
                <a:cs typeface="Calibri"/>
              </a:rPr>
              <a:t>输入和输出都是序列</a:t>
            </a:r>
            <a:r>
              <a:rPr sz="2400" dirty="0" smtClean="0">
                <a:latin typeface="Calibri"/>
                <a:cs typeface="Calibri"/>
              </a:rPr>
              <a:t>, </a:t>
            </a:r>
            <a:r>
              <a:rPr lang="zh-CN" altLang="en-US"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但</a:t>
            </a:r>
            <a:r>
              <a:rPr lang="zh-CN" altLang="en-US" sz="2400" b="1" i="1" u="sng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输出比较短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lang="zh-CN" altLang="en-US" sz="2400" dirty="0" smtClean="0">
                <a:latin typeface="Calibri"/>
                <a:cs typeface="Calibri"/>
              </a:rPr>
              <a:t>语音识别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2315210">
              <a:lnSpc>
                <a:spcPct val="100000"/>
              </a:lnSpc>
              <a:tabLst>
                <a:tab pos="3427095" algn="l"/>
                <a:tab pos="4467225" algn="l"/>
              </a:tabLst>
            </a:pPr>
            <a:r>
              <a:rPr sz="3600" spc="-7" baseline="3472" dirty="0">
                <a:latin typeface="Calibri"/>
                <a:cs typeface="Calibri"/>
              </a:rPr>
              <a:t>Output:	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</a:t>
            </a:r>
            <a:r>
              <a:rPr sz="2400" dirty="0">
                <a:latin typeface="Calibri"/>
                <a:cs typeface="Calibri"/>
              </a:rPr>
              <a:t>”	</a:t>
            </a:r>
            <a:r>
              <a:rPr sz="3600" spc="-15" baseline="1157" dirty="0">
                <a:solidFill>
                  <a:srgbClr val="0000FF"/>
                </a:solidFill>
                <a:latin typeface="Calibri"/>
                <a:cs typeface="Calibri"/>
              </a:rPr>
              <a:t>(character</a:t>
            </a:r>
            <a:r>
              <a:rPr sz="3600" spc="-67" baseline="115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600" spc="-7" baseline="1157" dirty="0">
                <a:solidFill>
                  <a:srgbClr val="0000FF"/>
                </a:solidFill>
                <a:latin typeface="Calibri"/>
                <a:cs typeface="Calibri"/>
              </a:rPr>
              <a:t>sequence)</a:t>
            </a:r>
            <a:endParaRPr sz="3600" baseline="1157" dirty="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84440" y="5235955"/>
            <a:ext cx="13030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(vector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sequenc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2172" y="3844290"/>
            <a:ext cx="140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Problem?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8270">
              <a:lnSpc>
                <a:spcPts val="219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770572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spc="-5" dirty="0">
                <a:cs typeface="Calibri"/>
              </a:rPr>
              <a:t>输入和输出都是不同长度的序列 </a:t>
            </a:r>
            <a:r>
              <a:rPr sz="2400" dirty="0" smtClean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zh-CN" altLang="en-US" sz="2400" b="1" i="1" u="sng" spc="-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机器翻译</a:t>
            </a:r>
            <a:r>
              <a:rPr sz="2400" b="1" i="1" spc="0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learning</a:t>
            </a:r>
            <a:r>
              <a:rPr sz="2400" dirty="0" err="1" smtClean="0">
                <a:latin typeface="Calibri"/>
                <a:cs typeface="Calibri"/>
              </a:rPr>
              <a:t>→</a:t>
            </a:r>
            <a:r>
              <a:rPr sz="2400" dirty="0" err="1" smtClean="0">
                <a:latin typeface="PMingLiU"/>
                <a:cs typeface="PMingLiU"/>
              </a:rPr>
              <a:t>机器学</a:t>
            </a:r>
            <a:r>
              <a:rPr sz="2400" spc="-5" dirty="0" err="1" smtClean="0">
                <a:latin typeface="PMingLiU"/>
                <a:cs typeface="PMingLiU"/>
              </a:rPr>
              <a:t>习</a:t>
            </a:r>
            <a:r>
              <a:rPr sz="2400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10485" y="32029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smtClean="0">
                <a:latin typeface="PMingLiU"/>
                <a:cs typeface="PMingLiU"/>
              </a:rPr>
              <a:t>机</a:t>
            </a:r>
            <a:endParaRPr sz="2400" dirty="0">
              <a:latin typeface="PMingLiU"/>
              <a:cs typeface="PMingLiU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39236" y="322549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994784" y="318218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smtClean="0">
                <a:latin typeface="PMingLiU"/>
                <a:cs typeface="PMingLiU"/>
              </a:rPr>
              <a:t>学</a:t>
            </a:r>
            <a:endParaRPr sz="2400" dirty="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76490" y="415544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47533" y="313613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17620" y="5806440"/>
            <a:ext cx="3959352" cy="606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817620" y="5806440"/>
            <a:ext cx="3959860" cy="471924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420370">
              <a:lnSpc>
                <a:spcPct val="100000"/>
              </a:lnSpc>
              <a:spcBef>
                <a:spcPts val="8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         不知何时停止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4952" y="4146803"/>
            <a:ext cx="466344" cy="6141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54952" y="4146803"/>
            <a:ext cx="466725" cy="614680"/>
          </a:xfrm>
          <a:custGeom>
            <a:avLst/>
            <a:gdLst/>
            <a:ahLst/>
            <a:cxnLst/>
            <a:rect l="l" t="t" r="r" b="b"/>
            <a:pathLst>
              <a:path w="466725" h="614679">
                <a:moveTo>
                  <a:pt x="0" y="614172"/>
                </a:moveTo>
                <a:lnTo>
                  <a:pt x="466344" y="614172"/>
                </a:lnTo>
                <a:lnTo>
                  <a:pt x="466344" y="0"/>
                </a:lnTo>
                <a:lnTo>
                  <a:pt x="0" y="0"/>
                </a:lnTo>
                <a:lnTo>
                  <a:pt x="0" y="61417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1047" y="3070860"/>
            <a:ext cx="464820" cy="6781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1047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965319" y="3210509"/>
            <a:ext cx="2281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  <a:tab pos="1963420" algn="l"/>
              </a:tabLst>
            </a:pPr>
            <a:r>
              <a:rPr sz="3600" baseline="1157" dirty="0" smtClean="0">
                <a:latin typeface="PMingLiU"/>
                <a:cs typeface="PMingLiU"/>
              </a:rPr>
              <a:t>习</a:t>
            </a:r>
            <a:r>
              <a:rPr sz="3600" baseline="1157" dirty="0">
                <a:latin typeface="PMingLiU"/>
                <a:cs typeface="PMingLiU"/>
              </a:rPr>
              <a:t>	</a:t>
            </a:r>
            <a:r>
              <a:rPr sz="3600" baseline="1157" dirty="0" smtClean="0">
                <a:latin typeface="PMingLiU"/>
                <a:cs typeface="PMingLiU"/>
              </a:rPr>
              <a:t>惯</a:t>
            </a:r>
            <a:r>
              <a:rPr sz="3600" baseline="1157" dirty="0">
                <a:latin typeface="PMingLiU"/>
                <a:cs typeface="PMingLiU"/>
              </a:rPr>
              <a:t>	</a:t>
            </a:r>
            <a:r>
              <a:rPr sz="2400" dirty="0">
                <a:latin typeface="PMingLiU"/>
                <a:cs typeface="PMingLiU"/>
              </a:rPr>
              <a:t>性</a:t>
            </a:r>
          </a:p>
        </p:txBody>
      </p:sp>
      <p:sp>
        <p:nvSpPr>
          <p:cNvPr id="58" name="object 58"/>
          <p:cNvSpPr/>
          <p:nvPr/>
        </p:nvSpPr>
        <p:spPr>
          <a:xfrm>
            <a:off x="6398514" y="4366259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300"/>
                </a:lnTo>
                <a:lnTo>
                  <a:pt x="440816" y="76200"/>
                </a:lnTo>
                <a:lnTo>
                  <a:pt x="383666" y="76200"/>
                </a:lnTo>
                <a:lnTo>
                  <a:pt x="383666" y="38100"/>
                </a:lnTo>
                <a:lnTo>
                  <a:pt x="440816" y="38100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6" y="76200"/>
                </a:lnTo>
                <a:lnTo>
                  <a:pt x="364616" y="38100"/>
                </a:lnTo>
                <a:close/>
              </a:path>
              <a:path w="479425" h="114300">
                <a:moveTo>
                  <a:pt x="440816" y="38100"/>
                </a:moveTo>
                <a:lnTo>
                  <a:pt x="383666" y="38100"/>
                </a:lnTo>
                <a:lnTo>
                  <a:pt x="383666" y="76200"/>
                </a:lnTo>
                <a:lnTo>
                  <a:pt x="440816" y="76200"/>
                </a:lnTo>
                <a:lnTo>
                  <a:pt x="478916" y="57150"/>
                </a:lnTo>
                <a:lnTo>
                  <a:pt x="440816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50023" y="37635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6" y="312673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508" y="8382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464" y="8382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70954" y="3444240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59" h="1866900">
                <a:moveTo>
                  <a:pt x="569214" y="1841500"/>
                </a:moveTo>
                <a:lnTo>
                  <a:pt x="391414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8" y="1866900"/>
                </a:lnTo>
                <a:lnTo>
                  <a:pt x="535051" y="1866900"/>
                </a:lnTo>
                <a:lnTo>
                  <a:pt x="552830" y="1854200"/>
                </a:lnTo>
                <a:lnTo>
                  <a:pt x="569214" y="1841500"/>
                </a:lnTo>
                <a:close/>
              </a:path>
              <a:path w="772159" h="1866900">
                <a:moveTo>
                  <a:pt x="390778" y="1803400"/>
                </a:moveTo>
                <a:lnTo>
                  <a:pt x="352678" y="1803400"/>
                </a:lnTo>
                <a:lnTo>
                  <a:pt x="361950" y="1816100"/>
                </a:lnTo>
                <a:lnTo>
                  <a:pt x="381253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9" y="1816100"/>
                </a:lnTo>
                <a:lnTo>
                  <a:pt x="399796" y="1816100"/>
                </a:lnTo>
                <a:lnTo>
                  <a:pt x="390778" y="1803400"/>
                </a:lnTo>
                <a:close/>
              </a:path>
              <a:path w="772159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59" h="1866900">
                <a:moveTo>
                  <a:pt x="585343" y="1828800"/>
                </a:moveTo>
                <a:lnTo>
                  <a:pt x="540385" y="1828800"/>
                </a:lnTo>
                <a:lnTo>
                  <a:pt x="524128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59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3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8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59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4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55955" y="190500"/>
                </a:lnTo>
                <a:lnTo>
                  <a:pt x="163702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0" y="228600"/>
                </a:lnTo>
                <a:lnTo>
                  <a:pt x="185166" y="241300"/>
                </a:lnTo>
                <a:lnTo>
                  <a:pt x="191897" y="254000"/>
                </a:lnTo>
                <a:lnTo>
                  <a:pt x="198627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22630" y="355600"/>
                </a:lnTo>
                <a:lnTo>
                  <a:pt x="227965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6506" y="469900"/>
                </a:lnTo>
                <a:lnTo>
                  <a:pt x="248412" y="482600"/>
                </a:lnTo>
                <a:lnTo>
                  <a:pt x="250063" y="495300"/>
                </a:lnTo>
                <a:lnTo>
                  <a:pt x="252984" y="533400"/>
                </a:lnTo>
                <a:lnTo>
                  <a:pt x="257555" y="596900"/>
                </a:lnTo>
                <a:lnTo>
                  <a:pt x="259079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79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2" y="1358900"/>
                </a:lnTo>
                <a:lnTo>
                  <a:pt x="259588" y="1397000"/>
                </a:lnTo>
                <a:lnTo>
                  <a:pt x="260603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1" y="1562100"/>
                </a:lnTo>
                <a:lnTo>
                  <a:pt x="270255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2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0" y="1790700"/>
                </a:lnTo>
                <a:lnTo>
                  <a:pt x="366522" y="1778000"/>
                </a:lnTo>
                <a:lnTo>
                  <a:pt x="367156" y="1778000"/>
                </a:lnTo>
                <a:lnTo>
                  <a:pt x="359028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7" y="1739900"/>
                </a:lnTo>
                <a:lnTo>
                  <a:pt x="337439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9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4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6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7" y="1320800"/>
                </a:lnTo>
                <a:lnTo>
                  <a:pt x="287400" y="1231900"/>
                </a:lnTo>
                <a:lnTo>
                  <a:pt x="287654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6" y="838200"/>
                </a:lnTo>
                <a:lnTo>
                  <a:pt x="290829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8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2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1" y="368300"/>
                </a:lnTo>
                <a:lnTo>
                  <a:pt x="244601" y="330200"/>
                </a:lnTo>
                <a:lnTo>
                  <a:pt x="238505" y="304800"/>
                </a:lnTo>
                <a:lnTo>
                  <a:pt x="232283" y="279400"/>
                </a:lnTo>
                <a:lnTo>
                  <a:pt x="225678" y="266700"/>
                </a:lnTo>
                <a:lnTo>
                  <a:pt x="218694" y="254000"/>
                </a:lnTo>
                <a:lnTo>
                  <a:pt x="211581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2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4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59" h="1866900">
                <a:moveTo>
                  <a:pt x="716881" y="1418514"/>
                </a:moveTo>
                <a:lnTo>
                  <a:pt x="705230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1" y="1651000"/>
                </a:lnTo>
                <a:lnTo>
                  <a:pt x="649859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4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79" y="1739900"/>
                </a:lnTo>
                <a:lnTo>
                  <a:pt x="608329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6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2" y="1689100"/>
                </a:lnTo>
                <a:lnTo>
                  <a:pt x="677164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59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8" y="1435100"/>
                </a:lnTo>
                <a:lnTo>
                  <a:pt x="766699" y="1409700"/>
                </a:lnTo>
                <a:close/>
              </a:path>
              <a:path w="772159" h="1866900">
                <a:moveTo>
                  <a:pt x="747395" y="1409700"/>
                </a:moveTo>
                <a:lnTo>
                  <a:pt x="719327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59" h="1866900">
                <a:moveTo>
                  <a:pt x="751459" y="1333500"/>
                </a:moveTo>
                <a:lnTo>
                  <a:pt x="687704" y="1409700"/>
                </a:lnTo>
                <a:lnTo>
                  <a:pt x="716881" y="1418514"/>
                </a:lnTo>
                <a:lnTo>
                  <a:pt x="719327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8270">
              <a:lnSpc>
                <a:spcPts val="219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 smtClean="0"/>
              <a:t>(</a:t>
            </a:r>
            <a:r>
              <a:rPr lang="zh-CN" altLang="en-US" dirty="0"/>
              <a:t>没有限制</a:t>
            </a:r>
            <a:r>
              <a:rPr spc="-10" dirty="0" smtClean="0"/>
              <a:t>)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7705725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dirty="0" smtClean="0">
                <a:latin typeface="Calibri"/>
                <a:cs typeface="Calibri"/>
              </a:rPr>
              <a:t>输入和输出都是不同长度的序列</a:t>
            </a:r>
            <a:r>
              <a:rPr lang="zh-CN" altLang="en-US" sz="2400" spc="-5" dirty="0">
                <a:latin typeface="Calibri"/>
                <a:cs typeface="Calibri"/>
              </a:rPr>
              <a:t> </a:t>
            </a:r>
            <a:r>
              <a:rPr sz="2400" dirty="0" smtClean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zh-CN" altLang="en-US" sz="2400" b="1" i="1" u="sng" spc="-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机器翻译</a:t>
            </a:r>
            <a:r>
              <a:rPr sz="2400" b="1" i="1" spc="0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learning</a:t>
            </a:r>
            <a:r>
              <a:rPr sz="2400" dirty="0" err="1" smtClean="0">
                <a:latin typeface="Calibri"/>
                <a:cs typeface="Calibri"/>
              </a:rPr>
              <a:t>→</a:t>
            </a:r>
            <a:r>
              <a:rPr sz="2400" dirty="0" err="1" smtClean="0">
                <a:latin typeface="PMingLiU"/>
                <a:cs typeface="PMingLiU"/>
              </a:rPr>
              <a:t>机器学</a:t>
            </a:r>
            <a:r>
              <a:rPr sz="2400" spc="-5" dirty="0" err="1" smtClean="0">
                <a:latin typeface="PMingLiU"/>
                <a:cs typeface="PMingLiU"/>
              </a:rPr>
              <a:t>习</a:t>
            </a:r>
            <a:r>
              <a:rPr sz="2400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10485" y="32029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mtClean="0">
                <a:latin typeface="PMingLiU"/>
                <a:cs typeface="PMingLiU"/>
              </a:rPr>
              <a:t>机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65319" y="3202000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smtClean="0">
                <a:latin typeface="PMingLiU"/>
                <a:cs typeface="PMingLiU"/>
              </a:rPr>
              <a:t>习</a:t>
            </a:r>
            <a:endParaRPr sz="2400" dirty="0">
              <a:latin typeface="PMingLiU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39236" y="322549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94784" y="318218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smtClean="0">
                <a:latin typeface="PMingLiU"/>
                <a:cs typeface="PMingLiU"/>
              </a:rPr>
              <a:t>学</a:t>
            </a:r>
            <a:endParaRPr sz="2400" dirty="0">
              <a:latin typeface="PMingLiU"/>
              <a:cs typeface="PMingLiU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508" y="8382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464" y="8382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82084" y="5510784"/>
            <a:ext cx="3733800" cy="7391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05528" y="5541264"/>
            <a:ext cx="3486912" cy="7665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41520" y="5550408"/>
            <a:ext cx="3614928" cy="6217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849115" y="5648959"/>
            <a:ext cx="495427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添加一个标志</a:t>
            </a:r>
            <a:r>
              <a:rPr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2400" b="1" spc="-5" dirty="0" smtClean="0">
                <a:solidFill>
                  <a:srgbClr val="FFFFFF"/>
                </a:solidFill>
                <a:latin typeface="Calibri"/>
                <a:cs typeface="Calibri"/>
              </a:rPr>
              <a:t>===</a:t>
            </a:r>
            <a:r>
              <a:rPr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2400" spc="-3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00" dirty="0" smtClean="0">
                <a:solidFill>
                  <a:srgbClr val="FFFFFF"/>
                </a:solidFill>
                <a:latin typeface="PMingLiU"/>
                <a:cs typeface="PMingLiU"/>
              </a:rPr>
              <a:t>断</a:t>
            </a:r>
            <a:r>
              <a:rPr sz="2400" dirty="0" smtClean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953505" y="3162045"/>
            <a:ext cx="330200" cy="48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dirty="0">
                <a:latin typeface="Calibri"/>
                <a:cs typeface="Calibri"/>
              </a:rPr>
              <a:t>===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943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</a:t>
            </a:r>
            <a:r>
              <a:rPr spc="-25" dirty="0"/>
              <a:t>to</a:t>
            </a:r>
            <a:r>
              <a:rPr spc="-90" dirty="0"/>
              <a:t> </a:t>
            </a:r>
            <a:r>
              <a:rPr spc="-20" dirty="0"/>
              <a:t>Many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200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spc="-5" dirty="0" smtClean="0">
                <a:latin typeface="Calibri"/>
                <a:cs typeface="Calibri"/>
              </a:rPr>
              <a:t>输入图像，但输出一系列单词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0372" y="5035296"/>
            <a:ext cx="1424940" cy="1424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55901" y="5346598"/>
            <a:ext cx="7778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输入图像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0835" y="3861815"/>
            <a:ext cx="460248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0835" y="3861815"/>
            <a:ext cx="460375" cy="899160"/>
          </a:xfrm>
          <a:custGeom>
            <a:avLst/>
            <a:gdLst/>
            <a:ahLst/>
            <a:cxnLst/>
            <a:rect l="l" t="t" r="r" b="b"/>
            <a:pathLst>
              <a:path w="460375" h="899160">
                <a:moveTo>
                  <a:pt x="0" y="899160"/>
                </a:moveTo>
                <a:lnTo>
                  <a:pt x="460248" y="899160"/>
                </a:lnTo>
                <a:lnTo>
                  <a:pt x="460248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9432" y="3861815"/>
            <a:ext cx="464820" cy="899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9432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1076" y="3861815"/>
            <a:ext cx="464820" cy="8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1076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2280" y="3064255"/>
            <a:ext cx="2112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4355" algn="l"/>
                <a:tab pos="190944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oma</a:t>
            </a:r>
            <a:r>
              <a:rPr sz="2400" dirty="0">
                <a:latin typeface="Calibri"/>
                <a:cs typeface="Calibri"/>
              </a:rPr>
              <a:t>n	is</a:t>
            </a:r>
          </a:p>
        </p:txBody>
      </p:sp>
      <p:sp>
        <p:nvSpPr>
          <p:cNvPr id="13" name="object 13"/>
          <p:cNvSpPr/>
          <p:nvPr/>
        </p:nvSpPr>
        <p:spPr>
          <a:xfrm>
            <a:off x="3848100" y="4752594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9144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4" h="313054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311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43955" y="35394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20134" y="4273296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9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1109" y="427634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7" y="51815"/>
                </a:lnTo>
                <a:lnTo>
                  <a:pt x="414147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7" y="25907"/>
                </a:lnTo>
                <a:lnTo>
                  <a:pt x="414147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70853" y="42672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7"/>
                </a:lnTo>
                <a:lnTo>
                  <a:pt x="453009" y="25907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7" y="25907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69405" y="398165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92211" y="3867911"/>
            <a:ext cx="466344" cy="899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92211" y="3867911"/>
            <a:ext cx="466725" cy="899160"/>
          </a:xfrm>
          <a:custGeom>
            <a:avLst/>
            <a:gdLst/>
            <a:ahLst/>
            <a:cxnLst/>
            <a:rect l="l" t="t" r="r" b="b"/>
            <a:pathLst>
              <a:path w="466725" h="899160">
                <a:moveTo>
                  <a:pt x="0" y="899160"/>
                </a:moveTo>
                <a:lnTo>
                  <a:pt x="466344" y="899160"/>
                </a:lnTo>
                <a:lnTo>
                  <a:pt x="46634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 rot="10860000">
            <a:off x="7728426" y="3124453"/>
            <a:ext cx="5542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sz="2400" b="1" dirty="0">
                <a:latin typeface="Calibri"/>
                <a:cs typeface="Calibri"/>
              </a:rPr>
              <a:t>===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76616" y="3545585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76338" y="4277867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5112" y="3805428"/>
            <a:ext cx="1720595" cy="10241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963" y="4026408"/>
            <a:ext cx="1040891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4548" y="3845052"/>
            <a:ext cx="1601724" cy="906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84275" y="4125925"/>
            <a:ext cx="582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4524" y="2610611"/>
            <a:ext cx="461772" cy="7787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4524" y="2610611"/>
            <a:ext cx="462280" cy="779145"/>
          </a:xfrm>
          <a:custGeom>
            <a:avLst/>
            <a:gdLst/>
            <a:ahLst/>
            <a:cxnLst/>
            <a:rect l="l" t="t" r="r" b="b"/>
            <a:pathLst>
              <a:path w="462280" h="779145">
                <a:moveTo>
                  <a:pt x="0" y="778763"/>
                </a:moveTo>
                <a:lnTo>
                  <a:pt x="461772" y="778763"/>
                </a:lnTo>
                <a:lnTo>
                  <a:pt x="461772" y="0"/>
                </a:lnTo>
                <a:lnTo>
                  <a:pt x="0" y="0"/>
                </a:lnTo>
                <a:lnTo>
                  <a:pt x="0" y="7787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77111" y="4736591"/>
            <a:ext cx="228600" cy="824230"/>
          </a:xfrm>
          <a:custGeom>
            <a:avLst/>
            <a:gdLst/>
            <a:ahLst/>
            <a:cxnLst/>
            <a:rect l="l" t="t" r="r" b="b"/>
            <a:pathLst>
              <a:path w="228600" h="824229">
                <a:moveTo>
                  <a:pt x="152400" y="190499"/>
                </a:moveTo>
                <a:lnTo>
                  <a:pt x="76200" y="190499"/>
                </a:lnTo>
                <a:lnTo>
                  <a:pt x="76200" y="824102"/>
                </a:lnTo>
                <a:lnTo>
                  <a:pt x="152400" y="824102"/>
                </a:lnTo>
                <a:lnTo>
                  <a:pt x="152400" y="190499"/>
                </a:lnTo>
                <a:close/>
              </a:path>
              <a:path w="228600" h="824229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824229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0347" y="3372611"/>
            <a:ext cx="228600" cy="471805"/>
          </a:xfrm>
          <a:custGeom>
            <a:avLst/>
            <a:gdLst/>
            <a:ahLst/>
            <a:cxnLst/>
            <a:rect l="l" t="t" r="r" b="b"/>
            <a:pathLst>
              <a:path w="228600" h="471804">
                <a:moveTo>
                  <a:pt x="152400" y="190500"/>
                </a:moveTo>
                <a:lnTo>
                  <a:pt x="76200" y="190500"/>
                </a:lnTo>
                <a:lnTo>
                  <a:pt x="76200" y="471805"/>
                </a:lnTo>
                <a:lnTo>
                  <a:pt x="152400" y="471805"/>
                </a:lnTo>
                <a:lnTo>
                  <a:pt x="152400" y="190500"/>
                </a:lnTo>
                <a:close/>
              </a:path>
              <a:path w="228600" h="47180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7180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9123" y="5064252"/>
            <a:ext cx="460248" cy="7787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9123" y="5064252"/>
            <a:ext cx="460375" cy="779145"/>
          </a:xfrm>
          <a:custGeom>
            <a:avLst/>
            <a:gdLst/>
            <a:ahLst/>
            <a:cxnLst/>
            <a:rect l="l" t="t" r="r" b="b"/>
            <a:pathLst>
              <a:path w="460375" h="779145">
                <a:moveTo>
                  <a:pt x="0" y="778764"/>
                </a:moveTo>
                <a:lnTo>
                  <a:pt x="460248" y="778764"/>
                </a:lnTo>
                <a:lnTo>
                  <a:pt x="460248" y="0"/>
                </a:lnTo>
                <a:lnTo>
                  <a:pt x="0" y="0"/>
                </a:lnTo>
                <a:lnTo>
                  <a:pt x="0" y="7787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88053" y="3351021"/>
            <a:ext cx="596265" cy="795655"/>
          </a:xfrm>
          <a:custGeom>
            <a:avLst/>
            <a:gdLst/>
            <a:ahLst/>
            <a:cxnLst/>
            <a:rect l="l" t="t" r="r" b="b"/>
            <a:pathLst>
              <a:path w="596264" h="795654">
                <a:moveTo>
                  <a:pt x="532546" y="734541"/>
                </a:moveTo>
                <a:lnTo>
                  <a:pt x="509270" y="751839"/>
                </a:lnTo>
                <a:lnTo>
                  <a:pt x="595884" y="795654"/>
                </a:lnTo>
                <a:lnTo>
                  <a:pt x="587135" y="746125"/>
                </a:lnTo>
                <a:lnTo>
                  <a:pt x="541147" y="746125"/>
                </a:lnTo>
                <a:lnTo>
                  <a:pt x="532546" y="734541"/>
                </a:lnTo>
                <a:close/>
              </a:path>
              <a:path w="596264" h="795654">
                <a:moveTo>
                  <a:pt x="555788" y="717268"/>
                </a:moveTo>
                <a:lnTo>
                  <a:pt x="532546" y="734541"/>
                </a:lnTo>
                <a:lnTo>
                  <a:pt x="541147" y="746125"/>
                </a:lnTo>
                <a:lnTo>
                  <a:pt x="564388" y="728852"/>
                </a:lnTo>
                <a:lnTo>
                  <a:pt x="555788" y="717268"/>
                </a:lnTo>
                <a:close/>
              </a:path>
              <a:path w="596264" h="795654">
                <a:moveTo>
                  <a:pt x="578993" y="700023"/>
                </a:moveTo>
                <a:lnTo>
                  <a:pt x="555788" y="717268"/>
                </a:lnTo>
                <a:lnTo>
                  <a:pt x="564388" y="728852"/>
                </a:lnTo>
                <a:lnTo>
                  <a:pt x="541147" y="746125"/>
                </a:lnTo>
                <a:lnTo>
                  <a:pt x="587135" y="746125"/>
                </a:lnTo>
                <a:lnTo>
                  <a:pt x="578993" y="700023"/>
                </a:lnTo>
                <a:close/>
              </a:path>
              <a:path w="596264" h="795654">
                <a:moveTo>
                  <a:pt x="23368" y="0"/>
                </a:moveTo>
                <a:lnTo>
                  <a:pt x="0" y="17272"/>
                </a:lnTo>
                <a:lnTo>
                  <a:pt x="532546" y="734541"/>
                </a:lnTo>
                <a:lnTo>
                  <a:pt x="555788" y="717268"/>
                </a:lnTo>
                <a:lnTo>
                  <a:pt x="23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76165" y="3422903"/>
            <a:ext cx="685800" cy="723900"/>
          </a:xfrm>
          <a:custGeom>
            <a:avLst/>
            <a:gdLst/>
            <a:ahLst/>
            <a:cxnLst/>
            <a:rect l="l" t="t" r="r" b="b"/>
            <a:pathLst>
              <a:path w="685800" h="723900">
                <a:moveTo>
                  <a:pt x="615156" y="670338"/>
                </a:moveTo>
                <a:lnTo>
                  <a:pt x="594106" y="690245"/>
                </a:lnTo>
                <a:lnTo>
                  <a:pt x="685292" y="723519"/>
                </a:lnTo>
                <a:lnTo>
                  <a:pt x="672408" y="680847"/>
                </a:lnTo>
                <a:lnTo>
                  <a:pt x="625094" y="680847"/>
                </a:lnTo>
                <a:lnTo>
                  <a:pt x="615156" y="670338"/>
                </a:lnTo>
                <a:close/>
              </a:path>
              <a:path w="685800" h="723900">
                <a:moveTo>
                  <a:pt x="636110" y="650522"/>
                </a:moveTo>
                <a:lnTo>
                  <a:pt x="615156" y="670338"/>
                </a:lnTo>
                <a:lnTo>
                  <a:pt x="625094" y="680847"/>
                </a:lnTo>
                <a:lnTo>
                  <a:pt x="646049" y="661035"/>
                </a:lnTo>
                <a:lnTo>
                  <a:pt x="636110" y="650522"/>
                </a:lnTo>
                <a:close/>
              </a:path>
              <a:path w="685800" h="723900">
                <a:moveTo>
                  <a:pt x="657225" y="630555"/>
                </a:moveTo>
                <a:lnTo>
                  <a:pt x="636110" y="650522"/>
                </a:lnTo>
                <a:lnTo>
                  <a:pt x="646049" y="661035"/>
                </a:lnTo>
                <a:lnTo>
                  <a:pt x="625094" y="680847"/>
                </a:lnTo>
                <a:lnTo>
                  <a:pt x="672408" y="680847"/>
                </a:lnTo>
                <a:lnTo>
                  <a:pt x="657225" y="630555"/>
                </a:lnTo>
                <a:close/>
              </a:path>
              <a:path w="685800" h="723900">
                <a:moveTo>
                  <a:pt x="21082" y="0"/>
                </a:moveTo>
                <a:lnTo>
                  <a:pt x="0" y="19812"/>
                </a:lnTo>
                <a:lnTo>
                  <a:pt x="615156" y="670338"/>
                </a:lnTo>
                <a:lnTo>
                  <a:pt x="636110" y="650522"/>
                </a:lnTo>
                <a:lnTo>
                  <a:pt x="21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44540" y="3472560"/>
            <a:ext cx="711835" cy="675640"/>
          </a:xfrm>
          <a:custGeom>
            <a:avLst/>
            <a:gdLst/>
            <a:ahLst/>
            <a:cxnLst/>
            <a:rect l="l" t="t" r="r" b="b"/>
            <a:pathLst>
              <a:path w="711834" h="675639">
                <a:moveTo>
                  <a:pt x="638366" y="625962"/>
                </a:moveTo>
                <a:lnTo>
                  <a:pt x="618489" y="646938"/>
                </a:lnTo>
                <a:lnTo>
                  <a:pt x="711454" y="675132"/>
                </a:lnTo>
                <a:lnTo>
                  <a:pt x="697134" y="635888"/>
                </a:lnTo>
                <a:lnTo>
                  <a:pt x="648843" y="635888"/>
                </a:lnTo>
                <a:lnTo>
                  <a:pt x="638366" y="625962"/>
                </a:lnTo>
                <a:close/>
              </a:path>
              <a:path w="711834" h="675639">
                <a:moveTo>
                  <a:pt x="658324" y="604899"/>
                </a:moveTo>
                <a:lnTo>
                  <a:pt x="638366" y="625962"/>
                </a:lnTo>
                <a:lnTo>
                  <a:pt x="648843" y="635888"/>
                </a:lnTo>
                <a:lnTo>
                  <a:pt x="668782" y="614807"/>
                </a:lnTo>
                <a:lnTo>
                  <a:pt x="658324" y="604899"/>
                </a:lnTo>
                <a:close/>
              </a:path>
              <a:path w="711834" h="675639">
                <a:moveTo>
                  <a:pt x="678180" y="583945"/>
                </a:moveTo>
                <a:lnTo>
                  <a:pt x="658324" y="604899"/>
                </a:lnTo>
                <a:lnTo>
                  <a:pt x="668782" y="614807"/>
                </a:lnTo>
                <a:lnTo>
                  <a:pt x="648843" y="635888"/>
                </a:lnTo>
                <a:lnTo>
                  <a:pt x="697134" y="635888"/>
                </a:lnTo>
                <a:lnTo>
                  <a:pt x="678180" y="583945"/>
                </a:lnTo>
                <a:close/>
              </a:path>
              <a:path w="711834" h="675639">
                <a:moveTo>
                  <a:pt x="19812" y="0"/>
                </a:moveTo>
                <a:lnTo>
                  <a:pt x="0" y="21081"/>
                </a:lnTo>
                <a:lnTo>
                  <a:pt x="638366" y="625962"/>
                </a:lnTo>
                <a:lnTo>
                  <a:pt x="658324" y="604899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78000" y="2392121"/>
            <a:ext cx="12077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整个图像的向量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32277" y="3354832"/>
            <a:ext cx="926465" cy="2184400"/>
          </a:xfrm>
          <a:custGeom>
            <a:avLst/>
            <a:gdLst/>
            <a:ahLst/>
            <a:cxnLst/>
            <a:rect l="l" t="t" r="r" b="b"/>
            <a:pathLst>
              <a:path w="926464" h="2184400">
                <a:moveTo>
                  <a:pt x="811119" y="2149428"/>
                </a:moveTo>
                <a:lnTo>
                  <a:pt x="809371" y="2184400"/>
                </a:lnTo>
                <a:lnTo>
                  <a:pt x="867727" y="2159000"/>
                </a:lnTo>
                <a:lnTo>
                  <a:pt x="830072" y="2159000"/>
                </a:lnTo>
                <a:lnTo>
                  <a:pt x="811119" y="2149428"/>
                </a:lnTo>
                <a:close/>
              </a:path>
              <a:path w="926464" h="2184400">
                <a:moveTo>
                  <a:pt x="813031" y="2111199"/>
                </a:moveTo>
                <a:lnTo>
                  <a:pt x="811119" y="2149428"/>
                </a:lnTo>
                <a:lnTo>
                  <a:pt x="830072" y="2159000"/>
                </a:lnTo>
                <a:lnTo>
                  <a:pt x="831850" y="2120900"/>
                </a:lnTo>
                <a:lnTo>
                  <a:pt x="813031" y="2111199"/>
                </a:lnTo>
                <a:close/>
              </a:path>
              <a:path w="926464" h="2184400">
                <a:moveTo>
                  <a:pt x="814451" y="2082800"/>
                </a:moveTo>
                <a:lnTo>
                  <a:pt x="813031" y="2111199"/>
                </a:lnTo>
                <a:lnTo>
                  <a:pt x="831850" y="2120900"/>
                </a:lnTo>
                <a:lnTo>
                  <a:pt x="830072" y="2159000"/>
                </a:lnTo>
                <a:lnTo>
                  <a:pt x="867727" y="2159000"/>
                </a:lnTo>
                <a:lnTo>
                  <a:pt x="926084" y="2133600"/>
                </a:lnTo>
                <a:lnTo>
                  <a:pt x="814451" y="2082800"/>
                </a:lnTo>
                <a:close/>
              </a:path>
              <a:path w="926464" h="2184400">
                <a:moveTo>
                  <a:pt x="807212" y="2108200"/>
                </a:moveTo>
                <a:lnTo>
                  <a:pt x="611377" y="2108200"/>
                </a:lnTo>
                <a:lnTo>
                  <a:pt x="629793" y="2120900"/>
                </a:lnTo>
                <a:lnTo>
                  <a:pt x="648588" y="2120900"/>
                </a:lnTo>
                <a:lnTo>
                  <a:pt x="667512" y="2133600"/>
                </a:lnTo>
                <a:lnTo>
                  <a:pt x="705993" y="2133600"/>
                </a:lnTo>
                <a:lnTo>
                  <a:pt x="725551" y="2146300"/>
                </a:lnTo>
                <a:lnTo>
                  <a:pt x="804926" y="2146300"/>
                </a:lnTo>
                <a:lnTo>
                  <a:pt x="811119" y="2149428"/>
                </a:lnTo>
                <a:lnTo>
                  <a:pt x="813031" y="2111199"/>
                </a:lnTo>
                <a:lnTo>
                  <a:pt x="807212" y="2108200"/>
                </a:lnTo>
                <a:close/>
              </a:path>
              <a:path w="926464" h="2184400">
                <a:moveTo>
                  <a:pt x="641731" y="2082800"/>
                </a:moveTo>
                <a:lnTo>
                  <a:pt x="557784" y="2082800"/>
                </a:lnTo>
                <a:lnTo>
                  <a:pt x="575310" y="2095500"/>
                </a:lnTo>
                <a:lnTo>
                  <a:pt x="593089" y="2108200"/>
                </a:lnTo>
                <a:lnTo>
                  <a:pt x="713232" y="2108200"/>
                </a:lnTo>
                <a:lnTo>
                  <a:pt x="694563" y="2095500"/>
                </a:lnTo>
                <a:lnTo>
                  <a:pt x="659764" y="2095500"/>
                </a:lnTo>
                <a:lnTo>
                  <a:pt x="641731" y="2082800"/>
                </a:lnTo>
                <a:close/>
              </a:path>
              <a:path w="926464" h="2184400">
                <a:moveTo>
                  <a:pt x="23368" y="0"/>
                </a:moveTo>
                <a:lnTo>
                  <a:pt x="0" y="25400"/>
                </a:lnTo>
                <a:lnTo>
                  <a:pt x="20828" y="38100"/>
                </a:lnTo>
                <a:lnTo>
                  <a:pt x="41402" y="63500"/>
                </a:lnTo>
                <a:lnTo>
                  <a:pt x="41021" y="63500"/>
                </a:lnTo>
                <a:lnTo>
                  <a:pt x="61595" y="76200"/>
                </a:lnTo>
                <a:lnTo>
                  <a:pt x="61214" y="76200"/>
                </a:lnTo>
                <a:lnTo>
                  <a:pt x="81534" y="88900"/>
                </a:lnTo>
                <a:lnTo>
                  <a:pt x="81026" y="88900"/>
                </a:lnTo>
                <a:lnTo>
                  <a:pt x="101219" y="114300"/>
                </a:lnTo>
                <a:lnTo>
                  <a:pt x="100584" y="114300"/>
                </a:lnTo>
                <a:lnTo>
                  <a:pt x="120269" y="127000"/>
                </a:lnTo>
                <a:lnTo>
                  <a:pt x="119634" y="127000"/>
                </a:lnTo>
                <a:lnTo>
                  <a:pt x="139065" y="152400"/>
                </a:lnTo>
                <a:lnTo>
                  <a:pt x="138430" y="152400"/>
                </a:lnTo>
                <a:lnTo>
                  <a:pt x="147828" y="165100"/>
                </a:lnTo>
                <a:lnTo>
                  <a:pt x="147574" y="165100"/>
                </a:lnTo>
                <a:lnTo>
                  <a:pt x="157099" y="177800"/>
                </a:lnTo>
                <a:lnTo>
                  <a:pt x="156718" y="177800"/>
                </a:lnTo>
                <a:lnTo>
                  <a:pt x="165989" y="190500"/>
                </a:lnTo>
                <a:lnTo>
                  <a:pt x="165608" y="190500"/>
                </a:lnTo>
                <a:lnTo>
                  <a:pt x="174625" y="203200"/>
                </a:lnTo>
                <a:lnTo>
                  <a:pt x="174371" y="203200"/>
                </a:lnTo>
                <a:lnTo>
                  <a:pt x="183388" y="215900"/>
                </a:lnTo>
                <a:lnTo>
                  <a:pt x="183007" y="215900"/>
                </a:lnTo>
                <a:lnTo>
                  <a:pt x="191770" y="241300"/>
                </a:lnTo>
                <a:lnTo>
                  <a:pt x="191516" y="241300"/>
                </a:lnTo>
                <a:lnTo>
                  <a:pt x="200152" y="254000"/>
                </a:lnTo>
                <a:lnTo>
                  <a:pt x="199898" y="254000"/>
                </a:lnTo>
                <a:lnTo>
                  <a:pt x="208280" y="266700"/>
                </a:lnTo>
                <a:lnTo>
                  <a:pt x="208026" y="266700"/>
                </a:lnTo>
                <a:lnTo>
                  <a:pt x="216281" y="292100"/>
                </a:lnTo>
                <a:lnTo>
                  <a:pt x="216027" y="292100"/>
                </a:lnTo>
                <a:lnTo>
                  <a:pt x="224028" y="304800"/>
                </a:lnTo>
                <a:lnTo>
                  <a:pt x="231648" y="330200"/>
                </a:lnTo>
                <a:lnTo>
                  <a:pt x="239141" y="342900"/>
                </a:lnTo>
                <a:lnTo>
                  <a:pt x="246253" y="368300"/>
                </a:lnTo>
                <a:lnTo>
                  <a:pt x="253365" y="393700"/>
                </a:lnTo>
                <a:lnTo>
                  <a:pt x="260096" y="419100"/>
                </a:lnTo>
                <a:lnTo>
                  <a:pt x="266446" y="444500"/>
                </a:lnTo>
                <a:lnTo>
                  <a:pt x="272796" y="469900"/>
                </a:lnTo>
                <a:lnTo>
                  <a:pt x="278765" y="495300"/>
                </a:lnTo>
                <a:lnTo>
                  <a:pt x="281559" y="508000"/>
                </a:lnTo>
                <a:lnTo>
                  <a:pt x="284226" y="520700"/>
                </a:lnTo>
                <a:lnTo>
                  <a:pt x="284099" y="520700"/>
                </a:lnTo>
                <a:lnTo>
                  <a:pt x="286766" y="533400"/>
                </a:lnTo>
                <a:lnTo>
                  <a:pt x="288925" y="558800"/>
                </a:lnTo>
                <a:lnTo>
                  <a:pt x="291084" y="571500"/>
                </a:lnTo>
                <a:lnTo>
                  <a:pt x="292989" y="584200"/>
                </a:lnTo>
                <a:lnTo>
                  <a:pt x="296418" y="622300"/>
                </a:lnTo>
                <a:lnTo>
                  <a:pt x="299339" y="660400"/>
                </a:lnTo>
                <a:lnTo>
                  <a:pt x="303784" y="749300"/>
                </a:lnTo>
                <a:lnTo>
                  <a:pt x="305308" y="800100"/>
                </a:lnTo>
                <a:lnTo>
                  <a:pt x="306578" y="838200"/>
                </a:lnTo>
                <a:lnTo>
                  <a:pt x="307594" y="889000"/>
                </a:lnTo>
                <a:lnTo>
                  <a:pt x="308229" y="939800"/>
                </a:lnTo>
                <a:lnTo>
                  <a:pt x="309245" y="1028700"/>
                </a:lnTo>
                <a:lnTo>
                  <a:pt x="309626" y="1079500"/>
                </a:lnTo>
                <a:lnTo>
                  <a:pt x="310515" y="1181100"/>
                </a:lnTo>
                <a:lnTo>
                  <a:pt x="311785" y="1282700"/>
                </a:lnTo>
                <a:lnTo>
                  <a:pt x="312801" y="1333500"/>
                </a:lnTo>
                <a:lnTo>
                  <a:pt x="314071" y="1384300"/>
                </a:lnTo>
                <a:lnTo>
                  <a:pt x="315722" y="1435100"/>
                </a:lnTo>
                <a:lnTo>
                  <a:pt x="317754" y="1473200"/>
                </a:lnTo>
                <a:lnTo>
                  <a:pt x="320294" y="1524000"/>
                </a:lnTo>
                <a:lnTo>
                  <a:pt x="323342" y="1562100"/>
                </a:lnTo>
                <a:lnTo>
                  <a:pt x="326898" y="1612900"/>
                </a:lnTo>
                <a:lnTo>
                  <a:pt x="331216" y="1651000"/>
                </a:lnTo>
                <a:lnTo>
                  <a:pt x="336296" y="1689100"/>
                </a:lnTo>
                <a:lnTo>
                  <a:pt x="342011" y="1727200"/>
                </a:lnTo>
                <a:lnTo>
                  <a:pt x="345186" y="1752600"/>
                </a:lnTo>
                <a:lnTo>
                  <a:pt x="348615" y="1765300"/>
                </a:lnTo>
                <a:lnTo>
                  <a:pt x="352298" y="1778000"/>
                </a:lnTo>
                <a:lnTo>
                  <a:pt x="356235" y="1803400"/>
                </a:lnTo>
                <a:lnTo>
                  <a:pt x="369443" y="1841500"/>
                </a:lnTo>
                <a:lnTo>
                  <a:pt x="385318" y="1879600"/>
                </a:lnTo>
                <a:lnTo>
                  <a:pt x="408305" y="1930400"/>
                </a:lnTo>
                <a:lnTo>
                  <a:pt x="433705" y="1968500"/>
                </a:lnTo>
                <a:lnTo>
                  <a:pt x="447294" y="1993900"/>
                </a:lnTo>
                <a:lnTo>
                  <a:pt x="461645" y="2006600"/>
                </a:lnTo>
                <a:lnTo>
                  <a:pt x="476377" y="2019300"/>
                </a:lnTo>
                <a:lnTo>
                  <a:pt x="491744" y="2044700"/>
                </a:lnTo>
                <a:lnTo>
                  <a:pt x="507619" y="2057400"/>
                </a:lnTo>
                <a:lnTo>
                  <a:pt x="523875" y="2070100"/>
                </a:lnTo>
                <a:lnTo>
                  <a:pt x="540638" y="2082800"/>
                </a:lnTo>
                <a:lnTo>
                  <a:pt x="625601" y="2082800"/>
                </a:lnTo>
                <a:lnTo>
                  <a:pt x="608202" y="2070100"/>
                </a:lnTo>
                <a:lnTo>
                  <a:pt x="609092" y="2070100"/>
                </a:lnTo>
                <a:lnTo>
                  <a:pt x="592201" y="2057400"/>
                </a:lnTo>
                <a:lnTo>
                  <a:pt x="577214" y="2057400"/>
                </a:lnTo>
                <a:lnTo>
                  <a:pt x="560832" y="2044700"/>
                </a:lnTo>
                <a:lnTo>
                  <a:pt x="561848" y="2044700"/>
                </a:lnTo>
                <a:lnTo>
                  <a:pt x="545846" y="2032000"/>
                </a:lnTo>
                <a:lnTo>
                  <a:pt x="546735" y="2032000"/>
                </a:lnTo>
                <a:lnTo>
                  <a:pt x="531368" y="2019300"/>
                </a:lnTo>
                <a:lnTo>
                  <a:pt x="532130" y="2019300"/>
                </a:lnTo>
                <a:lnTo>
                  <a:pt x="517017" y="2006600"/>
                </a:lnTo>
                <a:lnTo>
                  <a:pt x="517906" y="2006600"/>
                </a:lnTo>
                <a:lnTo>
                  <a:pt x="503428" y="1993900"/>
                </a:lnTo>
                <a:lnTo>
                  <a:pt x="504190" y="1993900"/>
                </a:lnTo>
                <a:lnTo>
                  <a:pt x="490093" y="1981200"/>
                </a:lnTo>
                <a:lnTo>
                  <a:pt x="490728" y="1981200"/>
                </a:lnTo>
                <a:lnTo>
                  <a:pt x="477139" y="1968500"/>
                </a:lnTo>
                <a:lnTo>
                  <a:pt x="477774" y="1968500"/>
                </a:lnTo>
                <a:lnTo>
                  <a:pt x="464693" y="1955800"/>
                </a:lnTo>
                <a:lnTo>
                  <a:pt x="465328" y="1955800"/>
                </a:lnTo>
                <a:lnTo>
                  <a:pt x="452882" y="1930400"/>
                </a:lnTo>
                <a:lnTo>
                  <a:pt x="453390" y="1930400"/>
                </a:lnTo>
                <a:lnTo>
                  <a:pt x="441452" y="1917700"/>
                </a:lnTo>
                <a:lnTo>
                  <a:pt x="441833" y="1917700"/>
                </a:lnTo>
                <a:lnTo>
                  <a:pt x="430403" y="1892300"/>
                </a:lnTo>
                <a:lnTo>
                  <a:pt x="430911" y="1892300"/>
                </a:lnTo>
                <a:lnTo>
                  <a:pt x="420116" y="1866900"/>
                </a:lnTo>
                <a:lnTo>
                  <a:pt x="420370" y="1866900"/>
                </a:lnTo>
                <a:lnTo>
                  <a:pt x="409829" y="1841500"/>
                </a:lnTo>
                <a:lnTo>
                  <a:pt x="410083" y="1841500"/>
                </a:lnTo>
                <a:lnTo>
                  <a:pt x="405384" y="1828800"/>
                </a:lnTo>
                <a:lnTo>
                  <a:pt x="405638" y="1828800"/>
                </a:lnTo>
                <a:lnTo>
                  <a:pt x="401066" y="1816100"/>
                </a:lnTo>
                <a:lnTo>
                  <a:pt x="397002" y="1803400"/>
                </a:lnTo>
                <a:lnTo>
                  <a:pt x="393065" y="1790700"/>
                </a:lnTo>
                <a:lnTo>
                  <a:pt x="389382" y="1778000"/>
                </a:lnTo>
                <a:lnTo>
                  <a:pt x="385826" y="1752600"/>
                </a:lnTo>
                <a:lnTo>
                  <a:pt x="382651" y="1739900"/>
                </a:lnTo>
                <a:lnTo>
                  <a:pt x="379476" y="1727200"/>
                </a:lnTo>
                <a:lnTo>
                  <a:pt x="374015" y="1689100"/>
                </a:lnTo>
                <a:lnTo>
                  <a:pt x="369062" y="1651000"/>
                </a:lnTo>
                <a:lnTo>
                  <a:pt x="369189" y="1651000"/>
                </a:lnTo>
                <a:lnTo>
                  <a:pt x="365950" y="1612900"/>
                </a:lnTo>
                <a:lnTo>
                  <a:pt x="364871" y="1612900"/>
                </a:lnTo>
                <a:lnTo>
                  <a:pt x="361315" y="1562100"/>
                </a:lnTo>
                <a:lnTo>
                  <a:pt x="358394" y="1524000"/>
                </a:lnTo>
                <a:lnTo>
                  <a:pt x="355854" y="1473200"/>
                </a:lnTo>
                <a:lnTo>
                  <a:pt x="353822" y="1422400"/>
                </a:lnTo>
                <a:lnTo>
                  <a:pt x="352171" y="1384300"/>
                </a:lnTo>
                <a:lnTo>
                  <a:pt x="350901" y="1333500"/>
                </a:lnTo>
                <a:lnTo>
                  <a:pt x="349885" y="1282700"/>
                </a:lnTo>
                <a:lnTo>
                  <a:pt x="348615" y="1181100"/>
                </a:lnTo>
                <a:lnTo>
                  <a:pt x="347726" y="1079500"/>
                </a:lnTo>
                <a:lnTo>
                  <a:pt x="347345" y="1028700"/>
                </a:lnTo>
                <a:lnTo>
                  <a:pt x="346329" y="939800"/>
                </a:lnTo>
                <a:lnTo>
                  <a:pt x="345567" y="889000"/>
                </a:lnTo>
                <a:lnTo>
                  <a:pt x="344678" y="838200"/>
                </a:lnTo>
                <a:lnTo>
                  <a:pt x="343408" y="787400"/>
                </a:lnTo>
                <a:lnTo>
                  <a:pt x="341757" y="749300"/>
                </a:lnTo>
                <a:lnTo>
                  <a:pt x="339852" y="711200"/>
                </a:lnTo>
                <a:lnTo>
                  <a:pt x="337439" y="660400"/>
                </a:lnTo>
                <a:lnTo>
                  <a:pt x="334391" y="622300"/>
                </a:lnTo>
                <a:lnTo>
                  <a:pt x="330835" y="584200"/>
                </a:lnTo>
                <a:lnTo>
                  <a:pt x="328930" y="571500"/>
                </a:lnTo>
                <a:lnTo>
                  <a:pt x="326644" y="546100"/>
                </a:lnTo>
                <a:lnTo>
                  <a:pt x="324358" y="533400"/>
                </a:lnTo>
                <a:lnTo>
                  <a:pt x="321691" y="520700"/>
                </a:lnTo>
                <a:lnTo>
                  <a:pt x="319024" y="495300"/>
                </a:lnTo>
                <a:lnTo>
                  <a:pt x="309880" y="457200"/>
                </a:lnTo>
                <a:lnTo>
                  <a:pt x="296799" y="406400"/>
                </a:lnTo>
                <a:lnTo>
                  <a:pt x="282575" y="355600"/>
                </a:lnTo>
                <a:lnTo>
                  <a:pt x="267335" y="317500"/>
                </a:lnTo>
                <a:lnTo>
                  <a:pt x="259334" y="292100"/>
                </a:lnTo>
                <a:lnTo>
                  <a:pt x="251079" y="266700"/>
                </a:lnTo>
                <a:lnTo>
                  <a:pt x="242697" y="254000"/>
                </a:lnTo>
                <a:lnTo>
                  <a:pt x="234061" y="228600"/>
                </a:lnTo>
                <a:lnTo>
                  <a:pt x="225298" y="215900"/>
                </a:lnTo>
                <a:lnTo>
                  <a:pt x="207010" y="190500"/>
                </a:lnTo>
                <a:lnTo>
                  <a:pt x="197612" y="165100"/>
                </a:lnTo>
                <a:lnTo>
                  <a:pt x="188087" y="152400"/>
                </a:lnTo>
                <a:lnTo>
                  <a:pt x="178308" y="139700"/>
                </a:lnTo>
                <a:lnTo>
                  <a:pt x="148463" y="101600"/>
                </a:lnTo>
                <a:lnTo>
                  <a:pt x="128016" y="88900"/>
                </a:lnTo>
                <a:lnTo>
                  <a:pt x="107188" y="63500"/>
                </a:lnTo>
                <a:lnTo>
                  <a:pt x="86360" y="50800"/>
                </a:lnTo>
                <a:lnTo>
                  <a:pt x="65405" y="25400"/>
                </a:lnTo>
                <a:lnTo>
                  <a:pt x="23368" y="0"/>
                </a:lnTo>
                <a:close/>
              </a:path>
              <a:path w="926464" h="2184400">
                <a:moveTo>
                  <a:pt x="364871" y="1600200"/>
                </a:moveTo>
                <a:lnTo>
                  <a:pt x="364871" y="1612900"/>
                </a:lnTo>
                <a:lnTo>
                  <a:pt x="365950" y="1612900"/>
                </a:lnTo>
                <a:lnTo>
                  <a:pt x="364871" y="1600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134102" y="5720588"/>
            <a:ext cx="2907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i="1" u="sng" spc="-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标题生成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9020" y="3627120"/>
            <a:ext cx="5254752" cy="2930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5707" y="2147316"/>
            <a:ext cx="812292" cy="1414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83438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lang="zh-CN" altLang="en-US" spc="-10" dirty="0" smtClean="0"/>
              <a:t>应用</a:t>
            </a:r>
            <a:r>
              <a:rPr spc="-10" dirty="0" smtClean="0"/>
              <a:t>:</a:t>
            </a:r>
            <a:endParaRPr spc="-10" dirty="0"/>
          </a:p>
          <a:p>
            <a:pPr marL="12700">
              <a:lnSpc>
                <a:spcPts val="5015"/>
              </a:lnSpc>
            </a:pPr>
            <a:r>
              <a:rPr lang="zh-CN" altLang="en-US" spc="-5" dirty="0" smtClean="0"/>
              <a:t>视频字幕生成</a:t>
            </a:r>
            <a:endParaRPr spc="-15" dirty="0"/>
          </a:p>
        </p:txBody>
      </p:sp>
      <p:sp>
        <p:nvSpPr>
          <p:cNvPr id="5" name="object 5"/>
          <p:cNvSpPr/>
          <p:nvPr/>
        </p:nvSpPr>
        <p:spPr>
          <a:xfrm>
            <a:off x="1767839" y="2145792"/>
            <a:ext cx="752856" cy="1379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2005" y="3502278"/>
            <a:ext cx="85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视频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5240" y="1825751"/>
            <a:ext cx="1456943" cy="1880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3851148" y="0"/>
                </a:moveTo>
                <a:lnTo>
                  <a:pt x="902208" y="0"/>
                </a:lnTo>
                <a:lnTo>
                  <a:pt x="902208" y="163067"/>
                </a:lnTo>
                <a:lnTo>
                  <a:pt x="0" y="199771"/>
                </a:lnTo>
                <a:lnTo>
                  <a:pt x="902208" y="407669"/>
                </a:lnTo>
                <a:lnTo>
                  <a:pt x="902208" y="978407"/>
                </a:lnTo>
                <a:lnTo>
                  <a:pt x="3851148" y="978407"/>
                </a:lnTo>
                <a:lnTo>
                  <a:pt x="385114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902208" y="0"/>
                </a:moveTo>
                <a:lnTo>
                  <a:pt x="1393698" y="0"/>
                </a:lnTo>
                <a:lnTo>
                  <a:pt x="2130933" y="0"/>
                </a:lnTo>
                <a:lnTo>
                  <a:pt x="3851148" y="0"/>
                </a:lnTo>
                <a:lnTo>
                  <a:pt x="3851148" y="163067"/>
                </a:lnTo>
                <a:lnTo>
                  <a:pt x="3851148" y="407669"/>
                </a:lnTo>
                <a:lnTo>
                  <a:pt x="3851148" y="978407"/>
                </a:lnTo>
                <a:lnTo>
                  <a:pt x="2130933" y="978407"/>
                </a:lnTo>
                <a:lnTo>
                  <a:pt x="1393698" y="978407"/>
                </a:lnTo>
                <a:lnTo>
                  <a:pt x="902208" y="978407"/>
                </a:lnTo>
                <a:lnTo>
                  <a:pt x="902208" y="407669"/>
                </a:lnTo>
                <a:lnTo>
                  <a:pt x="0" y="199771"/>
                </a:lnTo>
                <a:lnTo>
                  <a:pt x="902208" y="163067"/>
                </a:lnTo>
                <a:lnTo>
                  <a:pt x="902208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21145" y="2459657"/>
            <a:ext cx="20237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FFFFFF"/>
                </a:solidFill>
                <a:latin typeface="Calibri"/>
                <a:cs typeface="Calibri"/>
              </a:rPr>
              <a:t>一</a:t>
            </a:r>
            <a:r>
              <a:rPr lang="zh-CN" alt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个女孩子正在奔跑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93875" y="2127504"/>
            <a:ext cx="629412" cy="1362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5716" y="2083307"/>
            <a:ext cx="629412" cy="1362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46347" y="4041647"/>
            <a:ext cx="2670048" cy="1748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8247" y="5841491"/>
            <a:ext cx="274624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08247" y="5841491"/>
            <a:ext cx="2746375" cy="396262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2075" marR="59055">
              <a:lnSpc>
                <a:spcPct val="100000"/>
              </a:lnSpc>
              <a:spcBef>
                <a:spcPts val="210"/>
              </a:spcBef>
            </a:pPr>
            <a:r>
              <a:rPr lang="zh-CN" altLang="en-US" sz="2400" dirty="0">
                <a:latin typeface="Calibri"/>
                <a:cs typeface="Calibri"/>
              </a:rPr>
              <a:t>一群</a:t>
            </a:r>
            <a:r>
              <a:rPr lang="zh-CN" altLang="en-US" sz="2400" dirty="0" smtClean="0">
                <a:latin typeface="Calibri"/>
                <a:cs typeface="Calibri"/>
              </a:rPr>
              <a:t>人走在森林里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7116" y="4041647"/>
            <a:ext cx="2560320" cy="1748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8723" y="5835396"/>
            <a:ext cx="2737104" cy="830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8723" y="5835396"/>
            <a:ext cx="2737485" cy="765594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lang="zh-CN" altLang="en-US" sz="2400" dirty="0">
                <a:latin typeface="Calibri"/>
                <a:cs typeface="Calibri"/>
              </a:rPr>
              <a:t>一群</a:t>
            </a:r>
            <a:r>
              <a:rPr lang="zh-CN" altLang="en-US" sz="2400" dirty="0" smtClean="0">
                <a:latin typeface="Calibri"/>
                <a:cs typeface="Calibri"/>
              </a:rPr>
              <a:t>人被一棵树撞到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结束语</a:t>
            </a: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946" y="2171827"/>
            <a:ext cx="6530975" cy="291041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1301750">
              <a:lnSpc>
                <a:spcPts val="5280"/>
              </a:lnSpc>
              <a:spcBef>
                <a:spcPts val="675"/>
              </a:spcBef>
            </a:pPr>
            <a:r>
              <a:rPr lang="zh-CN" altLang="en-US" sz="4800" spc="-15" dirty="0" smtClean="0">
                <a:solidFill>
                  <a:srgbClr val="FFFFFF"/>
                </a:solidFill>
                <a:latin typeface="Calibri"/>
                <a:cs typeface="Calibri"/>
              </a:rPr>
              <a:t>卷积神经网络</a:t>
            </a:r>
            <a:r>
              <a:rPr sz="4800" spc="-8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5" dirty="0" smtClean="0">
                <a:solidFill>
                  <a:srgbClr val="FFFFFF"/>
                </a:solidFill>
                <a:latin typeface="Calibri"/>
                <a:cs typeface="Calibri"/>
              </a:rPr>
              <a:t>(CNN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00" dirty="0">
              <a:latin typeface="Times New Roman"/>
              <a:cs typeface="Times New Roman"/>
            </a:endParaRPr>
          </a:p>
          <a:p>
            <a:pPr marL="12700" marR="5080">
              <a:lnSpc>
                <a:spcPts val="5280"/>
              </a:lnSpc>
            </a:pPr>
            <a:r>
              <a:rPr lang="zh-CN" altLang="en-US" sz="4800" spc="-20" dirty="0" smtClean="0">
                <a:solidFill>
                  <a:srgbClr val="FFFFFF"/>
                </a:solidFill>
                <a:latin typeface="Calibri"/>
                <a:cs typeface="Calibri"/>
              </a:rPr>
              <a:t>循环神经网络</a:t>
            </a:r>
            <a:r>
              <a:rPr sz="4800" spc="-15" dirty="0" smtClean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完全连接前馈网络</a:t>
            </a:r>
            <a:endParaRPr spc="-30" dirty="0"/>
          </a:p>
        </p:txBody>
      </p:sp>
      <p:sp>
        <p:nvSpPr>
          <p:cNvPr id="4" name="object 4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88922" y="17070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245" y="2295525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1119" y="38124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6275" y="324256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108960" y="161582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0.73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015995" y="3168395"/>
            <a:ext cx="931163" cy="579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46476" y="3121151"/>
            <a:ext cx="868679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75432" y="3208020"/>
            <a:ext cx="812292" cy="4617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034790" y="168630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05985" y="2274570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39615" y="3792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5432" y="3221177"/>
            <a:ext cx="1390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  <a:tabLst>
                <a:tab pos="1129030" algn="l"/>
              </a:tabLst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5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08014" y="168719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78955" y="2275154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60084" y="37929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64985" y="3222193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55691" y="151638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09971" y="1470660"/>
            <a:ext cx="1022603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15128" y="1556003"/>
            <a:ext cx="812291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215128" y="157010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15128" y="3230879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69408" y="3185160"/>
            <a:ext cx="1022603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74564" y="3270503"/>
            <a:ext cx="812291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274564" y="3284677"/>
            <a:ext cx="812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481316" y="1534667"/>
            <a:ext cx="929640" cy="579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35595" y="1488947"/>
            <a:ext cx="1022603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40752" y="1574291"/>
            <a:ext cx="810768" cy="461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540752" y="1588389"/>
            <a:ext cx="81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0.51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62088" y="3188207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16368" y="3142488"/>
            <a:ext cx="1022603" cy="7589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21523" y="3227832"/>
            <a:ext cx="812292" cy="4617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621523" y="3242564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0.85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674108" y="2645664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75632" y="4169664"/>
            <a:ext cx="459105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851904" y="2641092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50"/>
              </a:spcBef>
            </a:pPr>
            <a:r>
              <a:rPr sz="2400" spc="-5" dirty="0">
                <a:latin typeface="Calibri"/>
                <a:cs typeface="Calibri"/>
              </a:rPr>
              <a:t>-2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906768" y="4197096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34353" y="4868671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900544" y="4846192"/>
            <a:ext cx="638175" cy="502920"/>
          </a:xfrm>
          <a:custGeom>
            <a:avLst/>
            <a:gdLst/>
            <a:ahLst/>
            <a:cxnLst/>
            <a:rect l="l" t="t" r="r" b="b"/>
            <a:pathLst>
              <a:path w="638175" h="502920">
                <a:moveTo>
                  <a:pt x="529462" y="0"/>
                </a:moveTo>
                <a:lnTo>
                  <a:pt x="524763" y="11937"/>
                </a:lnTo>
                <a:lnTo>
                  <a:pt x="543452" y="27158"/>
                </a:lnTo>
                <a:lnTo>
                  <a:pt x="560070" y="46926"/>
                </a:lnTo>
                <a:lnTo>
                  <a:pt x="586994" y="100202"/>
                </a:lnTo>
                <a:lnTo>
                  <a:pt x="604027" y="169259"/>
                </a:lnTo>
                <a:lnTo>
                  <a:pt x="608300" y="208716"/>
                </a:lnTo>
                <a:lnTo>
                  <a:pt x="609726" y="251459"/>
                </a:lnTo>
                <a:lnTo>
                  <a:pt x="608320" y="293582"/>
                </a:lnTo>
                <a:lnTo>
                  <a:pt x="604091" y="332692"/>
                </a:lnTo>
                <a:lnTo>
                  <a:pt x="587121" y="401827"/>
                </a:lnTo>
                <a:lnTo>
                  <a:pt x="560276" y="455628"/>
                </a:lnTo>
                <a:lnTo>
                  <a:pt x="524763" y="490854"/>
                </a:lnTo>
                <a:lnTo>
                  <a:pt x="529462" y="502792"/>
                </a:lnTo>
                <a:lnTo>
                  <a:pt x="574230" y="466947"/>
                </a:lnTo>
                <a:lnTo>
                  <a:pt x="608710" y="409574"/>
                </a:lnTo>
                <a:lnTo>
                  <a:pt x="630777" y="335914"/>
                </a:lnTo>
                <a:lnTo>
                  <a:pt x="636321" y="294953"/>
                </a:lnTo>
                <a:lnTo>
                  <a:pt x="638175" y="251205"/>
                </a:lnTo>
                <a:lnTo>
                  <a:pt x="636321" y="207297"/>
                </a:lnTo>
                <a:lnTo>
                  <a:pt x="630777" y="166258"/>
                </a:lnTo>
                <a:lnTo>
                  <a:pt x="621565" y="128101"/>
                </a:lnTo>
                <a:lnTo>
                  <a:pt x="592756" y="61739"/>
                </a:lnTo>
                <a:lnTo>
                  <a:pt x="553132" y="15309"/>
                </a:lnTo>
                <a:lnTo>
                  <a:pt x="529462" y="0"/>
                </a:lnTo>
                <a:close/>
              </a:path>
              <a:path w="638175" h="502920">
                <a:moveTo>
                  <a:pt x="108584" y="0"/>
                </a:moveTo>
                <a:lnTo>
                  <a:pt x="63928" y="35893"/>
                </a:lnTo>
                <a:lnTo>
                  <a:pt x="29463" y="92836"/>
                </a:lnTo>
                <a:lnTo>
                  <a:pt x="7397" y="166258"/>
                </a:lnTo>
                <a:lnTo>
                  <a:pt x="1853" y="207297"/>
                </a:lnTo>
                <a:lnTo>
                  <a:pt x="0" y="251205"/>
                </a:lnTo>
                <a:lnTo>
                  <a:pt x="1853" y="294953"/>
                </a:lnTo>
                <a:lnTo>
                  <a:pt x="7397" y="335914"/>
                </a:lnTo>
                <a:lnTo>
                  <a:pt x="16609" y="374114"/>
                </a:lnTo>
                <a:lnTo>
                  <a:pt x="45416" y="440963"/>
                </a:lnTo>
                <a:lnTo>
                  <a:pt x="84988" y="487549"/>
                </a:lnTo>
                <a:lnTo>
                  <a:pt x="108584" y="502792"/>
                </a:lnTo>
                <a:lnTo>
                  <a:pt x="113410" y="490854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7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59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0" y="100202"/>
                </a:lnTo>
                <a:lnTo>
                  <a:pt x="78104" y="46926"/>
                </a:lnTo>
                <a:lnTo>
                  <a:pt x="113410" y="11937"/>
                </a:lnTo>
                <a:lnTo>
                  <a:pt x="108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0881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67968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310881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57517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5" y="12699"/>
                </a:lnTo>
                <a:lnTo>
                  <a:pt x="70865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71296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57517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123556" y="4703521"/>
            <a:ext cx="19494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37144" y="4868671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645906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2992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45906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993253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07032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93253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8059293" y="4708093"/>
            <a:ext cx="596265" cy="748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dirty="0">
                <a:latin typeface="Cambria Math"/>
                <a:cs typeface="Cambria Math"/>
              </a:rPr>
              <a:t>51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spc="0" dirty="0">
                <a:latin typeface="Cambria Math"/>
                <a:cs typeface="Cambria Math"/>
              </a:rPr>
              <a:t>85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29768" y="5510784"/>
            <a:ext cx="6170676" cy="6416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7491" y="5451347"/>
            <a:ext cx="6097524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9204" y="5550408"/>
            <a:ext cx="6051804" cy="5242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4064253" y="4872990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329684" y="4850638"/>
            <a:ext cx="865505" cy="502920"/>
          </a:xfrm>
          <a:custGeom>
            <a:avLst/>
            <a:gdLst/>
            <a:ahLst/>
            <a:cxnLst/>
            <a:rect l="l" t="t" r="r" b="b"/>
            <a:pathLst>
              <a:path w="865504" h="502920">
                <a:moveTo>
                  <a:pt x="756412" y="0"/>
                </a:moveTo>
                <a:lnTo>
                  <a:pt x="751713" y="11937"/>
                </a:lnTo>
                <a:lnTo>
                  <a:pt x="770455" y="27176"/>
                </a:lnTo>
                <a:lnTo>
                  <a:pt x="787066" y="46974"/>
                </a:lnTo>
                <a:lnTo>
                  <a:pt x="813942" y="100203"/>
                </a:lnTo>
                <a:lnTo>
                  <a:pt x="831024" y="169259"/>
                </a:lnTo>
                <a:lnTo>
                  <a:pt x="835267" y="208716"/>
                </a:lnTo>
                <a:lnTo>
                  <a:pt x="836676" y="251460"/>
                </a:lnTo>
                <a:lnTo>
                  <a:pt x="835271" y="293582"/>
                </a:lnTo>
                <a:lnTo>
                  <a:pt x="831056" y="332692"/>
                </a:lnTo>
                <a:lnTo>
                  <a:pt x="814196" y="401828"/>
                </a:lnTo>
                <a:lnTo>
                  <a:pt x="787241" y="455628"/>
                </a:lnTo>
                <a:lnTo>
                  <a:pt x="751713" y="490855"/>
                </a:lnTo>
                <a:lnTo>
                  <a:pt x="756412" y="502793"/>
                </a:lnTo>
                <a:lnTo>
                  <a:pt x="801179" y="466947"/>
                </a:lnTo>
                <a:lnTo>
                  <a:pt x="835660" y="409575"/>
                </a:lnTo>
                <a:lnTo>
                  <a:pt x="857773" y="335915"/>
                </a:lnTo>
                <a:lnTo>
                  <a:pt x="863288" y="294953"/>
                </a:lnTo>
                <a:lnTo>
                  <a:pt x="865124" y="251206"/>
                </a:lnTo>
                <a:lnTo>
                  <a:pt x="863288" y="207297"/>
                </a:lnTo>
                <a:lnTo>
                  <a:pt x="857773" y="166258"/>
                </a:lnTo>
                <a:lnTo>
                  <a:pt x="848568" y="128101"/>
                </a:lnTo>
                <a:lnTo>
                  <a:pt x="819705" y="61739"/>
                </a:lnTo>
                <a:lnTo>
                  <a:pt x="780081" y="15309"/>
                </a:lnTo>
                <a:lnTo>
                  <a:pt x="756412" y="0"/>
                </a:lnTo>
                <a:close/>
              </a:path>
              <a:path w="865504" h="502920">
                <a:moveTo>
                  <a:pt x="108457" y="0"/>
                </a:moveTo>
                <a:lnTo>
                  <a:pt x="63849" y="35893"/>
                </a:lnTo>
                <a:lnTo>
                  <a:pt x="29337" y="92837"/>
                </a:lnTo>
                <a:lnTo>
                  <a:pt x="7334" y="166258"/>
                </a:lnTo>
                <a:lnTo>
                  <a:pt x="1833" y="207297"/>
                </a:lnTo>
                <a:lnTo>
                  <a:pt x="0" y="251206"/>
                </a:lnTo>
                <a:lnTo>
                  <a:pt x="1833" y="294953"/>
                </a:lnTo>
                <a:lnTo>
                  <a:pt x="7334" y="335915"/>
                </a:lnTo>
                <a:lnTo>
                  <a:pt x="16502" y="374114"/>
                </a:lnTo>
                <a:lnTo>
                  <a:pt x="45342" y="440963"/>
                </a:lnTo>
                <a:lnTo>
                  <a:pt x="84879" y="487549"/>
                </a:lnTo>
                <a:lnTo>
                  <a:pt x="108457" y="502793"/>
                </a:lnTo>
                <a:lnTo>
                  <a:pt x="113411" y="490855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8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60"/>
                </a:lnTo>
                <a:lnTo>
                  <a:pt x="29854" y="208716"/>
                </a:lnTo>
                <a:lnTo>
                  <a:pt x="34083" y="169259"/>
                </a:lnTo>
                <a:lnTo>
                  <a:pt x="51053" y="100203"/>
                </a:lnTo>
                <a:lnTo>
                  <a:pt x="78041" y="46974"/>
                </a:lnTo>
                <a:lnTo>
                  <a:pt x="113411" y="11937"/>
                </a:lnTo>
                <a:lnTo>
                  <a:pt x="108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66970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24056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66970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5" y="12699"/>
                </a:lnTo>
                <a:lnTo>
                  <a:pt x="70865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86655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9" y="12700"/>
                </a:lnTo>
                <a:lnTo>
                  <a:pt x="7073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00371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6655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739" y="12699"/>
                </a:lnTo>
                <a:lnTo>
                  <a:pt x="70739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4552315" y="4709921"/>
            <a:ext cx="42164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850"/>
              </a:lnSpc>
            </a:pPr>
            <a:r>
              <a:rPr sz="2400" spc="-10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292978" y="4872990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303517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360604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03517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50991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8" y="12700"/>
                </a:lnTo>
                <a:lnTo>
                  <a:pt x="707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64708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650991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738" y="12699"/>
                </a:lnTo>
                <a:lnTo>
                  <a:pt x="707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716651" y="4708397"/>
            <a:ext cx="59245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spc="-10" dirty="0">
                <a:latin typeface="Cambria Math"/>
                <a:cs typeface="Cambria Math"/>
              </a:rPr>
              <a:t>62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spc="-15" dirty="0">
                <a:latin typeface="Cambria Math"/>
                <a:cs typeface="Cambria Math"/>
              </a:rPr>
              <a:t>83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7804" y="363321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841959" y="199199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09345" y="359181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49986" y="4682997"/>
            <a:ext cx="3345815" cy="79692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54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这</a:t>
            </a:r>
            <a:r>
              <a:rPr lang="zh-CN" altLang="en-US" sz="2400" spc="-5" dirty="0" smtClean="0">
                <a:latin typeface="Calibri"/>
                <a:cs typeface="Calibri"/>
              </a:rPr>
              <a:t>是一个函数</a:t>
            </a:r>
            <a:r>
              <a:rPr sz="2400" spc="-5" dirty="0" smtClean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输入向量</a:t>
            </a:r>
            <a:r>
              <a:rPr sz="2400" spc="-40" dirty="0" smtClean="0">
                <a:latin typeface="Calibri"/>
                <a:cs typeface="Calibri"/>
              </a:rPr>
              <a:t>, </a:t>
            </a:r>
            <a:r>
              <a:rPr lang="zh-CN" altLang="en-US" sz="2400" spc="-5" dirty="0" smtClean="0">
                <a:latin typeface="Calibri"/>
                <a:cs typeface="Calibri"/>
              </a:rPr>
              <a:t>输出向量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623060" y="6108190"/>
            <a:ext cx="7223759" cy="6416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23060" y="6047230"/>
            <a:ext cx="7222235" cy="8107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82495" y="6147815"/>
            <a:ext cx="7104888" cy="5242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489204" y="5394292"/>
            <a:ext cx="8298180" cy="121793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430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       给定参数</a:t>
            </a:r>
            <a:r>
              <a:rPr sz="2800" spc="-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Cambria Math"/>
                <a:cs typeface="Cambria Math"/>
              </a:rPr>
              <a:t>𝜃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定义一个函数</a:t>
            </a:r>
            <a:endParaRPr sz="2800" dirty="0">
              <a:latin typeface="Calibri"/>
              <a:cs typeface="Calibri"/>
            </a:endParaRPr>
          </a:p>
          <a:p>
            <a:pPr marL="1406525">
              <a:lnSpc>
                <a:spcPct val="100000"/>
              </a:lnSpc>
              <a:spcBef>
                <a:spcPts val="133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           给定网络结构，定义一个函数集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18362" y="3605588"/>
            <a:ext cx="958850" cy="301625"/>
          </a:xfrm>
          <a:custGeom>
            <a:avLst/>
            <a:gdLst/>
            <a:ahLst/>
            <a:cxnLst/>
            <a:rect l="l" t="t" r="r" b="b"/>
            <a:pathLst>
              <a:path w="958850" h="301625">
                <a:moveTo>
                  <a:pt x="943479" y="129743"/>
                </a:moveTo>
                <a:lnTo>
                  <a:pt x="365441" y="129743"/>
                </a:lnTo>
                <a:lnTo>
                  <a:pt x="413533" y="130122"/>
                </a:lnTo>
                <a:lnTo>
                  <a:pt x="462328" y="134171"/>
                </a:lnTo>
                <a:lnTo>
                  <a:pt x="511611" y="141907"/>
                </a:lnTo>
                <a:lnTo>
                  <a:pt x="561165" y="153344"/>
                </a:lnTo>
                <a:lnTo>
                  <a:pt x="610773" y="168498"/>
                </a:lnTo>
                <a:lnTo>
                  <a:pt x="660218" y="187384"/>
                </a:lnTo>
                <a:lnTo>
                  <a:pt x="709286" y="210018"/>
                </a:lnTo>
                <a:lnTo>
                  <a:pt x="757758" y="236415"/>
                </a:lnTo>
                <a:lnTo>
                  <a:pt x="698830" y="301312"/>
                </a:lnTo>
                <a:lnTo>
                  <a:pt x="958545" y="276039"/>
                </a:lnTo>
                <a:lnTo>
                  <a:pt x="943479" y="129743"/>
                </a:lnTo>
                <a:close/>
              </a:path>
              <a:path w="958850" h="301625">
                <a:moveTo>
                  <a:pt x="483209" y="0"/>
                </a:moveTo>
                <a:lnTo>
                  <a:pt x="436041" y="3271"/>
                </a:lnTo>
                <a:lnTo>
                  <a:pt x="390009" y="10182"/>
                </a:lnTo>
                <a:lnTo>
                  <a:pt x="345330" y="20716"/>
                </a:lnTo>
                <a:lnTo>
                  <a:pt x="302221" y="34860"/>
                </a:lnTo>
                <a:lnTo>
                  <a:pt x="260897" y="52599"/>
                </a:lnTo>
                <a:lnTo>
                  <a:pt x="221576" y="73917"/>
                </a:lnTo>
                <a:lnTo>
                  <a:pt x="184474" y="98800"/>
                </a:lnTo>
                <a:lnTo>
                  <a:pt x="149807" y="127232"/>
                </a:lnTo>
                <a:lnTo>
                  <a:pt x="117792" y="159199"/>
                </a:lnTo>
                <a:lnTo>
                  <a:pt x="0" y="288993"/>
                </a:lnTo>
                <a:lnTo>
                  <a:pt x="32017" y="257025"/>
                </a:lnTo>
                <a:lnTo>
                  <a:pt x="66686" y="228589"/>
                </a:lnTo>
                <a:lnTo>
                  <a:pt x="103790" y="203701"/>
                </a:lnTo>
                <a:lnTo>
                  <a:pt x="143114" y="182377"/>
                </a:lnTo>
                <a:lnTo>
                  <a:pt x="184440" y="164631"/>
                </a:lnTo>
                <a:lnTo>
                  <a:pt x="227552" y="150480"/>
                </a:lnTo>
                <a:lnTo>
                  <a:pt x="272234" y="139938"/>
                </a:lnTo>
                <a:lnTo>
                  <a:pt x="318269" y="133020"/>
                </a:lnTo>
                <a:lnTo>
                  <a:pt x="365441" y="129743"/>
                </a:lnTo>
                <a:lnTo>
                  <a:pt x="943479" y="129743"/>
                </a:lnTo>
                <a:lnTo>
                  <a:pt x="941098" y="106621"/>
                </a:lnTo>
                <a:lnTo>
                  <a:pt x="875487" y="106621"/>
                </a:lnTo>
                <a:lnTo>
                  <a:pt x="827021" y="80244"/>
                </a:lnTo>
                <a:lnTo>
                  <a:pt x="777960" y="57625"/>
                </a:lnTo>
                <a:lnTo>
                  <a:pt x="728520" y="38749"/>
                </a:lnTo>
                <a:lnTo>
                  <a:pt x="678917" y="23602"/>
                </a:lnTo>
                <a:lnTo>
                  <a:pt x="629368" y="12168"/>
                </a:lnTo>
                <a:lnTo>
                  <a:pt x="580089" y="4433"/>
                </a:lnTo>
                <a:lnTo>
                  <a:pt x="531298" y="382"/>
                </a:lnTo>
                <a:lnTo>
                  <a:pt x="483209" y="0"/>
                </a:lnTo>
                <a:close/>
              </a:path>
              <a:path w="958850" h="301625">
                <a:moveTo>
                  <a:pt x="934415" y="41724"/>
                </a:moveTo>
                <a:lnTo>
                  <a:pt x="875487" y="106621"/>
                </a:lnTo>
                <a:lnTo>
                  <a:pt x="941098" y="106621"/>
                </a:lnTo>
                <a:lnTo>
                  <a:pt x="934415" y="417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3882" y="3835400"/>
            <a:ext cx="381000" cy="949960"/>
          </a:xfrm>
          <a:custGeom>
            <a:avLst/>
            <a:gdLst/>
            <a:ahLst/>
            <a:cxnLst/>
            <a:rect l="l" t="t" r="r" b="b"/>
            <a:pathLst>
              <a:path w="381000" h="949960">
                <a:moveTo>
                  <a:pt x="189631" y="0"/>
                </a:moveTo>
                <a:lnTo>
                  <a:pt x="155584" y="28066"/>
                </a:lnTo>
                <a:lnTo>
                  <a:pt x="124480" y="59181"/>
                </a:lnTo>
                <a:lnTo>
                  <a:pt x="97508" y="91760"/>
                </a:lnTo>
                <a:lnTo>
                  <a:pt x="73884" y="126238"/>
                </a:lnTo>
                <a:lnTo>
                  <a:pt x="53581" y="162443"/>
                </a:lnTo>
                <a:lnTo>
                  <a:pt x="36572" y="200204"/>
                </a:lnTo>
                <a:lnTo>
                  <a:pt x="22830" y="239348"/>
                </a:lnTo>
                <a:lnTo>
                  <a:pt x="12329" y="279703"/>
                </a:lnTo>
                <a:lnTo>
                  <a:pt x="5041" y="321097"/>
                </a:lnTo>
                <a:lnTo>
                  <a:pt x="940" y="363357"/>
                </a:lnTo>
                <a:lnTo>
                  <a:pt x="0" y="406312"/>
                </a:lnTo>
                <a:lnTo>
                  <a:pt x="2192" y="449790"/>
                </a:lnTo>
                <a:lnTo>
                  <a:pt x="7491" y="493617"/>
                </a:lnTo>
                <a:lnTo>
                  <a:pt x="15870" y="537622"/>
                </a:lnTo>
                <a:lnTo>
                  <a:pt x="27301" y="581633"/>
                </a:lnTo>
                <a:lnTo>
                  <a:pt x="41759" y="625477"/>
                </a:lnTo>
                <a:lnTo>
                  <a:pt x="59215" y="668983"/>
                </a:lnTo>
                <a:lnTo>
                  <a:pt x="79644" y="711978"/>
                </a:lnTo>
                <a:lnTo>
                  <a:pt x="103019" y="754290"/>
                </a:lnTo>
                <a:lnTo>
                  <a:pt x="129313" y="795747"/>
                </a:lnTo>
                <a:lnTo>
                  <a:pt x="158498" y="836176"/>
                </a:lnTo>
                <a:lnTo>
                  <a:pt x="190549" y="875406"/>
                </a:lnTo>
                <a:lnTo>
                  <a:pt x="225438" y="913264"/>
                </a:lnTo>
                <a:lnTo>
                  <a:pt x="263139" y="949579"/>
                </a:lnTo>
                <a:lnTo>
                  <a:pt x="380919" y="819785"/>
                </a:lnTo>
                <a:lnTo>
                  <a:pt x="342005" y="782218"/>
                </a:lnTo>
                <a:lnTo>
                  <a:pt x="306037" y="742923"/>
                </a:lnTo>
                <a:lnTo>
                  <a:pt x="273061" y="702094"/>
                </a:lnTo>
                <a:lnTo>
                  <a:pt x="243123" y="659927"/>
                </a:lnTo>
                <a:lnTo>
                  <a:pt x="216269" y="616619"/>
                </a:lnTo>
                <a:lnTo>
                  <a:pt x="192543" y="572364"/>
                </a:lnTo>
                <a:lnTo>
                  <a:pt x="171992" y="527358"/>
                </a:lnTo>
                <a:lnTo>
                  <a:pt x="154662" y="481797"/>
                </a:lnTo>
                <a:lnTo>
                  <a:pt x="140597" y="435878"/>
                </a:lnTo>
                <a:lnTo>
                  <a:pt x="129844" y="389795"/>
                </a:lnTo>
                <a:lnTo>
                  <a:pt x="122449" y="343745"/>
                </a:lnTo>
                <a:lnTo>
                  <a:pt x="118456" y="297923"/>
                </a:lnTo>
                <a:lnTo>
                  <a:pt x="117913" y="252524"/>
                </a:lnTo>
                <a:lnTo>
                  <a:pt x="120863" y="207746"/>
                </a:lnTo>
                <a:lnTo>
                  <a:pt x="127354" y="163783"/>
                </a:lnTo>
                <a:lnTo>
                  <a:pt x="137431" y="120831"/>
                </a:lnTo>
                <a:lnTo>
                  <a:pt x="151139" y="79086"/>
                </a:lnTo>
                <a:lnTo>
                  <a:pt x="168524" y="38743"/>
                </a:lnTo>
                <a:lnTo>
                  <a:pt x="189631" y="0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93882" y="3605588"/>
            <a:ext cx="1083310" cy="1179830"/>
          </a:xfrm>
          <a:custGeom>
            <a:avLst/>
            <a:gdLst/>
            <a:ahLst/>
            <a:cxnLst/>
            <a:rect l="l" t="t" r="r" b="b"/>
            <a:pathLst>
              <a:path w="1083310" h="1179829">
                <a:moveTo>
                  <a:pt x="189631" y="229811"/>
                </a:moveTo>
                <a:lnTo>
                  <a:pt x="168524" y="268555"/>
                </a:lnTo>
                <a:lnTo>
                  <a:pt x="151139" y="308897"/>
                </a:lnTo>
                <a:lnTo>
                  <a:pt x="137431" y="350642"/>
                </a:lnTo>
                <a:lnTo>
                  <a:pt x="127354" y="393594"/>
                </a:lnTo>
                <a:lnTo>
                  <a:pt x="120863" y="437557"/>
                </a:lnTo>
                <a:lnTo>
                  <a:pt x="117913" y="482336"/>
                </a:lnTo>
                <a:lnTo>
                  <a:pt x="118456" y="527734"/>
                </a:lnTo>
                <a:lnTo>
                  <a:pt x="122449" y="573556"/>
                </a:lnTo>
                <a:lnTo>
                  <a:pt x="129844" y="619607"/>
                </a:lnTo>
                <a:lnTo>
                  <a:pt x="140597" y="665690"/>
                </a:lnTo>
                <a:lnTo>
                  <a:pt x="154662" y="711609"/>
                </a:lnTo>
                <a:lnTo>
                  <a:pt x="171992" y="757170"/>
                </a:lnTo>
                <a:lnTo>
                  <a:pt x="192543" y="802175"/>
                </a:lnTo>
                <a:lnTo>
                  <a:pt x="216269" y="846430"/>
                </a:lnTo>
                <a:lnTo>
                  <a:pt x="243123" y="889739"/>
                </a:lnTo>
                <a:lnTo>
                  <a:pt x="273061" y="931906"/>
                </a:lnTo>
                <a:lnTo>
                  <a:pt x="306037" y="972735"/>
                </a:lnTo>
                <a:lnTo>
                  <a:pt x="342005" y="1012030"/>
                </a:lnTo>
                <a:lnTo>
                  <a:pt x="380919" y="1049596"/>
                </a:lnTo>
                <a:lnTo>
                  <a:pt x="263139" y="1179390"/>
                </a:lnTo>
                <a:lnTo>
                  <a:pt x="225438" y="1143076"/>
                </a:lnTo>
                <a:lnTo>
                  <a:pt x="190549" y="1105218"/>
                </a:lnTo>
                <a:lnTo>
                  <a:pt x="158498" y="1065988"/>
                </a:lnTo>
                <a:lnTo>
                  <a:pt x="129313" y="1025558"/>
                </a:lnTo>
                <a:lnTo>
                  <a:pt x="103019" y="984102"/>
                </a:lnTo>
                <a:lnTo>
                  <a:pt x="79644" y="941790"/>
                </a:lnTo>
                <a:lnTo>
                  <a:pt x="59215" y="898795"/>
                </a:lnTo>
                <a:lnTo>
                  <a:pt x="41759" y="855289"/>
                </a:lnTo>
                <a:lnTo>
                  <a:pt x="27301" y="811444"/>
                </a:lnTo>
                <a:lnTo>
                  <a:pt x="15870" y="767434"/>
                </a:lnTo>
                <a:lnTo>
                  <a:pt x="7491" y="723428"/>
                </a:lnTo>
                <a:lnTo>
                  <a:pt x="2192" y="679601"/>
                </a:lnTo>
                <a:lnTo>
                  <a:pt x="0" y="636124"/>
                </a:lnTo>
                <a:lnTo>
                  <a:pt x="940" y="593169"/>
                </a:lnTo>
                <a:lnTo>
                  <a:pt x="5041" y="550909"/>
                </a:lnTo>
                <a:lnTo>
                  <a:pt x="12329" y="509515"/>
                </a:lnTo>
                <a:lnTo>
                  <a:pt x="22830" y="469160"/>
                </a:lnTo>
                <a:lnTo>
                  <a:pt x="36572" y="430016"/>
                </a:lnTo>
                <a:lnTo>
                  <a:pt x="53581" y="392255"/>
                </a:lnTo>
                <a:lnTo>
                  <a:pt x="73884" y="356049"/>
                </a:lnTo>
                <a:lnTo>
                  <a:pt x="97508" y="321571"/>
                </a:lnTo>
                <a:lnTo>
                  <a:pt x="124480" y="288993"/>
                </a:lnTo>
                <a:lnTo>
                  <a:pt x="242273" y="159199"/>
                </a:lnTo>
                <a:lnTo>
                  <a:pt x="274288" y="127232"/>
                </a:lnTo>
                <a:lnTo>
                  <a:pt x="308954" y="98800"/>
                </a:lnTo>
                <a:lnTo>
                  <a:pt x="346057" y="73917"/>
                </a:lnTo>
                <a:lnTo>
                  <a:pt x="385378" y="52599"/>
                </a:lnTo>
                <a:lnTo>
                  <a:pt x="426701" y="34860"/>
                </a:lnTo>
                <a:lnTo>
                  <a:pt x="469811" y="20716"/>
                </a:lnTo>
                <a:lnTo>
                  <a:pt x="514490" y="10182"/>
                </a:lnTo>
                <a:lnTo>
                  <a:pt x="560522" y="3271"/>
                </a:lnTo>
                <a:lnTo>
                  <a:pt x="607690" y="0"/>
                </a:lnTo>
                <a:lnTo>
                  <a:pt x="655778" y="382"/>
                </a:lnTo>
                <a:lnTo>
                  <a:pt x="704570" y="4433"/>
                </a:lnTo>
                <a:lnTo>
                  <a:pt x="753848" y="12168"/>
                </a:lnTo>
                <a:lnTo>
                  <a:pt x="803397" y="23602"/>
                </a:lnTo>
                <a:lnTo>
                  <a:pt x="853000" y="38749"/>
                </a:lnTo>
                <a:lnTo>
                  <a:pt x="902441" y="57625"/>
                </a:lnTo>
                <a:lnTo>
                  <a:pt x="951502" y="80244"/>
                </a:lnTo>
                <a:lnTo>
                  <a:pt x="999967" y="106621"/>
                </a:lnTo>
                <a:lnTo>
                  <a:pt x="1058895" y="41724"/>
                </a:lnTo>
                <a:lnTo>
                  <a:pt x="1083025" y="276039"/>
                </a:lnTo>
                <a:lnTo>
                  <a:pt x="823310" y="301312"/>
                </a:lnTo>
                <a:lnTo>
                  <a:pt x="882238" y="236415"/>
                </a:lnTo>
                <a:lnTo>
                  <a:pt x="833766" y="210018"/>
                </a:lnTo>
                <a:lnTo>
                  <a:pt x="784699" y="187384"/>
                </a:lnTo>
                <a:lnTo>
                  <a:pt x="735253" y="168498"/>
                </a:lnTo>
                <a:lnTo>
                  <a:pt x="685645" y="153344"/>
                </a:lnTo>
                <a:lnTo>
                  <a:pt x="636092" y="141907"/>
                </a:lnTo>
                <a:lnTo>
                  <a:pt x="586809" y="134171"/>
                </a:lnTo>
                <a:lnTo>
                  <a:pt x="538013" y="130122"/>
                </a:lnTo>
                <a:lnTo>
                  <a:pt x="489921" y="129743"/>
                </a:lnTo>
                <a:lnTo>
                  <a:pt x="442750" y="133020"/>
                </a:lnTo>
                <a:lnTo>
                  <a:pt x="396715" y="139938"/>
                </a:lnTo>
                <a:lnTo>
                  <a:pt x="352033" y="150480"/>
                </a:lnTo>
                <a:lnTo>
                  <a:pt x="308921" y="164631"/>
                </a:lnTo>
                <a:lnTo>
                  <a:pt x="267595" y="182377"/>
                </a:lnTo>
                <a:lnTo>
                  <a:pt x="228271" y="203701"/>
                </a:lnTo>
                <a:lnTo>
                  <a:pt x="191166" y="228589"/>
                </a:lnTo>
                <a:lnTo>
                  <a:pt x="156497" y="257025"/>
                </a:lnTo>
                <a:lnTo>
                  <a:pt x="124480" y="288993"/>
                </a:lnTo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1666113"/>
            <a:ext cx="419100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indent="22860" algn="ctr">
              <a:lnSpc>
                <a:spcPts val="6480"/>
              </a:lnSpc>
              <a:spcBef>
                <a:spcPts val="915"/>
              </a:spcBef>
            </a:pPr>
            <a:r>
              <a:rPr sz="6000" spc="-15" dirty="0"/>
              <a:t>Lecture </a:t>
            </a:r>
            <a:r>
              <a:rPr sz="6000" spc="-85" dirty="0"/>
              <a:t>IV:  </a:t>
            </a:r>
            <a:r>
              <a:rPr lang="en-US" sz="6000" spc="-25" dirty="0">
                <a:solidFill>
                  <a:srgbClr val="0000FF"/>
                </a:solidFill>
              </a:rPr>
              <a:t/>
            </a:r>
            <a:br>
              <a:rPr lang="en-US" sz="6000" spc="-25" dirty="0">
                <a:solidFill>
                  <a:srgbClr val="0000FF"/>
                </a:solidFill>
              </a:rPr>
            </a:br>
            <a:r>
              <a:rPr lang="zh-CN" altLang="en-US" sz="6000" spc="-25" dirty="0" smtClean="0">
                <a:solidFill>
                  <a:srgbClr val="0000FF"/>
                </a:solidFill>
              </a:rPr>
              <a:t>下一个浪潮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27553"/>
            <a:ext cx="272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</a:t>
            </a:r>
            <a:r>
              <a:rPr lang="zh-CN" altLang="en-US" sz="2400" spc="-10" dirty="0" smtClean="0">
                <a:latin typeface="Calibri"/>
                <a:cs typeface="Calibri"/>
              </a:rPr>
              <a:t>深网络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8444" y="2797308"/>
            <a:ext cx="3473450" cy="11214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349885" algn="l"/>
              </a:tabLst>
            </a:pPr>
            <a:r>
              <a:rPr lang="zh-CN" altLang="en-US" sz="2400" spc="-20" dirty="0" smtClean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4108322"/>
            <a:ext cx="6959600" cy="2009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lang="zh-CN" altLang="en-US" sz="2400" spc="-55" dirty="0">
                <a:latin typeface="Calibri"/>
                <a:cs typeface="Calibri"/>
              </a:rPr>
              <a:t>文本</a:t>
            </a:r>
            <a:r>
              <a:rPr sz="2400" spc="-55" dirty="0" smtClean="0">
                <a:latin typeface="Calibri"/>
                <a:cs typeface="Calibri"/>
              </a:rPr>
              <a:t>: </a:t>
            </a:r>
            <a:r>
              <a:rPr lang="zh-CN" altLang="en-US" sz="2400" spc="-10" dirty="0" smtClean="0">
                <a:latin typeface="Calibri"/>
                <a:cs typeface="Calibri"/>
              </a:rPr>
              <a:t>理解单词的含义</a:t>
            </a:r>
            <a:endParaRPr sz="2400" dirty="0" smtClean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视频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在无监督的情况下学习人类的语言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1560" y="2560320"/>
            <a:ext cx="2539365" cy="386080"/>
          </a:xfrm>
          <a:custGeom>
            <a:avLst/>
            <a:gdLst/>
            <a:ahLst/>
            <a:cxnLst/>
            <a:rect l="l" t="t" r="r" b="b"/>
            <a:pathLst>
              <a:path w="2539365" h="386080">
                <a:moveTo>
                  <a:pt x="0" y="385572"/>
                </a:moveTo>
                <a:lnTo>
                  <a:pt x="2538983" y="385572"/>
                </a:lnTo>
                <a:lnTo>
                  <a:pt x="2538983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495" y="1702307"/>
            <a:ext cx="8985503" cy="4474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57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/>
              <a:t>摩天大楼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192174" y="5872683"/>
            <a:ext cx="68872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https://zh.wikipedia.org/wiki/%E9%9B%99%E5%B3%B0%E5%A1%94#/me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dia/File:BurjDubaiHeight.svg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超深网络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278879" y="365759"/>
            <a:ext cx="1345882" cy="5933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7392" y="4011167"/>
            <a:ext cx="674451" cy="21252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4423" y="1225296"/>
            <a:ext cx="950976" cy="5129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3811" y="3227832"/>
            <a:ext cx="1335024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6567" y="3182111"/>
            <a:ext cx="1426464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247" y="3267455"/>
            <a:ext cx="1216152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3247" y="3281553"/>
            <a:ext cx="1216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4276" y="2049779"/>
            <a:ext cx="1534668" cy="57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891" y="2004060"/>
            <a:ext cx="1580388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3711" y="2089404"/>
            <a:ext cx="1415796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53711" y="2103246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9356" y="1025652"/>
            <a:ext cx="1536192" cy="579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6495" y="979932"/>
            <a:ext cx="1580388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98792" y="1065275"/>
            <a:ext cx="1417320" cy="461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98792" y="1078814"/>
            <a:ext cx="1417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0345" y="6228994"/>
            <a:ext cx="187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AlexNet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(2012)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8514" y="6275019"/>
            <a:ext cx="1448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VGG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(2014)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69329" y="6243015"/>
            <a:ext cx="222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GoogleNet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3678" y="4585842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75405" y="4030726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0128" y="3804361"/>
            <a:ext cx="627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3598" y="1871853"/>
            <a:ext cx="23012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15"/>
              </a:rPr>
              <a:t>http://cs231n.stanford.e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du/slides/winter1516_le  </a:t>
            </a:r>
            <a:r>
              <a:rPr sz="1800" spc="-5" dirty="0">
                <a:latin typeface="Calibri"/>
                <a:cs typeface="Calibri"/>
              </a:rPr>
              <a:t>cture8.pdf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超</a:t>
            </a:r>
            <a:r>
              <a:rPr lang="zh-CN" altLang="en-US" spc="-20" dirty="0" smtClean="0"/>
              <a:t>深网络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173676" y="0"/>
            <a:ext cx="294175" cy="5991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11455" cy="931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017" y="5687567"/>
            <a:ext cx="79602" cy="251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9435" y="1666429"/>
            <a:ext cx="839724" cy="42512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39110" y="5941872"/>
            <a:ext cx="827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VGG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4953" y="5913221"/>
            <a:ext cx="13544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Go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gleNet 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88764" y="1729232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152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5646" y="3562604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3.57%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5638" y="5936691"/>
            <a:ext cx="1583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Residual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  (2015)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64577" y="5958027"/>
            <a:ext cx="746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aipei  </a:t>
            </a:r>
            <a:r>
              <a:rPr sz="2400" spc="-10" dirty="0">
                <a:latin typeface="Calibri"/>
                <a:cs typeface="Calibri"/>
              </a:rPr>
              <a:t>101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23176" y="1114044"/>
            <a:ext cx="1770887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41464" y="1066800"/>
            <a:ext cx="1734312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82611" y="1153667"/>
            <a:ext cx="1652016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82611" y="1167129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101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8274" y="5512746"/>
            <a:ext cx="1494155" cy="1186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0745" y="5304535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41216" y="531611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超</a:t>
            </a:r>
            <a:r>
              <a:rPr lang="zh-CN" altLang="en-US" spc="-20" dirty="0" smtClean="0"/>
              <a:t>深网络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173676" y="0"/>
            <a:ext cx="294175" cy="599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11455" cy="931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017" y="5687567"/>
            <a:ext cx="79602" cy="251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39110" y="5941872"/>
            <a:ext cx="827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VGG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4953" y="5913221"/>
            <a:ext cx="13544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Go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gleNet 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88764" y="1729232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152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5646" y="3562604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3.57%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5638" y="5936691"/>
            <a:ext cx="158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Residual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63590" y="6302451"/>
            <a:ext cx="82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8274" y="5512746"/>
            <a:ext cx="1494155" cy="1186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0745" y="5304535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1216" y="531611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8716" y="1805177"/>
            <a:ext cx="3598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35" dirty="0" smtClean="0">
                <a:latin typeface="Calibri"/>
                <a:cs typeface="Calibri"/>
              </a:rPr>
              <a:t>         担心过拟合</a:t>
            </a:r>
            <a:r>
              <a:rPr sz="2800" spc="-10" dirty="0" smtClean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716" y="2497581"/>
            <a:ext cx="3569970" cy="1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102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35" dirty="0" smtClean="0">
                <a:latin typeface="Calibri"/>
                <a:cs typeface="Calibri"/>
              </a:rPr>
              <a:t>先担心怎么训练</a:t>
            </a:r>
            <a:endParaRPr sz="2800" dirty="0">
              <a:latin typeface="Calibri"/>
              <a:cs typeface="Calibri"/>
            </a:endParaRPr>
          </a:p>
          <a:p>
            <a:pPr marL="12700" marR="123189">
              <a:lnSpc>
                <a:spcPct val="100000"/>
              </a:lnSpc>
              <a:spcBef>
                <a:spcPts val="1530"/>
              </a:spcBef>
            </a:pPr>
            <a:r>
              <a:rPr lang="zh-CN" altLang="en-US" sz="2800" spc="-10" dirty="0">
                <a:cs typeface="Calibri"/>
              </a:rPr>
              <a:t>这种超深网络具有特殊的结构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30568" y="176021"/>
            <a:ext cx="1946782" cy="6016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0950" y="6203441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94653" y="2437638"/>
            <a:ext cx="553720" cy="789940"/>
          </a:xfrm>
          <a:custGeom>
            <a:avLst/>
            <a:gdLst/>
            <a:ahLst/>
            <a:cxnLst/>
            <a:rect l="l" t="t" r="r" b="b"/>
            <a:pathLst>
              <a:path w="553720" h="789939">
                <a:moveTo>
                  <a:pt x="0" y="789431"/>
                </a:moveTo>
                <a:lnTo>
                  <a:pt x="553211" y="789431"/>
                </a:lnTo>
                <a:lnTo>
                  <a:pt x="553211" y="0"/>
                </a:lnTo>
                <a:lnTo>
                  <a:pt x="0" y="0"/>
                </a:lnTo>
                <a:lnTo>
                  <a:pt x="0" y="7894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4650" y="89153"/>
            <a:ext cx="2121535" cy="6515100"/>
          </a:xfrm>
          <a:custGeom>
            <a:avLst/>
            <a:gdLst/>
            <a:ahLst/>
            <a:cxnLst/>
            <a:rect l="l" t="t" r="r" b="b"/>
            <a:pathLst>
              <a:path w="2121534" h="6515100">
                <a:moveTo>
                  <a:pt x="0" y="6515100"/>
                </a:moveTo>
                <a:lnTo>
                  <a:pt x="2121407" y="6515100"/>
                </a:lnTo>
                <a:lnTo>
                  <a:pt x="2121407" y="0"/>
                </a:lnTo>
                <a:lnTo>
                  <a:pt x="0" y="0"/>
                </a:lnTo>
                <a:lnTo>
                  <a:pt x="0" y="65151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超</a:t>
            </a:r>
            <a:r>
              <a:rPr lang="zh-CN" altLang="en-US" spc="-20" dirty="0" smtClean="0"/>
              <a:t>深网络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334510" cy="8313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5" dirty="0">
                <a:cs typeface="Calibri"/>
              </a:rPr>
              <a:t>超深网络是许多具有不同深度的网络的</a:t>
            </a:r>
            <a:r>
              <a:rPr lang="zh-CN" altLang="en-US" sz="2800" spc="-15" dirty="0" smtClean="0">
                <a:cs typeface="Calibri"/>
              </a:rPr>
              <a:t>集成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6579" y="5581192"/>
            <a:ext cx="4225798" cy="338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579" y="5855512"/>
            <a:ext cx="3918966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6579" y="6129832"/>
            <a:ext cx="1267358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6579" y="6403849"/>
            <a:ext cx="3937889" cy="33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8440" y="671322"/>
            <a:ext cx="1948307" cy="5713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38543" y="606551"/>
            <a:ext cx="228600" cy="5712460"/>
          </a:xfrm>
          <a:custGeom>
            <a:avLst/>
            <a:gdLst/>
            <a:ahLst/>
            <a:cxnLst/>
            <a:rect l="l" t="t" r="r" b="b"/>
            <a:pathLst>
              <a:path w="228600" h="5712460">
                <a:moveTo>
                  <a:pt x="152400" y="190500"/>
                </a:moveTo>
                <a:lnTo>
                  <a:pt x="76200" y="190500"/>
                </a:lnTo>
                <a:lnTo>
                  <a:pt x="76200" y="5712447"/>
                </a:lnTo>
                <a:lnTo>
                  <a:pt x="152400" y="5712447"/>
                </a:lnTo>
                <a:lnTo>
                  <a:pt x="152400" y="190500"/>
                </a:lnTo>
                <a:close/>
              </a:path>
              <a:path w="228600" h="571246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71246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83907" y="4212335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611"/>
                </a:lnTo>
                <a:lnTo>
                  <a:pt x="152400" y="2171611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8207" y="4171188"/>
            <a:ext cx="1444625" cy="228600"/>
          </a:xfrm>
          <a:custGeom>
            <a:avLst/>
            <a:gdLst/>
            <a:ahLst/>
            <a:cxnLst/>
            <a:rect l="l" t="t" r="r" b="b"/>
            <a:pathLst>
              <a:path w="1444625" h="228600">
                <a:moveTo>
                  <a:pt x="1215517" y="0"/>
                </a:moveTo>
                <a:lnTo>
                  <a:pt x="1215517" y="228600"/>
                </a:lnTo>
                <a:lnTo>
                  <a:pt x="1367917" y="152400"/>
                </a:lnTo>
                <a:lnTo>
                  <a:pt x="1253617" y="152400"/>
                </a:lnTo>
                <a:lnTo>
                  <a:pt x="1253617" y="76200"/>
                </a:lnTo>
                <a:lnTo>
                  <a:pt x="1367917" y="76200"/>
                </a:lnTo>
                <a:lnTo>
                  <a:pt x="1215517" y="0"/>
                </a:lnTo>
                <a:close/>
              </a:path>
              <a:path w="1444625" h="228600">
                <a:moveTo>
                  <a:pt x="1215517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215517" y="152400"/>
                </a:lnTo>
                <a:lnTo>
                  <a:pt x="1215517" y="76200"/>
                </a:lnTo>
                <a:close/>
              </a:path>
              <a:path w="1444625" h="228600">
                <a:moveTo>
                  <a:pt x="1367917" y="76200"/>
                </a:moveTo>
                <a:lnTo>
                  <a:pt x="1253617" y="76200"/>
                </a:lnTo>
                <a:lnTo>
                  <a:pt x="1253617" y="152400"/>
                </a:lnTo>
                <a:lnTo>
                  <a:pt x="1367917" y="152400"/>
                </a:lnTo>
                <a:lnTo>
                  <a:pt x="1444117" y="114300"/>
                </a:lnTo>
                <a:lnTo>
                  <a:pt x="1367917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98207" y="2670048"/>
            <a:ext cx="1435735" cy="228600"/>
          </a:xfrm>
          <a:custGeom>
            <a:avLst/>
            <a:gdLst/>
            <a:ahLst/>
            <a:cxnLst/>
            <a:rect l="l" t="t" r="r" b="b"/>
            <a:pathLst>
              <a:path w="1435734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435734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435734" h="228600">
                <a:moveTo>
                  <a:pt x="1435353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435353" y="152400"/>
                </a:lnTo>
                <a:lnTo>
                  <a:pt x="1435353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3907" y="643127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573"/>
                </a:lnTo>
                <a:lnTo>
                  <a:pt x="152400" y="2171573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0" y="2784348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54568" y="4469891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499"/>
                </a:moveTo>
                <a:lnTo>
                  <a:pt x="76200" y="190499"/>
                </a:lnTo>
                <a:lnTo>
                  <a:pt x="76200" y="1568881"/>
                </a:lnTo>
                <a:lnTo>
                  <a:pt x="152400" y="1568881"/>
                </a:lnTo>
                <a:lnTo>
                  <a:pt x="152400" y="190499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21658" y="3325012"/>
            <a:ext cx="1165225" cy="165925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800" b="1" spc="-5" dirty="0">
                <a:solidFill>
                  <a:srgbClr val="FFC000"/>
                </a:solidFill>
                <a:latin typeface="Calibri"/>
                <a:cs typeface="Calibri"/>
              </a:rPr>
              <a:t>6</a:t>
            </a:r>
            <a:r>
              <a:rPr sz="28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FFC000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869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8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FF0000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1050"/>
              </a:spcBef>
            </a:pP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800" b="1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0000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54568" y="1005839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8456" y="2528316"/>
            <a:ext cx="228600" cy="1992630"/>
          </a:xfrm>
          <a:custGeom>
            <a:avLst/>
            <a:gdLst/>
            <a:ahLst/>
            <a:cxnLst/>
            <a:rect l="l" t="t" r="r" b="b"/>
            <a:pathLst>
              <a:path w="228600" h="1992629">
                <a:moveTo>
                  <a:pt x="152400" y="190500"/>
                </a:moveTo>
                <a:lnTo>
                  <a:pt x="76200" y="190500"/>
                </a:lnTo>
                <a:lnTo>
                  <a:pt x="76200" y="1992630"/>
                </a:lnTo>
                <a:lnTo>
                  <a:pt x="152400" y="1992630"/>
                </a:lnTo>
                <a:lnTo>
                  <a:pt x="152400" y="190500"/>
                </a:lnTo>
                <a:close/>
              </a:path>
              <a:path w="228600" h="1992629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992629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82840" y="4407408"/>
            <a:ext cx="1033144" cy="228600"/>
          </a:xfrm>
          <a:custGeom>
            <a:avLst/>
            <a:gdLst/>
            <a:ahLst/>
            <a:cxnLst/>
            <a:rect l="l" t="t" r="r" b="b"/>
            <a:pathLst>
              <a:path w="1033145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33145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33145" h="228600">
                <a:moveTo>
                  <a:pt x="1033017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33017" y="152400"/>
                </a:lnTo>
                <a:lnTo>
                  <a:pt x="1033017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2840" y="982980"/>
            <a:ext cx="1019810" cy="228600"/>
          </a:xfrm>
          <a:custGeom>
            <a:avLst/>
            <a:gdLst/>
            <a:ahLst/>
            <a:cxnLst/>
            <a:rect l="l" t="t" r="r" b="b"/>
            <a:pathLst>
              <a:path w="1019809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19809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19809" h="228600">
                <a:moveTo>
                  <a:pt x="1019555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19555" y="152400"/>
                </a:lnTo>
                <a:lnTo>
                  <a:pt x="1019555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28559" y="2514600"/>
            <a:ext cx="1001394" cy="228600"/>
          </a:xfrm>
          <a:custGeom>
            <a:avLst/>
            <a:gdLst/>
            <a:ahLst/>
            <a:cxnLst/>
            <a:rect l="l" t="t" r="r" b="b"/>
            <a:pathLst>
              <a:path w="1001395" h="228600">
                <a:moveTo>
                  <a:pt x="772668" y="0"/>
                </a:moveTo>
                <a:lnTo>
                  <a:pt x="772668" y="228600"/>
                </a:lnTo>
                <a:lnTo>
                  <a:pt x="925068" y="152400"/>
                </a:lnTo>
                <a:lnTo>
                  <a:pt x="810768" y="152400"/>
                </a:lnTo>
                <a:lnTo>
                  <a:pt x="810768" y="76200"/>
                </a:lnTo>
                <a:lnTo>
                  <a:pt x="925068" y="76200"/>
                </a:lnTo>
                <a:lnTo>
                  <a:pt x="772668" y="0"/>
                </a:lnTo>
                <a:close/>
              </a:path>
              <a:path w="1001395" h="228600">
                <a:moveTo>
                  <a:pt x="772668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72668" y="152400"/>
                </a:lnTo>
                <a:lnTo>
                  <a:pt x="772668" y="76200"/>
                </a:lnTo>
                <a:close/>
              </a:path>
              <a:path w="1001395" h="228600">
                <a:moveTo>
                  <a:pt x="925068" y="76200"/>
                </a:moveTo>
                <a:lnTo>
                  <a:pt x="810768" y="76200"/>
                </a:lnTo>
                <a:lnTo>
                  <a:pt x="810768" y="152400"/>
                </a:lnTo>
                <a:lnTo>
                  <a:pt x="925068" y="152400"/>
                </a:lnTo>
                <a:lnTo>
                  <a:pt x="1001268" y="114300"/>
                </a:lnTo>
                <a:lnTo>
                  <a:pt x="925068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8559" y="5925311"/>
            <a:ext cx="992505" cy="228600"/>
          </a:xfrm>
          <a:custGeom>
            <a:avLst/>
            <a:gdLst/>
            <a:ahLst/>
            <a:cxnLst/>
            <a:rect l="l" t="t" r="r" b="b"/>
            <a:pathLst>
              <a:path w="992504" h="228600">
                <a:moveTo>
                  <a:pt x="763524" y="0"/>
                </a:moveTo>
                <a:lnTo>
                  <a:pt x="763524" y="228600"/>
                </a:lnTo>
                <a:lnTo>
                  <a:pt x="915924" y="152400"/>
                </a:lnTo>
                <a:lnTo>
                  <a:pt x="801624" y="152400"/>
                </a:lnTo>
                <a:lnTo>
                  <a:pt x="801624" y="76200"/>
                </a:lnTo>
                <a:lnTo>
                  <a:pt x="915924" y="76200"/>
                </a:lnTo>
                <a:lnTo>
                  <a:pt x="763524" y="0"/>
                </a:lnTo>
                <a:close/>
              </a:path>
              <a:path w="992504" h="228600">
                <a:moveTo>
                  <a:pt x="763524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63524" y="152400"/>
                </a:lnTo>
                <a:lnTo>
                  <a:pt x="763524" y="76200"/>
                </a:lnTo>
                <a:close/>
              </a:path>
              <a:path w="992504" h="228600">
                <a:moveTo>
                  <a:pt x="915924" y="76200"/>
                </a:moveTo>
                <a:lnTo>
                  <a:pt x="801624" y="76200"/>
                </a:lnTo>
                <a:lnTo>
                  <a:pt x="801624" y="152400"/>
                </a:lnTo>
                <a:lnTo>
                  <a:pt x="915924" y="152400"/>
                </a:lnTo>
                <a:lnTo>
                  <a:pt x="992124" y="114300"/>
                </a:lnTo>
                <a:lnTo>
                  <a:pt x="915924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58456" y="5996940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4">
                <a:moveTo>
                  <a:pt x="152400" y="190500"/>
                </a:moveTo>
                <a:lnTo>
                  <a:pt x="76200" y="190500"/>
                </a:lnTo>
                <a:lnTo>
                  <a:pt x="76200" y="439864"/>
                </a:lnTo>
                <a:lnTo>
                  <a:pt x="152400" y="439864"/>
                </a:lnTo>
                <a:lnTo>
                  <a:pt x="152400" y="190500"/>
                </a:lnTo>
                <a:close/>
              </a:path>
              <a:path w="228600" h="4400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58456" y="643127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5">
                <a:moveTo>
                  <a:pt x="152400" y="190500"/>
                </a:moveTo>
                <a:lnTo>
                  <a:pt x="76200" y="190500"/>
                </a:lnTo>
                <a:lnTo>
                  <a:pt x="76200" y="439927"/>
                </a:lnTo>
                <a:lnTo>
                  <a:pt x="152400" y="439927"/>
                </a:lnTo>
                <a:lnTo>
                  <a:pt x="152400" y="190500"/>
                </a:lnTo>
                <a:close/>
              </a:path>
              <a:path w="228600" h="44005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41094" y="4009390"/>
            <a:ext cx="145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Ensemble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89197" y="3370326"/>
            <a:ext cx="551815" cy="1830705"/>
          </a:xfrm>
          <a:custGeom>
            <a:avLst/>
            <a:gdLst/>
            <a:ahLst/>
            <a:cxnLst/>
            <a:rect l="l" t="t" r="r" b="b"/>
            <a:pathLst>
              <a:path w="551814" h="1830704">
                <a:moveTo>
                  <a:pt x="551688" y="1830324"/>
                </a:moveTo>
                <a:lnTo>
                  <a:pt x="488422" y="1826428"/>
                </a:lnTo>
                <a:lnTo>
                  <a:pt x="430354" y="1815329"/>
                </a:lnTo>
                <a:lnTo>
                  <a:pt x="379138" y="1797913"/>
                </a:lnTo>
                <a:lnTo>
                  <a:pt x="336426" y="1775063"/>
                </a:lnTo>
                <a:lnTo>
                  <a:pt x="303871" y="1747662"/>
                </a:lnTo>
                <a:lnTo>
                  <a:pt x="275843" y="1682750"/>
                </a:lnTo>
                <a:lnTo>
                  <a:pt x="275843" y="1062736"/>
                </a:lnTo>
                <a:lnTo>
                  <a:pt x="268561" y="1028888"/>
                </a:lnTo>
                <a:lnTo>
                  <a:pt x="215261" y="970422"/>
                </a:lnTo>
                <a:lnTo>
                  <a:pt x="172549" y="947572"/>
                </a:lnTo>
                <a:lnTo>
                  <a:pt x="121333" y="930156"/>
                </a:lnTo>
                <a:lnTo>
                  <a:pt x="63265" y="919057"/>
                </a:lnTo>
                <a:lnTo>
                  <a:pt x="0" y="915162"/>
                </a:lnTo>
                <a:lnTo>
                  <a:pt x="63265" y="911266"/>
                </a:lnTo>
                <a:lnTo>
                  <a:pt x="121333" y="900167"/>
                </a:lnTo>
                <a:lnTo>
                  <a:pt x="172549" y="882751"/>
                </a:lnTo>
                <a:lnTo>
                  <a:pt x="215261" y="859901"/>
                </a:lnTo>
                <a:lnTo>
                  <a:pt x="247816" y="832500"/>
                </a:lnTo>
                <a:lnTo>
                  <a:pt x="275843" y="767588"/>
                </a:lnTo>
                <a:lnTo>
                  <a:pt x="275843" y="147574"/>
                </a:lnTo>
                <a:lnTo>
                  <a:pt x="283126" y="113726"/>
                </a:lnTo>
                <a:lnTo>
                  <a:pt x="336426" y="55260"/>
                </a:lnTo>
                <a:lnTo>
                  <a:pt x="379138" y="32410"/>
                </a:lnTo>
                <a:lnTo>
                  <a:pt x="430354" y="14994"/>
                </a:lnTo>
                <a:lnTo>
                  <a:pt x="488422" y="3895"/>
                </a:lnTo>
                <a:lnTo>
                  <a:pt x="5516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超</a:t>
            </a:r>
            <a:r>
              <a:rPr lang="zh-CN" altLang="en-US" spc="-20" dirty="0" smtClean="0"/>
              <a:t>深网络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628081" y="1629720"/>
            <a:ext cx="174243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0" dirty="0" smtClean="0">
                <a:latin typeface="Calibri"/>
                <a:cs typeface="Calibri"/>
              </a:rPr>
              <a:t>分形网络结构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655" y="1342644"/>
            <a:ext cx="4538860" cy="5139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075" y="2503677"/>
            <a:ext cx="1334389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0180" y="2503677"/>
            <a:ext cx="824179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1285" y="2503677"/>
            <a:ext cx="173736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8154" y="2503677"/>
            <a:ext cx="771753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7075" y="2777998"/>
            <a:ext cx="3107055" cy="338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075" y="3052013"/>
            <a:ext cx="1237830" cy="338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075" y="3326891"/>
            <a:ext cx="3379724" cy="338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7075" y="3601211"/>
            <a:ext cx="693420" cy="338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075" y="4235145"/>
            <a:ext cx="928116" cy="338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67" y="4235145"/>
            <a:ext cx="367792" cy="338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53311" y="4235145"/>
            <a:ext cx="928471" cy="338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49094" y="4235145"/>
            <a:ext cx="1765681" cy="338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075" y="4510151"/>
            <a:ext cx="2732786" cy="338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7075" y="4784471"/>
            <a:ext cx="3658870" cy="338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075" y="5058790"/>
            <a:ext cx="416052" cy="338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4375" y="3726637"/>
            <a:ext cx="2425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Resnet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7075" y="5850331"/>
            <a:ext cx="2640203" cy="338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7170" y="5850331"/>
            <a:ext cx="499109" cy="338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7075" y="6125260"/>
            <a:ext cx="4570984" cy="338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4375" y="5369763"/>
            <a:ext cx="2820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Good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Initialization?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5" name="object 5"/>
          <p:cNvSpPr/>
          <p:nvPr/>
        </p:nvSpPr>
        <p:spPr>
          <a:xfrm>
            <a:off x="595883" y="5712256"/>
            <a:ext cx="4053204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883" y="5986576"/>
            <a:ext cx="1519936" cy="338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883" y="6260896"/>
            <a:ext cx="3823462" cy="33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9984" y="5717743"/>
            <a:ext cx="3485515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9984" y="5991758"/>
            <a:ext cx="3654170" cy="338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9984" y="6266688"/>
            <a:ext cx="1157630" cy="338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6148" y="3859529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6148" y="4712970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49"/>
                </a:moveTo>
                <a:lnTo>
                  <a:pt x="38100" y="95249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49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46148" y="30076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03298" y="5257038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4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46148" y="2410205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495427"/>
                </a:moveTo>
                <a:lnTo>
                  <a:pt x="38100" y="495427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495427"/>
                </a:lnTo>
                <a:close/>
              </a:path>
              <a:path w="114300" h="534035">
                <a:moveTo>
                  <a:pt x="76200" y="419227"/>
                </a:moveTo>
                <a:lnTo>
                  <a:pt x="38100" y="419227"/>
                </a:lnTo>
                <a:lnTo>
                  <a:pt x="38100" y="457327"/>
                </a:lnTo>
                <a:lnTo>
                  <a:pt x="76200" y="457327"/>
                </a:lnTo>
                <a:lnTo>
                  <a:pt x="76200" y="419227"/>
                </a:lnTo>
                <a:close/>
              </a:path>
              <a:path w="114300" h="534035">
                <a:moveTo>
                  <a:pt x="76200" y="343027"/>
                </a:moveTo>
                <a:lnTo>
                  <a:pt x="38100" y="343027"/>
                </a:lnTo>
                <a:lnTo>
                  <a:pt x="38100" y="381127"/>
                </a:lnTo>
                <a:lnTo>
                  <a:pt x="76200" y="381127"/>
                </a:lnTo>
                <a:lnTo>
                  <a:pt x="76200" y="343027"/>
                </a:lnTo>
                <a:close/>
              </a:path>
              <a:path w="114300" h="534035">
                <a:moveTo>
                  <a:pt x="76200" y="266827"/>
                </a:moveTo>
                <a:lnTo>
                  <a:pt x="38100" y="266827"/>
                </a:lnTo>
                <a:lnTo>
                  <a:pt x="38100" y="304927"/>
                </a:lnTo>
                <a:lnTo>
                  <a:pt x="76200" y="304927"/>
                </a:lnTo>
                <a:lnTo>
                  <a:pt x="76200" y="266827"/>
                </a:lnTo>
                <a:close/>
              </a:path>
              <a:path w="114300" h="534035">
                <a:moveTo>
                  <a:pt x="76200" y="190627"/>
                </a:moveTo>
                <a:lnTo>
                  <a:pt x="38100" y="190627"/>
                </a:lnTo>
                <a:lnTo>
                  <a:pt x="38100" y="228727"/>
                </a:lnTo>
                <a:lnTo>
                  <a:pt x="76200" y="228727"/>
                </a:lnTo>
                <a:lnTo>
                  <a:pt x="76200" y="190627"/>
                </a:lnTo>
                <a:close/>
              </a:path>
              <a:path w="114300" h="534035">
                <a:moveTo>
                  <a:pt x="76200" y="114427"/>
                </a:moveTo>
                <a:lnTo>
                  <a:pt x="38100" y="114427"/>
                </a:lnTo>
                <a:lnTo>
                  <a:pt x="38100" y="152527"/>
                </a:lnTo>
                <a:lnTo>
                  <a:pt x="76200" y="152527"/>
                </a:lnTo>
                <a:lnTo>
                  <a:pt x="76200" y="114427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07591" y="3602735"/>
            <a:ext cx="192024" cy="193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4480" y="3602735"/>
            <a:ext cx="192023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0511" y="3602735"/>
            <a:ext cx="192023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9779" y="3605784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2095" y="3602735"/>
            <a:ext cx="192023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2700" y="3602735"/>
            <a:ext cx="192023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07591" y="4401311"/>
            <a:ext cx="192024" cy="193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54480" y="4401311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0511" y="4401311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9779" y="4404359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92095" y="4401311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2700" y="4401311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2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0" y="188975"/>
                </a:moveTo>
                <a:lnTo>
                  <a:pt x="6748" y="138729"/>
                </a:lnTo>
                <a:lnTo>
                  <a:pt x="25795" y="93584"/>
                </a:lnTo>
                <a:lnTo>
                  <a:pt x="55340" y="55340"/>
                </a:lnTo>
                <a:lnTo>
                  <a:pt x="93584" y="25795"/>
                </a:lnTo>
                <a:lnTo>
                  <a:pt x="138729" y="6748"/>
                </a:lnTo>
                <a:lnTo>
                  <a:pt x="188975" y="0"/>
                </a:lnTo>
                <a:lnTo>
                  <a:pt x="239222" y="6748"/>
                </a:lnTo>
                <a:lnTo>
                  <a:pt x="284367" y="25795"/>
                </a:lnTo>
                <a:lnTo>
                  <a:pt x="322611" y="55340"/>
                </a:lnTo>
                <a:lnTo>
                  <a:pt x="352156" y="93584"/>
                </a:lnTo>
                <a:lnTo>
                  <a:pt x="371203" y="138729"/>
                </a:lnTo>
                <a:lnTo>
                  <a:pt x="377952" y="188975"/>
                </a:lnTo>
                <a:lnTo>
                  <a:pt x="371203" y="239222"/>
                </a:lnTo>
                <a:lnTo>
                  <a:pt x="352156" y="284367"/>
                </a:lnTo>
                <a:lnTo>
                  <a:pt x="322611" y="322611"/>
                </a:lnTo>
                <a:lnTo>
                  <a:pt x="284367" y="352156"/>
                </a:lnTo>
                <a:lnTo>
                  <a:pt x="239222" y="371203"/>
                </a:lnTo>
                <a:lnTo>
                  <a:pt x="188975" y="377951"/>
                </a:lnTo>
                <a:lnTo>
                  <a:pt x="138729" y="371203"/>
                </a:lnTo>
                <a:lnTo>
                  <a:pt x="93584" y="352156"/>
                </a:lnTo>
                <a:lnTo>
                  <a:pt x="55340" y="322611"/>
                </a:lnTo>
                <a:lnTo>
                  <a:pt x="25795" y="284367"/>
                </a:lnTo>
                <a:lnTo>
                  <a:pt x="6748" y="239222"/>
                </a:lnTo>
                <a:lnTo>
                  <a:pt x="0" y="18897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23110" y="5104638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77361" y="2865882"/>
            <a:ext cx="0" cy="2239010"/>
          </a:xfrm>
          <a:custGeom>
            <a:avLst/>
            <a:gdLst/>
            <a:ahLst/>
            <a:cxnLst/>
            <a:rect l="l" t="t" r="r" b="b"/>
            <a:pathLst>
              <a:path h="2239010">
                <a:moveTo>
                  <a:pt x="0" y="223888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36470" y="2808732"/>
            <a:ext cx="1040130" cy="114300"/>
          </a:xfrm>
          <a:custGeom>
            <a:avLst/>
            <a:gdLst/>
            <a:ahLst/>
            <a:cxnLst/>
            <a:rect l="l" t="t" r="r" b="b"/>
            <a:pathLst>
              <a:path w="10401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401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40129" h="114300">
                <a:moveTo>
                  <a:pt x="104013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40130" y="76200"/>
                </a:lnTo>
                <a:lnTo>
                  <a:pt x="104013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75247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22135" y="4183379"/>
            <a:ext cx="192024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78168" y="4183379"/>
            <a:ext cx="192024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7435" y="4186428"/>
            <a:ext cx="192024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9752" y="4183379"/>
            <a:ext cx="192024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20356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86193" y="3012185"/>
            <a:ext cx="382270" cy="393700"/>
          </a:xfrm>
          <a:custGeom>
            <a:avLst/>
            <a:gdLst/>
            <a:ahLst/>
            <a:cxnLst/>
            <a:rect l="l" t="t" r="r" b="b"/>
            <a:pathLst>
              <a:path w="382270" h="393700">
                <a:moveTo>
                  <a:pt x="93219" y="68749"/>
                </a:moveTo>
                <a:lnTo>
                  <a:pt x="65807" y="95312"/>
                </a:lnTo>
                <a:lnTo>
                  <a:pt x="354710" y="393446"/>
                </a:lnTo>
                <a:lnTo>
                  <a:pt x="382142" y="366902"/>
                </a:lnTo>
                <a:lnTo>
                  <a:pt x="93219" y="68749"/>
                </a:lnTo>
                <a:close/>
              </a:path>
              <a:path w="382270" h="393700">
                <a:moveTo>
                  <a:pt x="0" y="0"/>
                </a:moveTo>
                <a:lnTo>
                  <a:pt x="38480" y="121792"/>
                </a:lnTo>
                <a:lnTo>
                  <a:pt x="65807" y="95312"/>
                </a:lnTo>
                <a:lnTo>
                  <a:pt x="52577" y="81661"/>
                </a:lnTo>
                <a:lnTo>
                  <a:pt x="80009" y="55117"/>
                </a:lnTo>
                <a:lnTo>
                  <a:pt x="107286" y="55117"/>
                </a:lnTo>
                <a:lnTo>
                  <a:pt x="120523" y="42290"/>
                </a:lnTo>
                <a:lnTo>
                  <a:pt x="0" y="0"/>
                </a:lnTo>
                <a:close/>
              </a:path>
              <a:path w="382270" h="393700">
                <a:moveTo>
                  <a:pt x="80009" y="55117"/>
                </a:moveTo>
                <a:lnTo>
                  <a:pt x="52577" y="81661"/>
                </a:lnTo>
                <a:lnTo>
                  <a:pt x="65807" y="95312"/>
                </a:lnTo>
                <a:lnTo>
                  <a:pt x="93219" y="68749"/>
                </a:lnTo>
                <a:lnTo>
                  <a:pt x="80009" y="55117"/>
                </a:lnTo>
                <a:close/>
              </a:path>
              <a:path w="382270" h="393700">
                <a:moveTo>
                  <a:pt x="107286" y="55117"/>
                </a:moveTo>
                <a:lnTo>
                  <a:pt x="80009" y="55117"/>
                </a:lnTo>
                <a:lnTo>
                  <a:pt x="93219" y="68749"/>
                </a:lnTo>
                <a:lnTo>
                  <a:pt x="107286" y="551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15328" y="24742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27214" y="2997707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51114" y="3007614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69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03135" y="4440173"/>
            <a:ext cx="114300" cy="941069"/>
          </a:xfrm>
          <a:custGeom>
            <a:avLst/>
            <a:gdLst/>
            <a:ahLst/>
            <a:cxnLst/>
            <a:rect l="l" t="t" r="r" b="b"/>
            <a:pathLst>
              <a:path w="114300" h="941070">
                <a:moveTo>
                  <a:pt x="76200" y="95250"/>
                </a:moveTo>
                <a:lnTo>
                  <a:pt x="38100" y="95250"/>
                </a:lnTo>
                <a:lnTo>
                  <a:pt x="38100" y="940816"/>
                </a:lnTo>
                <a:lnTo>
                  <a:pt x="76200" y="940816"/>
                </a:lnTo>
                <a:lnTo>
                  <a:pt x="76200" y="95250"/>
                </a:lnTo>
                <a:close/>
              </a:path>
              <a:path w="114300" h="9410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410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60285" y="539115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4669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90794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90794" y="3243833"/>
            <a:ext cx="0" cy="1729105"/>
          </a:xfrm>
          <a:custGeom>
            <a:avLst/>
            <a:gdLst/>
            <a:ahLst/>
            <a:cxnLst/>
            <a:rect l="l" t="t" r="r" b="b"/>
            <a:pathLst>
              <a:path h="1729104">
                <a:moveTo>
                  <a:pt x="0" y="172897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90794" y="3186683"/>
            <a:ext cx="1513840" cy="114300"/>
          </a:xfrm>
          <a:custGeom>
            <a:avLst/>
            <a:gdLst/>
            <a:ahLst/>
            <a:cxnLst/>
            <a:rect l="l" t="t" r="r" b="b"/>
            <a:pathLst>
              <a:path w="1513840" h="114300">
                <a:moveTo>
                  <a:pt x="1399285" y="0"/>
                </a:moveTo>
                <a:lnTo>
                  <a:pt x="1399285" y="114300"/>
                </a:lnTo>
                <a:lnTo>
                  <a:pt x="1475485" y="76200"/>
                </a:lnTo>
                <a:lnTo>
                  <a:pt x="1418335" y="76200"/>
                </a:lnTo>
                <a:lnTo>
                  <a:pt x="1418335" y="38100"/>
                </a:lnTo>
                <a:lnTo>
                  <a:pt x="1475485" y="38100"/>
                </a:lnTo>
                <a:lnTo>
                  <a:pt x="1399285" y="0"/>
                </a:lnTo>
                <a:close/>
              </a:path>
              <a:path w="1513840" h="114300">
                <a:moveTo>
                  <a:pt x="139928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99285" y="76200"/>
                </a:lnTo>
                <a:lnTo>
                  <a:pt x="1399285" y="38100"/>
                </a:lnTo>
                <a:close/>
              </a:path>
              <a:path w="1513840" h="114300">
                <a:moveTo>
                  <a:pt x="1475485" y="38100"/>
                </a:moveTo>
                <a:lnTo>
                  <a:pt x="1418335" y="38100"/>
                </a:lnTo>
                <a:lnTo>
                  <a:pt x="1418335" y="76200"/>
                </a:lnTo>
                <a:lnTo>
                  <a:pt x="1475485" y="76200"/>
                </a:lnTo>
                <a:lnTo>
                  <a:pt x="1513585" y="57150"/>
                </a:lnTo>
                <a:lnTo>
                  <a:pt x="1475485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351403" y="3754373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211693" y="3921379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84726" y="3680586"/>
            <a:ext cx="12319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Gate 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oller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797040" y="3541014"/>
            <a:ext cx="114300" cy="580390"/>
          </a:xfrm>
          <a:custGeom>
            <a:avLst/>
            <a:gdLst/>
            <a:ahLst/>
            <a:cxnLst/>
            <a:rect l="l" t="t" r="r" b="b"/>
            <a:pathLst>
              <a:path w="114300" h="580389">
                <a:moveTo>
                  <a:pt x="76200" y="95250"/>
                </a:moveTo>
                <a:lnTo>
                  <a:pt x="38100" y="95250"/>
                </a:lnTo>
                <a:lnTo>
                  <a:pt x="38100" y="579882"/>
                </a:lnTo>
                <a:lnTo>
                  <a:pt x="76200" y="579882"/>
                </a:lnTo>
                <a:lnTo>
                  <a:pt x="76200" y="95250"/>
                </a:lnTo>
                <a:close/>
              </a:path>
              <a:path w="114300" h="5803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803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TextBox 59"/>
          <p:cNvSpPr txBox="1"/>
          <p:nvPr/>
        </p:nvSpPr>
        <p:spPr>
          <a:xfrm>
            <a:off x="632839" y="1539834"/>
            <a:ext cx="321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残差网络</a:t>
            </a:r>
            <a:endParaRPr lang="zh-CN" altLang="en-US" sz="3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005196" y="1539833"/>
            <a:ext cx="321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高速</a:t>
            </a:r>
            <a:r>
              <a:rPr lang="zh-CN" altLang="en-US" sz="3200" b="1" dirty="0" smtClean="0"/>
              <a:t>公路网络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316" y="784098"/>
            <a:ext cx="1866900" cy="537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7783" y="6141720"/>
            <a:ext cx="1776983" cy="57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972" y="6094475"/>
            <a:ext cx="1816607" cy="758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6181344"/>
            <a:ext cx="1658112" cy="4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8197" y="6195466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6344" y="201168"/>
            <a:ext cx="1932432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291" y="153923"/>
            <a:ext cx="200253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780" y="240791"/>
            <a:ext cx="1813560" cy="461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5780" y="254000"/>
            <a:ext cx="181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4379" y="784098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40">
                <a:moveTo>
                  <a:pt x="76200" y="95250"/>
                </a:moveTo>
                <a:lnTo>
                  <a:pt x="38100" y="95250"/>
                </a:lnTo>
                <a:lnTo>
                  <a:pt x="38100" y="408559"/>
                </a:lnTo>
                <a:lnTo>
                  <a:pt x="76200" y="408559"/>
                </a:lnTo>
                <a:lnTo>
                  <a:pt x="76200" y="95250"/>
                </a:lnTo>
                <a:close/>
              </a:path>
              <a:path w="114300" h="40894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4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7723" y="50352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7723" y="50352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828" y="5099303"/>
            <a:ext cx="192024" cy="192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4715" y="50977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9223" y="5097779"/>
            <a:ext cx="192024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0015" y="5100828"/>
            <a:ext cx="192024" cy="192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2332" y="50977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1411" y="50977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42865" y="4278757"/>
            <a:ext cx="399415" cy="114300"/>
          </a:xfrm>
          <a:custGeom>
            <a:avLst/>
            <a:gdLst/>
            <a:ahLst/>
            <a:cxnLst/>
            <a:rect l="l" t="t" r="r" b="b"/>
            <a:pathLst>
              <a:path w="399414" h="114300">
                <a:moveTo>
                  <a:pt x="117475" y="0"/>
                </a:moveTo>
                <a:lnTo>
                  <a:pt x="0" y="50165"/>
                </a:lnTo>
                <a:lnTo>
                  <a:pt x="110617" y="114046"/>
                </a:lnTo>
                <a:lnTo>
                  <a:pt x="112900" y="76063"/>
                </a:lnTo>
                <a:lnTo>
                  <a:pt x="93980" y="74930"/>
                </a:lnTo>
                <a:lnTo>
                  <a:pt x="96266" y="36830"/>
                </a:lnTo>
                <a:lnTo>
                  <a:pt x="115260" y="36830"/>
                </a:lnTo>
                <a:lnTo>
                  <a:pt x="117475" y="0"/>
                </a:lnTo>
                <a:close/>
              </a:path>
              <a:path w="399414" h="114300">
                <a:moveTo>
                  <a:pt x="115191" y="37972"/>
                </a:moveTo>
                <a:lnTo>
                  <a:pt x="112900" y="76063"/>
                </a:lnTo>
                <a:lnTo>
                  <a:pt x="397001" y="93091"/>
                </a:lnTo>
                <a:lnTo>
                  <a:pt x="399288" y="55118"/>
                </a:lnTo>
                <a:lnTo>
                  <a:pt x="115191" y="37972"/>
                </a:lnTo>
                <a:close/>
              </a:path>
              <a:path w="399414" h="114300">
                <a:moveTo>
                  <a:pt x="96266" y="36830"/>
                </a:moveTo>
                <a:lnTo>
                  <a:pt x="93980" y="74930"/>
                </a:lnTo>
                <a:lnTo>
                  <a:pt x="112900" y="76063"/>
                </a:lnTo>
                <a:lnTo>
                  <a:pt x="115191" y="37972"/>
                </a:lnTo>
                <a:lnTo>
                  <a:pt x="96266" y="36830"/>
                </a:lnTo>
                <a:close/>
              </a:path>
              <a:path w="399414" h="114300">
                <a:moveTo>
                  <a:pt x="115260" y="36830"/>
                </a:moveTo>
                <a:lnTo>
                  <a:pt x="96266" y="36830"/>
                </a:lnTo>
                <a:lnTo>
                  <a:pt x="115191" y="37972"/>
                </a:lnTo>
                <a:lnTo>
                  <a:pt x="115260" y="368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5765" y="4271771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09665" y="4310634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75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00955" y="5378958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49"/>
                </a:moveTo>
                <a:lnTo>
                  <a:pt x="38100" y="95249"/>
                </a:lnTo>
                <a:lnTo>
                  <a:pt x="38100" y="308609"/>
                </a:lnTo>
                <a:lnTo>
                  <a:pt x="76200" y="308609"/>
                </a:lnTo>
                <a:lnTo>
                  <a:pt x="76200" y="95249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3346" y="568680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85715" y="4647438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4008" y="34731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74008" y="34731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44111" y="3537203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91000" y="35356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45508" y="3535679"/>
            <a:ext cx="192024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3538728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8615" y="35356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7696" y="3535679"/>
            <a:ext cx="192024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86478" y="2689098"/>
            <a:ext cx="114300" cy="421640"/>
          </a:xfrm>
          <a:custGeom>
            <a:avLst/>
            <a:gdLst/>
            <a:ahLst/>
            <a:cxnLst/>
            <a:rect l="l" t="t" r="r" b="b"/>
            <a:pathLst>
              <a:path w="114300" h="421639">
                <a:moveTo>
                  <a:pt x="76188" y="113620"/>
                </a:moveTo>
                <a:lnTo>
                  <a:pt x="38087" y="114849"/>
                </a:lnTo>
                <a:lnTo>
                  <a:pt x="48133" y="421131"/>
                </a:lnTo>
                <a:lnTo>
                  <a:pt x="86233" y="419862"/>
                </a:lnTo>
                <a:lnTo>
                  <a:pt x="76188" y="113620"/>
                </a:lnTo>
                <a:close/>
              </a:path>
              <a:path w="114300" h="421639">
                <a:moveTo>
                  <a:pt x="53339" y="0"/>
                </a:moveTo>
                <a:lnTo>
                  <a:pt x="0" y="116077"/>
                </a:lnTo>
                <a:lnTo>
                  <a:pt x="38087" y="114849"/>
                </a:lnTo>
                <a:lnTo>
                  <a:pt x="37464" y="95885"/>
                </a:lnTo>
                <a:lnTo>
                  <a:pt x="75564" y="94614"/>
                </a:lnTo>
                <a:lnTo>
                  <a:pt x="104549" y="94614"/>
                </a:lnTo>
                <a:lnTo>
                  <a:pt x="53339" y="0"/>
                </a:lnTo>
                <a:close/>
              </a:path>
              <a:path w="114300" h="421639">
                <a:moveTo>
                  <a:pt x="75564" y="94614"/>
                </a:moveTo>
                <a:lnTo>
                  <a:pt x="37464" y="95885"/>
                </a:lnTo>
                <a:lnTo>
                  <a:pt x="38087" y="114849"/>
                </a:lnTo>
                <a:lnTo>
                  <a:pt x="76188" y="113620"/>
                </a:lnTo>
                <a:lnTo>
                  <a:pt x="75564" y="94614"/>
                </a:lnTo>
                <a:close/>
              </a:path>
              <a:path w="114300" h="421639">
                <a:moveTo>
                  <a:pt x="104549" y="94614"/>
                </a:moveTo>
                <a:lnTo>
                  <a:pt x="75564" y="94614"/>
                </a:lnTo>
                <a:lnTo>
                  <a:pt x="76188" y="113620"/>
                </a:lnTo>
                <a:lnTo>
                  <a:pt x="114173" y="112394"/>
                </a:lnTo>
                <a:lnTo>
                  <a:pt x="104549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2050" y="2709672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5950" y="2748533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87240" y="3816858"/>
            <a:ext cx="114300" cy="499745"/>
          </a:xfrm>
          <a:custGeom>
            <a:avLst/>
            <a:gdLst/>
            <a:ahLst/>
            <a:cxnLst/>
            <a:rect l="l" t="t" r="r" b="b"/>
            <a:pathLst>
              <a:path w="114300" h="499745">
                <a:moveTo>
                  <a:pt x="76200" y="95250"/>
                </a:moveTo>
                <a:lnTo>
                  <a:pt x="38100" y="95250"/>
                </a:lnTo>
                <a:lnTo>
                  <a:pt x="38100" y="499745"/>
                </a:lnTo>
                <a:lnTo>
                  <a:pt x="76200" y="499745"/>
                </a:lnTo>
                <a:lnTo>
                  <a:pt x="76200" y="95250"/>
                </a:lnTo>
                <a:close/>
              </a:path>
              <a:path w="114300" h="49974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974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59629" y="412470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9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00" y="3085338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67911" y="1898904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67911" y="1898904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38015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84903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39411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8679" y="1965960"/>
            <a:ext cx="193548" cy="192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22520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1600" y="1961388"/>
            <a:ext cx="192024" cy="193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1529" y="1144397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118364" y="0"/>
                </a:moveTo>
                <a:lnTo>
                  <a:pt x="0" y="48132"/>
                </a:lnTo>
                <a:lnTo>
                  <a:pt x="109600" y="113918"/>
                </a:lnTo>
                <a:lnTo>
                  <a:pt x="112525" y="75898"/>
                </a:lnTo>
                <a:lnTo>
                  <a:pt x="93472" y="74422"/>
                </a:lnTo>
                <a:lnTo>
                  <a:pt x="96393" y="36449"/>
                </a:lnTo>
                <a:lnTo>
                  <a:pt x="115560" y="36449"/>
                </a:lnTo>
                <a:lnTo>
                  <a:pt x="118364" y="0"/>
                </a:lnTo>
                <a:close/>
              </a:path>
              <a:path w="365760" h="114300">
                <a:moveTo>
                  <a:pt x="115446" y="37924"/>
                </a:moveTo>
                <a:lnTo>
                  <a:pt x="112525" y="75898"/>
                </a:lnTo>
                <a:lnTo>
                  <a:pt x="362331" y="95250"/>
                </a:lnTo>
                <a:lnTo>
                  <a:pt x="365379" y="57276"/>
                </a:lnTo>
                <a:lnTo>
                  <a:pt x="115446" y="37924"/>
                </a:lnTo>
                <a:close/>
              </a:path>
              <a:path w="365760" h="114300">
                <a:moveTo>
                  <a:pt x="96393" y="36449"/>
                </a:moveTo>
                <a:lnTo>
                  <a:pt x="93472" y="74422"/>
                </a:lnTo>
                <a:lnTo>
                  <a:pt x="112525" y="75898"/>
                </a:lnTo>
                <a:lnTo>
                  <a:pt x="115446" y="37924"/>
                </a:lnTo>
                <a:lnTo>
                  <a:pt x="96393" y="36449"/>
                </a:lnTo>
                <a:close/>
              </a:path>
              <a:path w="365760" h="114300">
                <a:moveTo>
                  <a:pt x="115560" y="36449"/>
                </a:moveTo>
                <a:lnTo>
                  <a:pt x="96393" y="36449"/>
                </a:lnTo>
                <a:lnTo>
                  <a:pt x="115446" y="37924"/>
                </a:lnTo>
                <a:lnTo>
                  <a:pt x="115560" y="364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65953" y="1135380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89853" y="1174241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81144" y="2242566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50"/>
                </a:moveTo>
                <a:lnTo>
                  <a:pt x="38100" y="95250"/>
                </a:lnTo>
                <a:lnTo>
                  <a:pt x="38100" y="308610"/>
                </a:lnTo>
                <a:lnTo>
                  <a:pt x="76200" y="308610"/>
                </a:lnTo>
                <a:lnTo>
                  <a:pt x="76200" y="95250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52009" y="2550414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64379" y="1511046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96284" y="6141720"/>
            <a:ext cx="1776984" cy="57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77996" y="6094475"/>
            <a:ext cx="1816607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55720" y="6181344"/>
            <a:ext cx="1658112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007611" y="6195466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04844" y="201168"/>
            <a:ext cx="1933955" cy="5791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71315" y="153923"/>
            <a:ext cx="2002536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64279" y="240791"/>
            <a:ext cx="1815083" cy="4617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764279" y="254000"/>
            <a:ext cx="18154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73695" y="750569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40">
                <a:moveTo>
                  <a:pt x="76200" y="95250"/>
                </a:moveTo>
                <a:lnTo>
                  <a:pt x="38100" y="95250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50"/>
                </a:lnTo>
                <a:close/>
              </a:path>
              <a:path w="114300" h="40894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4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97040" y="50017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7040" y="50017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65619" y="5065776"/>
            <a:ext cx="192024" cy="192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12507" y="5064252"/>
            <a:ext cx="192024" cy="193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68540" y="5064252"/>
            <a:ext cx="192024" cy="193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07807" y="5067300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50123" y="5064252"/>
            <a:ext cx="192024" cy="193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09204" y="5064252"/>
            <a:ext cx="193548" cy="1920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97318" y="4295394"/>
            <a:ext cx="114300" cy="318770"/>
          </a:xfrm>
          <a:custGeom>
            <a:avLst/>
            <a:gdLst/>
            <a:ahLst/>
            <a:cxnLst/>
            <a:rect l="l" t="t" r="r" b="b"/>
            <a:pathLst>
              <a:path w="114300" h="318770">
                <a:moveTo>
                  <a:pt x="76182" y="113620"/>
                </a:moveTo>
                <a:lnTo>
                  <a:pt x="38080" y="114849"/>
                </a:lnTo>
                <a:lnTo>
                  <a:pt x="44703" y="318769"/>
                </a:lnTo>
                <a:lnTo>
                  <a:pt x="82803" y="317499"/>
                </a:lnTo>
                <a:lnTo>
                  <a:pt x="76182" y="113620"/>
                </a:lnTo>
                <a:close/>
              </a:path>
              <a:path w="114300" h="318770">
                <a:moveTo>
                  <a:pt x="53339" y="0"/>
                </a:moveTo>
                <a:lnTo>
                  <a:pt x="0" y="116077"/>
                </a:lnTo>
                <a:lnTo>
                  <a:pt x="38080" y="114849"/>
                </a:lnTo>
                <a:lnTo>
                  <a:pt x="37464" y="95884"/>
                </a:lnTo>
                <a:lnTo>
                  <a:pt x="75564" y="94614"/>
                </a:lnTo>
                <a:lnTo>
                  <a:pt x="104549" y="94614"/>
                </a:lnTo>
                <a:lnTo>
                  <a:pt x="53339" y="0"/>
                </a:lnTo>
                <a:close/>
              </a:path>
              <a:path w="114300" h="318770">
                <a:moveTo>
                  <a:pt x="75564" y="94614"/>
                </a:moveTo>
                <a:lnTo>
                  <a:pt x="37464" y="95884"/>
                </a:lnTo>
                <a:lnTo>
                  <a:pt x="38080" y="114849"/>
                </a:lnTo>
                <a:lnTo>
                  <a:pt x="76182" y="113620"/>
                </a:lnTo>
                <a:lnTo>
                  <a:pt x="75564" y="94614"/>
                </a:lnTo>
                <a:close/>
              </a:path>
              <a:path w="114300" h="318770">
                <a:moveTo>
                  <a:pt x="104549" y="94614"/>
                </a:moveTo>
                <a:lnTo>
                  <a:pt x="75564" y="94614"/>
                </a:lnTo>
                <a:lnTo>
                  <a:pt x="76182" y="113620"/>
                </a:lnTo>
                <a:lnTo>
                  <a:pt x="114173" y="112394"/>
                </a:lnTo>
                <a:lnTo>
                  <a:pt x="104549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93557" y="4238244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099"/>
                </a:moveTo>
                <a:lnTo>
                  <a:pt x="95250" y="38099"/>
                </a:lnTo>
                <a:lnTo>
                  <a:pt x="95250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724534" h="114300">
                <a:moveTo>
                  <a:pt x="724408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724408" y="76199"/>
                </a:lnTo>
                <a:lnTo>
                  <a:pt x="72440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18981" y="4277105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75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10271" y="5345429"/>
            <a:ext cx="114300" cy="780415"/>
          </a:xfrm>
          <a:custGeom>
            <a:avLst/>
            <a:gdLst/>
            <a:ahLst/>
            <a:cxnLst/>
            <a:rect l="l" t="t" r="r" b="b"/>
            <a:pathLst>
              <a:path w="114300" h="780414">
                <a:moveTo>
                  <a:pt x="76200" y="95250"/>
                </a:moveTo>
                <a:lnTo>
                  <a:pt x="38100" y="95250"/>
                </a:lnTo>
                <a:lnTo>
                  <a:pt x="38100" y="780389"/>
                </a:lnTo>
                <a:lnTo>
                  <a:pt x="76200" y="780389"/>
                </a:lnTo>
                <a:lnTo>
                  <a:pt x="76200" y="95250"/>
                </a:lnTo>
                <a:close/>
              </a:path>
              <a:path w="114300" h="78041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8041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81138" y="5653278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93507" y="4613909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81800" y="3439667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40"/>
                </a:moveTo>
                <a:lnTo>
                  <a:pt x="1568196" y="320040"/>
                </a:lnTo>
                <a:lnTo>
                  <a:pt x="156819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81800" y="3439667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40"/>
                </a:moveTo>
                <a:lnTo>
                  <a:pt x="1568196" y="320040"/>
                </a:lnTo>
                <a:lnTo>
                  <a:pt x="156819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51904" y="3503676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98792" y="3502152"/>
            <a:ext cx="192024" cy="1935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54823" y="3502152"/>
            <a:ext cx="192024" cy="1935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94092" y="3505200"/>
            <a:ext cx="192024" cy="19354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6407" y="3502152"/>
            <a:ext cx="192024" cy="1935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95488" y="3502152"/>
            <a:ext cx="193548" cy="192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36942" y="2680080"/>
            <a:ext cx="398780" cy="114300"/>
          </a:xfrm>
          <a:custGeom>
            <a:avLst/>
            <a:gdLst/>
            <a:ahLst/>
            <a:cxnLst/>
            <a:rect l="l" t="t" r="r" b="b"/>
            <a:pathLst>
              <a:path w="398779" h="114300">
                <a:moveTo>
                  <a:pt x="116204" y="0"/>
                </a:moveTo>
                <a:lnTo>
                  <a:pt x="0" y="53213"/>
                </a:lnTo>
                <a:lnTo>
                  <a:pt x="112267" y="114300"/>
                </a:lnTo>
                <a:lnTo>
                  <a:pt x="113579" y="76221"/>
                </a:lnTo>
                <a:lnTo>
                  <a:pt x="94487" y="75565"/>
                </a:lnTo>
                <a:lnTo>
                  <a:pt x="95884" y="37465"/>
                </a:lnTo>
                <a:lnTo>
                  <a:pt x="114914" y="37465"/>
                </a:lnTo>
                <a:lnTo>
                  <a:pt x="116204" y="0"/>
                </a:lnTo>
                <a:close/>
              </a:path>
              <a:path w="398779" h="114300">
                <a:moveTo>
                  <a:pt x="114892" y="38118"/>
                </a:moveTo>
                <a:lnTo>
                  <a:pt x="113579" y="76221"/>
                </a:lnTo>
                <a:lnTo>
                  <a:pt x="397509" y="85979"/>
                </a:lnTo>
                <a:lnTo>
                  <a:pt x="398779" y="47879"/>
                </a:lnTo>
                <a:lnTo>
                  <a:pt x="114892" y="38118"/>
                </a:lnTo>
                <a:close/>
              </a:path>
              <a:path w="398779" h="114300">
                <a:moveTo>
                  <a:pt x="95884" y="37465"/>
                </a:moveTo>
                <a:lnTo>
                  <a:pt x="94487" y="75565"/>
                </a:lnTo>
                <a:lnTo>
                  <a:pt x="113579" y="76221"/>
                </a:lnTo>
                <a:lnTo>
                  <a:pt x="114892" y="38118"/>
                </a:lnTo>
                <a:lnTo>
                  <a:pt x="95884" y="37465"/>
                </a:lnTo>
                <a:close/>
              </a:path>
              <a:path w="398779" h="114300">
                <a:moveTo>
                  <a:pt x="114914" y="37465"/>
                </a:moveTo>
                <a:lnTo>
                  <a:pt x="95884" y="37465"/>
                </a:lnTo>
                <a:lnTo>
                  <a:pt x="114892" y="38118"/>
                </a:lnTo>
                <a:lnTo>
                  <a:pt x="114914" y="374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79842" y="2676144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05266" y="2715005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496556" y="3783329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50"/>
                </a:moveTo>
                <a:lnTo>
                  <a:pt x="38100" y="95250"/>
                </a:lnTo>
                <a:lnTo>
                  <a:pt x="38100" y="308610"/>
                </a:lnTo>
                <a:lnTo>
                  <a:pt x="76200" y="308610"/>
                </a:lnTo>
                <a:lnTo>
                  <a:pt x="76200" y="95250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67421" y="4091178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79792" y="3051810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75704" y="1865376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75704" y="1865376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45807" y="1929383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92695" y="1929383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47204" y="1929383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587995" y="1932432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30311" y="1929383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089392" y="1927860"/>
            <a:ext cx="192024" cy="193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76870" y="1159002"/>
            <a:ext cx="114300" cy="381635"/>
          </a:xfrm>
          <a:custGeom>
            <a:avLst/>
            <a:gdLst/>
            <a:ahLst/>
            <a:cxnLst/>
            <a:rect l="l" t="t" r="r" b="b"/>
            <a:pathLst>
              <a:path w="114300" h="381634">
                <a:moveTo>
                  <a:pt x="76226" y="113706"/>
                </a:moveTo>
                <a:lnTo>
                  <a:pt x="38132" y="114764"/>
                </a:lnTo>
                <a:lnTo>
                  <a:pt x="45720" y="381635"/>
                </a:lnTo>
                <a:lnTo>
                  <a:pt x="83693" y="380619"/>
                </a:lnTo>
                <a:lnTo>
                  <a:pt x="76226" y="113706"/>
                </a:lnTo>
                <a:close/>
              </a:path>
              <a:path w="114300" h="381634">
                <a:moveTo>
                  <a:pt x="53975" y="0"/>
                </a:moveTo>
                <a:lnTo>
                  <a:pt x="0" y="115824"/>
                </a:lnTo>
                <a:lnTo>
                  <a:pt x="38132" y="114764"/>
                </a:lnTo>
                <a:lnTo>
                  <a:pt x="37592" y="95758"/>
                </a:lnTo>
                <a:lnTo>
                  <a:pt x="75692" y="94614"/>
                </a:lnTo>
                <a:lnTo>
                  <a:pt x="104642" y="94614"/>
                </a:lnTo>
                <a:lnTo>
                  <a:pt x="53975" y="0"/>
                </a:lnTo>
                <a:close/>
              </a:path>
              <a:path w="114300" h="381634">
                <a:moveTo>
                  <a:pt x="75692" y="94614"/>
                </a:moveTo>
                <a:lnTo>
                  <a:pt x="37592" y="95758"/>
                </a:lnTo>
                <a:lnTo>
                  <a:pt x="38132" y="114764"/>
                </a:lnTo>
                <a:lnTo>
                  <a:pt x="76226" y="113706"/>
                </a:lnTo>
                <a:lnTo>
                  <a:pt x="75692" y="94614"/>
                </a:lnTo>
                <a:close/>
              </a:path>
              <a:path w="114300" h="381634">
                <a:moveTo>
                  <a:pt x="104642" y="94614"/>
                </a:moveTo>
                <a:lnTo>
                  <a:pt x="75692" y="94614"/>
                </a:lnTo>
                <a:lnTo>
                  <a:pt x="76226" y="113706"/>
                </a:lnTo>
                <a:lnTo>
                  <a:pt x="114300" y="112649"/>
                </a:lnTo>
                <a:lnTo>
                  <a:pt x="104642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73745" y="1101852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97645" y="1140713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88935" y="2209038"/>
            <a:ext cx="114300" cy="499745"/>
          </a:xfrm>
          <a:custGeom>
            <a:avLst/>
            <a:gdLst/>
            <a:ahLst/>
            <a:cxnLst/>
            <a:rect l="l" t="t" r="r" b="b"/>
            <a:pathLst>
              <a:path w="114300" h="499744">
                <a:moveTo>
                  <a:pt x="76200" y="95250"/>
                </a:moveTo>
                <a:lnTo>
                  <a:pt x="38100" y="95250"/>
                </a:lnTo>
                <a:lnTo>
                  <a:pt x="38100" y="499745"/>
                </a:lnTo>
                <a:lnTo>
                  <a:pt x="76200" y="499745"/>
                </a:lnTo>
                <a:lnTo>
                  <a:pt x="76200" y="95250"/>
                </a:lnTo>
                <a:close/>
              </a:path>
              <a:path w="114300" h="49974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974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61326" y="251688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9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73695" y="1477517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705600" y="6108191"/>
            <a:ext cx="1776983" cy="5791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85788" y="6060946"/>
            <a:ext cx="1816607" cy="7589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65035" y="6147815"/>
            <a:ext cx="1658112" cy="4617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6916293" y="6161633"/>
            <a:ext cx="1356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14159" y="167639"/>
            <a:ext cx="1932431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79107" y="120395"/>
            <a:ext cx="2002536" cy="758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73595" y="207263"/>
            <a:ext cx="1813559" cy="4617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6673595" y="220471"/>
            <a:ext cx="181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639817" y="252602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4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61153" y="5686805"/>
            <a:ext cx="0" cy="484505"/>
          </a:xfrm>
          <a:custGeom>
            <a:avLst/>
            <a:gdLst/>
            <a:ahLst/>
            <a:cxnLst/>
            <a:rect l="l" t="t" r="r" b="b"/>
            <a:pathLst>
              <a:path h="484504">
                <a:moveTo>
                  <a:pt x="0" y="48441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559802" y="4091178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4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04772" y="5335523"/>
            <a:ext cx="6201156" cy="107137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138172" y="5273040"/>
            <a:ext cx="5215128" cy="12923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664207" y="5375147"/>
            <a:ext cx="6082284" cy="9540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398902" y="5386527"/>
            <a:ext cx="461327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高速公路网络自动确定所需的神经网络层数！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6658" y="5067680"/>
            <a:ext cx="932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ut 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6861" y="5414873"/>
            <a:ext cx="180276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8222" y="5133594"/>
            <a:ext cx="2940050" cy="181610"/>
          </a:xfrm>
          <a:custGeom>
            <a:avLst/>
            <a:gdLst/>
            <a:ahLst/>
            <a:cxnLst/>
            <a:rect l="l" t="t" r="r" b="b"/>
            <a:pathLst>
              <a:path w="2940050" h="181610">
                <a:moveTo>
                  <a:pt x="2939795" y="0"/>
                </a:moveTo>
                <a:lnTo>
                  <a:pt x="2907387" y="39859"/>
                </a:lnTo>
                <a:lnTo>
                  <a:pt x="2869746" y="56696"/>
                </a:lnTo>
                <a:lnTo>
                  <a:pt x="2820364" y="70743"/>
                </a:lnTo>
                <a:lnTo>
                  <a:pt x="2761153" y="81454"/>
                </a:lnTo>
                <a:lnTo>
                  <a:pt x="2694027" y="88280"/>
                </a:lnTo>
                <a:lnTo>
                  <a:pt x="2620899" y="90677"/>
                </a:lnTo>
                <a:lnTo>
                  <a:pt x="1788794" y="90677"/>
                </a:lnTo>
                <a:lnTo>
                  <a:pt x="1715666" y="93075"/>
                </a:lnTo>
                <a:lnTo>
                  <a:pt x="1648540" y="99901"/>
                </a:lnTo>
                <a:lnTo>
                  <a:pt x="1589329" y="110612"/>
                </a:lnTo>
                <a:lnTo>
                  <a:pt x="1539947" y="124659"/>
                </a:lnTo>
                <a:lnTo>
                  <a:pt x="1502306" y="141496"/>
                </a:lnTo>
                <a:lnTo>
                  <a:pt x="1469898" y="181355"/>
                </a:lnTo>
                <a:lnTo>
                  <a:pt x="1461477" y="160577"/>
                </a:lnTo>
                <a:lnTo>
                  <a:pt x="1399848" y="124659"/>
                </a:lnTo>
                <a:lnTo>
                  <a:pt x="1350466" y="110612"/>
                </a:lnTo>
                <a:lnTo>
                  <a:pt x="1291255" y="99901"/>
                </a:lnTo>
                <a:lnTo>
                  <a:pt x="1224129" y="93075"/>
                </a:lnTo>
                <a:lnTo>
                  <a:pt x="1151001" y="90677"/>
                </a:lnTo>
                <a:lnTo>
                  <a:pt x="318896" y="90677"/>
                </a:lnTo>
                <a:lnTo>
                  <a:pt x="245768" y="88280"/>
                </a:lnTo>
                <a:lnTo>
                  <a:pt x="178642" y="81454"/>
                </a:lnTo>
                <a:lnTo>
                  <a:pt x="119431" y="70743"/>
                </a:lnTo>
                <a:lnTo>
                  <a:pt x="70049" y="56696"/>
                </a:lnTo>
                <a:lnTo>
                  <a:pt x="32408" y="39859"/>
                </a:lnTo>
                <a:lnTo>
                  <a:pt x="8420" y="2077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2936" y="24810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5305" y="5072633"/>
            <a:ext cx="703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Input  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b="1" spc="-4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完全连接前馈网络</a:t>
            </a:r>
            <a:endParaRPr spc="-30" dirty="0"/>
          </a:p>
        </p:txBody>
      </p:sp>
      <p:sp>
        <p:nvSpPr>
          <p:cNvPr id="9" name="object 9"/>
          <p:cNvSpPr/>
          <p:nvPr/>
        </p:nvSpPr>
        <p:spPr>
          <a:xfrm>
            <a:off x="6505193" y="3464052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5" y="0"/>
                </a:moveTo>
                <a:lnTo>
                  <a:pt x="940815" y="77724"/>
                </a:lnTo>
                <a:lnTo>
                  <a:pt x="992631" y="51815"/>
                </a:lnTo>
                <a:lnTo>
                  <a:pt x="953770" y="51815"/>
                </a:lnTo>
                <a:lnTo>
                  <a:pt x="953770" y="25908"/>
                </a:lnTo>
                <a:lnTo>
                  <a:pt x="992631" y="25908"/>
                </a:lnTo>
                <a:lnTo>
                  <a:pt x="940815" y="0"/>
                </a:lnTo>
                <a:close/>
              </a:path>
              <a:path w="1018540" h="78104">
                <a:moveTo>
                  <a:pt x="9408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40815" y="51815"/>
                </a:lnTo>
                <a:lnTo>
                  <a:pt x="940815" y="25908"/>
                </a:lnTo>
                <a:close/>
              </a:path>
              <a:path w="1018540" h="78104">
                <a:moveTo>
                  <a:pt x="992631" y="25908"/>
                </a:moveTo>
                <a:lnTo>
                  <a:pt x="953770" y="25908"/>
                </a:lnTo>
                <a:lnTo>
                  <a:pt x="953770" y="51815"/>
                </a:lnTo>
                <a:lnTo>
                  <a:pt x="992631" y="51815"/>
                </a:lnTo>
                <a:lnTo>
                  <a:pt x="1018539" y="38862"/>
                </a:lnTo>
                <a:lnTo>
                  <a:pt x="9926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4921" y="4709159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39" y="0"/>
                </a:moveTo>
                <a:lnTo>
                  <a:pt x="828039" y="77723"/>
                </a:lnTo>
                <a:lnTo>
                  <a:pt x="879855" y="51815"/>
                </a:lnTo>
                <a:lnTo>
                  <a:pt x="840994" y="51815"/>
                </a:lnTo>
                <a:lnTo>
                  <a:pt x="840994" y="25907"/>
                </a:lnTo>
                <a:lnTo>
                  <a:pt x="879855" y="25907"/>
                </a:lnTo>
                <a:lnTo>
                  <a:pt x="828039" y="0"/>
                </a:lnTo>
                <a:close/>
              </a:path>
              <a:path w="906145" h="78104">
                <a:moveTo>
                  <a:pt x="8280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28039" y="51815"/>
                </a:lnTo>
                <a:lnTo>
                  <a:pt x="828039" y="25907"/>
                </a:lnTo>
                <a:close/>
              </a:path>
              <a:path w="906145" h="78104">
                <a:moveTo>
                  <a:pt x="879855" y="25907"/>
                </a:moveTo>
                <a:lnTo>
                  <a:pt x="840994" y="25907"/>
                </a:lnTo>
                <a:lnTo>
                  <a:pt x="840994" y="51815"/>
                </a:lnTo>
                <a:lnTo>
                  <a:pt x="879855" y="51815"/>
                </a:lnTo>
                <a:lnTo>
                  <a:pt x="905763" y="38862"/>
                </a:lnTo>
                <a:lnTo>
                  <a:pt x="87985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82334" y="2685288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6" y="51815"/>
                </a:lnTo>
                <a:lnTo>
                  <a:pt x="985646" y="25908"/>
                </a:lnTo>
                <a:lnTo>
                  <a:pt x="1024509" y="25908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8"/>
                </a:lnTo>
                <a:close/>
              </a:path>
              <a:path w="1050925" h="78105">
                <a:moveTo>
                  <a:pt x="1024509" y="25908"/>
                </a:moveTo>
                <a:lnTo>
                  <a:pt x="985646" y="25908"/>
                </a:lnTo>
                <a:lnTo>
                  <a:pt x="985646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1516" y="3198876"/>
            <a:ext cx="342899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1516" y="31988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7611" y="26289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611" y="26289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36208" y="3104179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75560" y="24536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91208" y="1879827"/>
            <a:ext cx="2136140" cy="105727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1238250" algn="l"/>
              </a:tabLst>
            </a:pPr>
            <a:r>
              <a:rPr sz="2400" spc="-5" dirty="0">
                <a:latin typeface="Calibri"/>
                <a:cs typeface="Calibri"/>
              </a:rPr>
              <a:t>Input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130"/>
              </a:spcBef>
            </a:pPr>
            <a:r>
              <a:rPr sz="2550" i="1" spc="-75" dirty="0">
                <a:latin typeface="Times New Roman"/>
                <a:cs typeface="Times New Roman"/>
              </a:rPr>
              <a:t>x</a:t>
            </a:r>
            <a:r>
              <a:rPr sz="2250" spc="-11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73095" y="2464307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73095" y="24643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76144" y="3243072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6144" y="3243072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63951" y="4471415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63951" y="44714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28289" y="38976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70660" y="4596384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70660" y="45963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19568" y="4487959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13890" y="388569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01440" y="243687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41750" y="2012645"/>
            <a:ext cx="910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88308" y="2464307"/>
            <a:ext cx="574547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88308" y="24643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1355" y="3243072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91355" y="32430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79164" y="4471415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79164" y="44714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144136" y="38976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18859" y="2453639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90" h="2676525">
                <a:moveTo>
                  <a:pt x="0" y="2676144"/>
                </a:moveTo>
                <a:lnTo>
                  <a:pt x="745236" y="2676144"/>
                </a:lnTo>
                <a:lnTo>
                  <a:pt x="745236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65646" y="2012645"/>
            <a:ext cx="884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93535" y="2446020"/>
            <a:ext cx="574547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93535" y="2446020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96584" y="3204972"/>
            <a:ext cx="574547" cy="574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96584" y="32049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04203" y="4451603"/>
            <a:ext cx="573024" cy="5745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04203" y="445160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368796" y="387527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98567" y="2430856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05553" y="3192525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34509" y="4408170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33166" y="27127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5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48405" y="35052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39261" y="47274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26816" y="27515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7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49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23767" y="27426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20973" y="27471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25038" y="35237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11829" y="27515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1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1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1" y="56133"/>
                </a:lnTo>
                <a:close/>
              </a:path>
              <a:path w="772160" h="2011679">
                <a:moveTo>
                  <a:pt x="762889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1" y="56133"/>
                </a:lnTo>
                <a:lnTo>
                  <a:pt x="768832" y="56133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12973" y="35303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13814" y="27155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90" y="77597"/>
                </a:lnTo>
                <a:lnTo>
                  <a:pt x="859917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02892" y="27904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2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99335" y="27951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31213" y="27515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8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6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8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8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02892" y="33576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9"/>
                </a:lnTo>
                <a:lnTo>
                  <a:pt x="807465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9"/>
                </a:lnTo>
                <a:lnTo>
                  <a:pt x="812164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9"/>
                </a:moveTo>
                <a:lnTo>
                  <a:pt x="799465" y="145753"/>
                </a:lnTo>
                <a:lnTo>
                  <a:pt x="812164" y="148082"/>
                </a:lnTo>
                <a:lnTo>
                  <a:pt x="807465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3" y="120269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94129" y="33634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7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64741" y="27515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29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29" y="55371"/>
                </a:lnTo>
                <a:lnTo>
                  <a:pt x="797432" y="64896"/>
                </a:lnTo>
                <a:lnTo>
                  <a:pt x="792603" y="76969"/>
                </a:lnTo>
                <a:lnTo>
                  <a:pt x="816736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29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6"/>
                </a:lnTo>
                <a:lnTo>
                  <a:pt x="773429" y="55371"/>
                </a:lnTo>
                <a:close/>
              </a:path>
              <a:path w="817244" h="1998345">
                <a:moveTo>
                  <a:pt x="809497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29" y="55371"/>
                </a:lnTo>
                <a:lnTo>
                  <a:pt x="814125" y="55371"/>
                </a:lnTo>
                <a:lnTo>
                  <a:pt x="80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38705" y="35303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49120" y="47183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641970" y="390639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322057" y="2012645"/>
            <a:ext cx="9118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tput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611618" y="3192525"/>
            <a:ext cx="306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611618" y="4458970"/>
            <a:ext cx="389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15" baseline="-21021" dirty="0">
                <a:latin typeface="Calibri"/>
                <a:cs typeface="Calibri"/>
              </a:rPr>
              <a:t>M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148839" y="5939028"/>
            <a:ext cx="5358384" cy="6416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17420" y="5878066"/>
            <a:ext cx="5221224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08276" y="5978652"/>
            <a:ext cx="5239512" cy="5242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208276" y="5990945"/>
            <a:ext cx="5240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深度意味着很多隐藏层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438394" y="27066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38394" y="3497579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29250" y="471982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32044" y="274548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1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28996" y="2736595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26202" y="2741041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30265" y="3517646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17058" y="274548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18201" y="352425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997196" y="1354836"/>
            <a:ext cx="1299972" cy="579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57571" y="1307591"/>
            <a:ext cx="1379220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56632" y="1394460"/>
            <a:ext cx="1181100" cy="461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056632" y="1407616"/>
            <a:ext cx="1181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神经元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220845" y="1856994"/>
            <a:ext cx="1426845" cy="960119"/>
          </a:xfrm>
          <a:custGeom>
            <a:avLst/>
            <a:gdLst/>
            <a:ahLst/>
            <a:cxnLst/>
            <a:rect l="l" t="t" r="r" b="b"/>
            <a:pathLst>
              <a:path w="1426845" h="960119">
                <a:moveTo>
                  <a:pt x="1320750" y="47572"/>
                </a:moveTo>
                <a:lnTo>
                  <a:pt x="0" y="927988"/>
                </a:lnTo>
                <a:lnTo>
                  <a:pt x="21081" y="959611"/>
                </a:lnTo>
                <a:lnTo>
                  <a:pt x="1341910" y="79269"/>
                </a:lnTo>
                <a:lnTo>
                  <a:pt x="1320750" y="47572"/>
                </a:lnTo>
                <a:close/>
              </a:path>
              <a:path w="1426845" h="960119">
                <a:moveTo>
                  <a:pt x="1405363" y="36956"/>
                </a:moveTo>
                <a:lnTo>
                  <a:pt x="1336675" y="36956"/>
                </a:lnTo>
                <a:lnTo>
                  <a:pt x="1357756" y="68706"/>
                </a:lnTo>
                <a:lnTo>
                  <a:pt x="1341910" y="79269"/>
                </a:lnTo>
                <a:lnTo>
                  <a:pt x="1363090" y="110997"/>
                </a:lnTo>
                <a:lnTo>
                  <a:pt x="1405363" y="36956"/>
                </a:lnTo>
                <a:close/>
              </a:path>
              <a:path w="1426845" h="960119">
                <a:moveTo>
                  <a:pt x="1336675" y="36956"/>
                </a:moveTo>
                <a:lnTo>
                  <a:pt x="1320750" y="47572"/>
                </a:lnTo>
                <a:lnTo>
                  <a:pt x="1341910" y="79269"/>
                </a:lnTo>
                <a:lnTo>
                  <a:pt x="1357756" y="68706"/>
                </a:lnTo>
                <a:lnTo>
                  <a:pt x="1336675" y="36956"/>
                </a:lnTo>
                <a:close/>
              </a:path>
              <a:path w="1426845" h="960119">
                <a:moveTo>
                  <a:pt x="1426464" y="0"/>
                </a:moveTo>
                <a:lnTo>
                  <a:pt x="1299590" y="15875"/>
                </a:lnTo>
                <a:lnTo>
                  <a:pt x="1320750" y="47572"/>
                </a:lnTo>
                <a:lnTo>
                  <a:pt x="1336675" y="36956"/>
                </a:lnTo>
                <a:lnTo>
                  <a:pt x="1405363" y="36956"/>
                </a:lnTo>
                <a:lnTo>
                  <a:pt x="142646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27553"/>
            <a:ext cx="272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</a:t>
            </a:r>
            <a:r>
              <a:rPr lang="zh-CN" altLang="en-US" sz="2400" spc="-10" dirty="0" smtClean="0">
                <a:latin typeface="Calibri"/>
                <a:cs typeface="Calibri"/>
              </a:rPr>
              <a:t>深网络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647" y="2937205"/>
            <a:ext cx="2724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zh-CN" altLang="en-US" sz="2400" spc="-20" dirty="0" smtClean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3466287"/>
            <a:ext cx="6959600" cy="2651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lang="zh-CN" altLang="en-US" sz="2400" spc="-55" dirty="0">
                <a:latin typeface="Calibri"/>
                <a:cs typeface="Calibri"/>
              </a:rPr>
              <a:t>文本</a:t>
            </a:r>
            <a:r>
              <a:rPr sz="2400" spc="-55" dirty="0" smtClean="0">
                <a:latin typeface="Calibri"/>
                <a:cs typeface="Calibri"/>
              </a:rPr>
              <a:t>: </a:t>
            </a:r>
            <a:r>
              <a:rPr lang="zh-CN" altLang="en-US" sz="2400" spc="-10" dirty="0" smtClean="0">
                <a:latin typeface="Calibri"/>
                <a:cs typeface="Calibri"/>
              </a:rPr>
              <a:t>理解单词的含义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 smtClean="0">
                <a:latin typeface="Calibri"/>
                <a:cs typeface="Calibri"/>
              </a:rPr>
              <a:t>视频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在无监督的情况下学习人类的语言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1042035" y="2966720"/>
            <a:ext cx="2539365" cy="386080"/>
          </a:xfrm>
          <a:custGeom>
            <a:avLst/>
            <a:gdLst/>
            <a:ahLst/>
            <a:cxnLst/>
            <a:rect l="l" t="t" r="r" b="b"/>
            <a:pathLst>
              <a:path w="2539365" h="386080">
                <a:moveTo>
                  <a:pt x="0" y="385572"/>
                </a:moveTo>
                <a:lnTo>
                  <a:pt x="2538983" y="385572"/>
                </a:lnTo>
                <a:lnTo>
                  <a:pt x="2538983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4307" y="4573523"/>
            <a:ext cx="1457325" cy="736099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30226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380"/>
              </a:spcBef>
            </a:pPr>
            <a:r>
              <a:rPr lang="zh-CN" altLang="en-US" sz="2800" spc="-25" dirty="0" smtClean="0">
                <a:solidFill>
                  <a:srgbClr val="FFFFFF"/>
                </a:solidFill>
                <a:latin typeface="Calibri"/>
                <a:cs typeface="Calibri"/>
              </a:rPr>
              <a:t>   组织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27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基于注意力的模型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681728" y="2499360"/>
            <a:ext cx="2741676" cy="3453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5107" y="6331407"/>
            <a:ext cx="565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  <a:hlinkClick r:id="rId4"/>
              </a:rPr>
              <a:t>http://henrylo1605.blogspot.tw/2015/05/blog-post_56.html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2585" y="2040508"/>
            <a:ext cx="452120" cy="709930"/>
          </a:xfrm>
          <a:custGeom>
            <a:avLst/>
            <a:gdLst/>
            <a:ahLst/>
            <a:cxnLst/>
            <a:rect l="l" t="t" r="r" b="b"/>
            <a:pathLst>
              <a:path w="452120" h="709930">
                <a:moveTo>
                  <a:pt x="11811" y="582676"/>
                </a:moveTo>
                <a:lnTo>
                  <a:pt x="0" y="709929"/>
                </a:lnTo>
                <a:lnTo>
                  <a:pt x="108965" y="643001"/>
                </a:lnTo>
                <a:lnTo>
                  <a:pt x="102625" y="639063"/>
                </a:lnTo>
                <a:lnTo>
                  <a:pt x="66548" y="639063"/>
                </a:lnTo>
                <a:lnTo>
                  <a:pt x="34162" y="618998"/>
                </a:lnTo>
                <a:lnTo>
                  <a:pt x="44234" y="602808"/>
                </a:lnTo>
                <a:lnTo>
                  <a:pt x="11811" y="582676"/>
                </a:lnTo>
                <a:close/>
              </a:path>
              <a:path w="452120" h="709930">
                <a:moveTo>
                  <a:pt x="44234" y="602808"/>
                </a:moveTo>
                <a:lnTo>
                  <a:pt x="34162" y="618998"/>
                </a:lnTo>
                <a:lnTo>
                  <a:pt x="66548" y="639063"/>
                </a:lnTo>
                <a:lnTo>
                  <a:pt x="76600" y="622904"/>
                </a:lnTo>
                <a:lnTo>
                  <a:pt x="44234" y="602808"/>
                </a:lnTo>
                <a:close/>
              </a:path>
              <a:path w="452120" h="709930">
                <a:moveTo>
                  <a:pt x="76600" y="622904"/>
                </a:moveTo>
                <a:lnTo>
                  <a:pt x="66548" y="639063"/>
                </a:lnTo>
                <a:lnTo>
                  <a:pt x="102625" y="639063"/>
                </a:lnTo>
                <a:lnTo>
                  <a:pt x="76600" y="622904"/>
                </a:lnTo>
                <a:close/>
              </a:path>
              <a:path w="452120" h="709930">
                <a:moveTo>
                  <a:pt x="419227" y="0"/>
                </a:moveTo>
                <a:lnTo>
                  <a:pt x="44234" y="602808"/>
                </a:lnTo>
                <a:lnTo>
                  <a:pt x="76600" y="622904"/>
                </a:lnTo>
                <a:lnTo>
                  <a:pt x="451612" y="20065"/>
                </a:lnTo>
                <a:lnTo>
                  <a:pt x="4192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26681" y="1689608"/>
            <a:ext cx="170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zh-CN" altLang="en-US" sz="2400" dirty="0" smtClean="0">
                <a:latin typeface="MingLiU_HKSCS"/>
                <a:cs typeface="MingLiU_HKSCS"/>
              </a:rPr>
              <a:t>今天的午餐</a:t>
            </a:r>
            <a:endParaRPr sz="2400" dirty="0">
              <a:latin typeface="MingLiU_HKSCS"/>
              <a:cs typeface="MingLiU_HKS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1976" y="2382520"/>
            <a:ext cx="866140" cy="809625"/>
          </a:xfrm>
          <a:custGeom>
            <a:avLst/>
            <a:gdLst/>
            <a:ahLst/>
            <a:cxnLst/>
            <a:rect l="l" t="t" r="r" b="b"/>
            <a:pathLst>
              <a:path w="866139" h="809625">
                <a:moveTo>
                  <a:pt x="769275" y="745073"/>
                </a:moveTo>
                <a:lnTo>
                  <a:pt x="743331" y="772921"/>
                </a:lnTo>
                <a:lnTo>
                  <a:pt x="865886" y="809116"/>
                </a:lnTo>
                <a:lnTo>
                  <a:pt x="846828" y="758063"/>
                </a:lnTo>
                <a:lnTo>
                  <a:pt x="783209" y="758063"/>
                </a:lnTo>
                <a:lnTo>
                  <a:pt x="769275" y="745073"/>
                </a:lnTo>
                <a:close/>
              </a:path>
              <a:path w="866139" h="809625">
                <a:moveTo>
                  <a:pt x="795185" y="717260"/>
                </a:moveTo>
                <a:lnTo>
                  <a:pt x="769275" y="745073"/>
                </a:lnTo>
                <a:lnTo>
                  <a:pt x="783209" y="758063"/>
                </a:lnTo>
                <a:lnTo>
                  <a:pt x="809116" y="730250"/>
                </a:lnTo>
                <a:lnTo>
                  <a:pt x="795185" y="717260"/>
                </a:lnTo>
                <a:close/>
              </a:path>
              <a:path w="866139" h="809625">
                <a:moveTo>
                  <a:pt x="821182" y="689355"/>
                </a:moveTo>
                <a:lnTo>
                  <a:pt x="795185" y="717260"/>
                </a:lnTo>
                <a:lnTo>
                  <a:pt x="809116" y="730250"/>
                </a:lnTo>
                <a:lnTo>
                  <a:pt x="783209" y="758063"/>
                </a:lnTo>
                <a:lnTo>
                  <a:pt x="846828" y="758063"/>
                </a:lnTo>
                <a:lnTo>
                  <a:pt x="821182" y="689355"/>
                </a:lnTo>
                <a:close/>
              </a:path>
              <a:path w="866139" h="809625">
                <a:moveTo>
                  <a:pt x="25908" y="0"/>
                </a:moveTo>
                <a:lnTo>
                  <a:pt x="0" y="27939"/>
                </a:lnTo>
                <a:lnTo>
                  <a:pt x="769275" y="745073"/>
                </a:lnTo>
                <a:lnTo>
                  <a:pt x="795185" y="717260"/>
                </a:lnTo>
                <a:lnTo>
                  <a:pt x="259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97682" y="1677111"/>
            <a:ext cx="276821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MingLiU_HKSCS"/>
                <a:cs typeface="MingLiU_HKSCS"/>
              </a:rPr>
              <a:t>你</a:t>
            </a:r>
            <a:r>
              <a:rPr lang="zh-CN" altLang="en-US" sz="2400" spc="-5" dirty="0" smtClean="0">
                <a:latin typeface="MingLiU_HKSCS"/>
                <a:cs typeface="MingLiU_HKSCS"/>
              </a:rPr>
              <a:t>在这次讲座中学到的知识</a:t>
            </a:r>
            <a:endParaRPr sz="2400" dirty="0">
              <a:latin typeface="MingLiU_HKSCS"/>
              <a:cs typeface="MingLiU_HKS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99097" y="4112514"/>
            <a:ext cx="654050" cy="462280"/>
          </a:xfrm>
          <a:custGeom>
            <a:avLst/>
            <a:gdLst/>
            <a:ahLst/>
            <a:cxnLst/>
            <a:rect l="l" t="t" r="r" b="b"/>
            <a:pathLst>
              <a:path w="654050" h="462279">
                <a:moveTo>
                  <a:pt x="104697" y="49622"/>
                </a:moveTo>
                <a:lnTo>
                  <a:pt x="82971" y="80858"/>
                </a:lnTo>
                <a:lnTo>
                  <a:pt x="631951" y="462280"/>
                </a:lnTo>
                <a:lnTo>
                  <a:pt x="653669" y="431038"/>
                </a:lnTo>
                <a:lnTo>
                  <a:pt x="104697" y="49622"/>
                </a:lnTo>
                <a:close/>
              </a:path>
              <a:path w="654050" h="462279">
                <a:moveTo>
                  <a:pt x="0" y="0"/>
                </a:moveTo>
                <a:lnTo>
                  <a:pt x="61213" y="112141"/>
                </a:lnTo>
                <a:lnTo>
                  <a:pt x="82971" y="80858"/>
                </a:lnTo>
                <a:lnTo>
                  <a:pt x="67309" y="69977"/>
                </a:lnTo>
                <a:lnTo>
                  <a:pt x="89026" y="38735"/>
                </a:lnTo>
                <a:lnTo>
                  <a:pt x="112270" y="38735"/>
                </a:lnTo>
                <a:lnTo>
                  <a:pt x="126492" y="18287"/>
                </a:lnTo>
                <a:lnTo>
                  <a:pt x="0" y="0"/>
                </a:lnTo>
                <a:close/>
              </a:path>
              <a:path w="654050" h="462279">
                <a:moveTo>
                  <a:pt x="89026" y="38735"/>
                </a:moveTo>
                <a:lnTo>
                  <a:pt x="67309" y="69977"/>
                </a:lnTo>
                <a:lnTo>
                  <a:pt x="82971" y="80858"/>
                </a:lnTo>
                <a:lnTo>
                  <a:pt x="104697" y="49622"/>
                </a:lnTo>
                <a:lnTo>
                  <a:pt x="89026" y="38735"/>
                </a:lnTo>
                <a:close/>
              </a:path>
              <a:path w="654050" h="462279">
                <a:moveTo>
                  <a:pt x="112270" y="38735"/>
                </a:moveTo>
                <a:lnTo>
                  <a:pt x="89026" y="38735"/>
                </a:lnTo>
                <a:lnTo>
                  <a:pt x="104697" y="49622"/>
                </a:lnTo>
                <a:lnTo>
                  <a:pt x="112270" y="38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60081" y="4192651"/>
            <a:ext cx="1701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383665" algn="l"/>
              </a:tabLst>
            </a:pPr>
            <a:r>
              <a:rPr lang="zh-CN" altLang="en-US" sz="2400" dirty="0" smtClean="0">
                <a:latin typeface="MingLiU_HKSCS"/>
                <a:cs typeface="MingLiU_HKSCS"/>
              </a:rPr>
              <a:t>十年前的暑假生活</a:t>
            </a:r>
            <a:endParaRPr sz="2400" dirty="0">
              <a:latin typeface="MingLiU_HKSCS"/>
              <a:cs typeface="MingLiU_HKS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0950" y="2418588"/>
            <a:ext cx="528955" cy="1304925"/>
          </a:xfrm>
          <a:custGeom>
            <a:avLst/>
            <a:gdLst/>
            <a:ahLst/>
            <a:cxnLst/>
            <a:rect l="l" t="t" r="r" b="b"/>
            <a:pathLst>
              <a:path w="528954" h="1304925">
                <a:moveTo>
                  <a:pt x="457841" y="1204930"/>
                </a:moveTo>
                <a:lnTo>
                  <a:pt x="422275" y="1218564"/>
                </a:lnTo>
                <a:lnTo>
                  <a:pt x="516636" y="1304798"/>
                </a:lnTo>
                <a:lnTo>
                  <a:pt x="524586" y="1222756"/>
                </a:lnTo>
                <a:lnTo>
                  <a:pt x="464692" y="1222756"/>
                </a:lnTo>
                <a:lnTo>
                  <a:pt x="457841" y="1204930"/>
                </a:lnTo>
                <a:close/>
              </a:path>
              <a:path w="528954" h="1304925">
                <a:moveTo>
                  <a:pt x="493430" y="1191288"/>
                </a:moveTo>
                <a:lnTo>
                  <a:pt x="457841" y="1204930"/>
                </a:lnTo>
                <a:lnTo>
                  <a:pt x="464692" y="1222756"/>
                </a:lnTo>
                <a:lnTo>
                  <a:pt x="500252" y="1209039"/>
                </a:lnTo>
                <a:lnTo>
                  <a:pt x="493430" y="1191288"/>
                </a:lnTo>
                <a:close/>
              </a:path>
              <a:path w="528954" h="1304925">
                <a:moveTo>
                  <a:pt x="528954" y="1177671"/>
                </a:moveTo>
                <a:lnTo>
                  <a:pt x="493430" y="1191288"/>
                </a:lnTo>
                <a:lnTo>
                  <a:pt x="500252" y="1209039"/>
                </a:lnTo>
                <a:lnTo>
                  <a:pt x="464692" y="1222756"/>
                </a:lnTo>
                <a:lnTo>
                  <a:pt x="524586" y="1222756"/>
                </a:lnTo>
                <a:lnTo>
                  <a:pt x="528954" y="1177671"/>
                </a:lnTo>
                <a:close/>
              </a:path>
              <a:path w="528954" h="1304925">
                <a:moveTo>
                  <a:pt x="35560" y="0"/>
                </a:moveTo>
                <a:lnTo>
                  <a:pt x="0" y="13715"/>
                </a:lnTo>
                <a:lnTo>
                  <a:pt x="457841" y="1204930"/>
                </a:lnTo>
                <a:lnTo>
                  <a:pt x="493430" y="1191288"/>
                </a:lnTo>
                <a:lnTo>
                  <a:pt x="355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2564892"/>
            <a:ext cx="3814572" cy="1211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564892"/>
            <a:ext cx="3815079" cy="1211580"/>
          </a:xfrm>
          <a:custGeom>
            <a:avLst/>
            <a:gdLst/>
            <a:ahLst/>
            <a:cxnLst/>
            <a:rect l="l" t="t" r="r" b="b"/>
            <a:pathLst>
              <a:path w="3815079" h="1211579">
                <a:moveTo>
                  <a:pt x="1036319" y="201930"/>
                </a:moveTo>
                <a:lnTo>
                  <a:pt x="1041653" y="155634"/>
                </a:lnTo>
                <a:lnTo>
                  <a:pt x="1056845" y="113133"/>
                </a:lnTo>
                <a:lnTo>
                  <a:pt x="1080683" y="75640"/>
                </a:lnTo>
                <a:lnTo>
                  <a:pt x="1111954" y="44367"/>
                </a:lnTo>
                <a:lnTo>
                  <a:pt x="1149448" y="20527"/>
                </a:lnTo>
                <a:lnTo>
                  <a:pt x="1191950" y="5334"/>
                </a:lnTo>
                <a:lnTo>
                  <a:pt x="1238250" y="0"/>
                </a:lnTo>
                <a:lnTo>
                  <a:pt x="1499362" y="0"/>
                </a:lnTo>
                <a:lnTo>
                  <a:pt x="2193925" y="0"/>
                </a:lnTo>
                <a:lnTo>
                  <a:pt x="3612641" y="0"/>
                </a:lnTo>
                <a:lnTo>
                  <a:pt x="3658937" y="5334"/>
                </a:lnTo>
                <a:lnTo>
                  <a:pt x="3701438" y="20527"/>
                </a:lnTo>
                <a:lnTo>
                  <a:pt x="3738931" y="44367"/>
                </a:lnTo>
                <a:lnTo>
                  <a:pt x="3770204" y="75640"/>
                </a:lnTo>
                <a:lnTo>
                  <a:pt x="3794044" y="113133"/>
                </a:lnTo>
                <a:lnTo>
                  <a:pt x="3809238" y="155634"/>
                </a:lnTo>
                <a:lnTo>
                  <a:pt x="3814572" y="201930"/>
                </a:lnTo>
                <a:lnTo>
                  <a:pt x="3814572" y="706755"/>
                </a:lnTo>
                <a:lnTo>
                  <a:pt x="3814572" y="1009650"/>
                </a:lnTo>
                <a:lnTo>
                  <a:pt x="3809238" y="1055945"/>
                </a:lnTo>
                <a:lnTo>
                  <a:pt x="3794044" y="1098446"/>
                </a:lnTo>
                <a:lnTo>
                  <a:pt x="3770204" y="1135939"/>
                </a:lnTo>
                <a:lnTo>
                  <a:pt x="3738931" y="1167212"/>
                </a:lnTo>
                <a:lnTo>
                  <a:pt x="3701438" y="1191052"/>
                </a:lnTo>
                <a:lnTo>
                  <a:pt x="3658937" y="1206246"/>
                </a:lnTo>
                <a:lnTo>
                  <a:pt x="3612641" y="1211580"/>
                </a:lnTo>
                <a:lnTo>
                  <a:pt x="2193925" y="1211580"/>
                </a:lnTo>
                <a:lnTo>
                  <a:pt x="1499362" y="1211580"/>
                </a:lnTo>
                <a:lnTo>
                  <a:pt x="1238250" y="1211580"/>
                </a:lnTo>
                <a:lnTo>
                  <a:pt x="1191950" y="1206246"/>
                </a:lnTo>
                <a:lnTo>
                  <a:pt x="1149448" y="1191052"/>
                </a:lnTo>
                <a:lnTo>
                  <a:pt x="1111954" y="1167212"/>
                </a:lnTo>
                <a:lnTo>
                  <a:pt x="1080683" y="1135939"/>
                </a:lnTo>
                <a:lnTo>
                  <a:pt x="1056845" y="1098446"/>
                </a:lnTo>
                <a:lnTo>
                  <a:pt x="1041653" y="1055945"/>
                </a:lnTo>
                <a:lnTo>
                  <a:pt x="1036319" y="1009650"/>
                </a:lnTo>
                <a:lnTo>
                  <a:pt x="0" y="1117399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2766822"/>
            <a:ext cx="1036319" cy="899794"/>
          </a:xfrm>
          <a:custGeom>
            <a:avLst/>
            <a:gdLst/>
            <a:ahLst/>
            <a:cxnLst/>
            <a:rect l="l" t="t" r="r" b="b"/>
            <a:pathLst>
              <a:path w="1036319" h="899795">
                <a:moveTo>
                  <a:pt x="0" y="899706"/>
                </a:moveTo>
                <a:lnTo>
                  <a:pt x="1036319" y="504825"/>
                </a:lnTo>
                <a:lnTo>
                  <a:pt x="1036319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4310" y="2709163"/>
            <a:ext cx="192278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什么是深度学习</a:t>
            </a:r>
            <a:r>
              <a:rPr sz="2800" spc="-10" dirty="0" smtClean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72305" y="3137789"/>
            <a:ext cx="2093595" cy="1755139"/>
          </a:xfrm>
          <a:custGeom>
            <a:avLst/>
            <a:gdLst/>
            <a:ahLst/>
            <a:cxnLst/>
            <a:rect l="l" t="t" r="r" b="b"/>
            <a:pathLst>
              <a:path w="2093595" h="1755139">
                <a:moveTo>
                  <a:pt x="51054" y="1637792"/>
                </a:moveTo>
                <a:lnTo>
                  <a:pt x="0" y="1755013"/>
                </a:lnTo>
                <a:lnTo>
                  <a:pt x="124333" y="1725549"/>
                </a:lnTo>
                <a:lnTo>
                  <a:pt x="110122" y="1708531"/>
                </a:lnTo>
                <a:lnTo>
                  <a:pt x="85344" y="1708531"/>
                </a:lnTo>
                <a:lnTo>
                  <a:pt x="60833" y="1679321"/>
                </a:lnTo>
                <a:lnTo>
                  <a:pt x="75493" y="1667060"/>
                </a:lnTo>
                <a:lnTo>
                  <a:pt x="51054" y="1637792"/>
                </a:lnTo>
                <a:close/>
              </a:path>
              <a:path w="2093595" h="1755139">
                <a:moveTo>
                  <a:pt x="75493" y="1667060"/>
                </a:moveTo>
                <a:lnTo>
                  <a:pt x="60833" y="1679321"/>
                </a:lnTo>
                <a:lnTo>
                  <a:pt x="85344" y="1708531"/>
                </a:lnTo>
                <a:lnTo>
                  <a:pt x="99933" y="1696328"/>
                </a:lnTo>
                <a:lnTo>
                  <a:pt x="75493" y="1667060"/>
                </a:lnTo>
                <a:close/>
              </a:path>
              <a:path w="2093595" h="1755139">
                <a:moveTo>
                  <a:pt x="99933" y="1696328"/>
                </a:moveTo>
                <a:lnTo>
                  <a:pt x="85344" y="1708531"/>
                </a:lnTo>
                <a:lnTo>
                  <a:pt x="110122" y="1708531"/>
                </a:lnTo>
                <a:lnTo>
                  <a:pt x="99933" y="1696328"/>
                </a:lnTo>
                <a:close/>
              </a:path>
              <a:path w="2093595" h="1755139">
                <a:moveTo>
                  <a:pt x="2068830" y="0"/>
                </a:moveTo>
                <a:lnTo>
                  <a:pt x="75493" y="1667060"/>
                </a:lnTo>
                <a:lnTo>
                  <a:pt x="99933" y="1696328"/>
                </a:lnTo>
                <a:lnTo>
                  <a:pt x="2093214" y="29210"/>
                </a:lnTo>
                <a:lnTo>
                  <a:pt x="206883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6209" y="3682110"/>
            <a:ext cx="1585595" cy="1734820"/>
          </a:xfrm>
          <a:custGeom>
            <a:avLst/>
            <a:gdLst/>
            <a:ahLst/>
            <a:cxnLst/>
            <a:rect l="l" t="t" r="r" b="b"/>
            <a:pathLst>
              <a:path w="1585595" h="1734820">
                <a:moveTo>
                  <a:pt x="34798" y="1611502"/>
                </a:moveTo>
                <a:lnTo>
                  <a:pt x="0" y="1734439"/>
                </a:lnTo>
                <a:lnTo>
                  <a:pt x="119252" y="1688591"/>
                </a:lnTo>
                <a:lnTo>
                  <a:pt x="106452" y="1676908"/>
                </a:lnTo>
                <a:lnTo>
                  <a:pt x="78231" y="1676908"/>
                </a:lnTo>
                <a:lnTo>
                  <a:pt x="50164" y="1651253"/>
                </a:lnTo>
                <a:lnTo>
                  <a:pt x="62972" y="1637220"/>
                </a:lnTo>
                <a:lnTo>
                  <a:pt x="34798" y="1611502"/>
                </a:lnTo>
                <a:close/>
              </a:path>
              <a:path w="1585595" h="1734820">
                <a:moveTo>
                  <a:pt x="62972" y="1637220"/>
                </a:moveTo>
                <a:lnTo>
                  <a:pt x="50164" y="1651253"/>
                </a:lnTo>
                <a:lnTo>
                  <a:pt x="78231" y="1676908"/>
                </a:lnTo>
                <a:lnTo>
                  <a:pt x="91057" y="1662855"/>
                </a:lnTo>
                <a:lnTo>
                  <a:pt x="62972" y="1637220"/>
                </a:lnTo>
                <a:close/>
              </a:path>
              <a:path w="1585595" h="1734820">
                <a:moveTo>
                  <a:pt x="91057" y="1662855"/>
                </a:moveTo>
                <a:lnTo>
                  <a:pt x="78231" y="1676908"/>
                </a:lnTo>
                <a:lnTo>
                  <a:pt x="106452" y="1676908"/>
                </a:lnTo>
                <a:lnTo>
                  <a:pt x="91057" y="1662855"/>
                </a:lnTo>
                <a:close/>
              </a:path>
              <a:path w="1585595" h="1734820">
                <a:moveTo>
                  <a:pt x="1557147" y="0"/>
                </a:moveTo>
                <a:lnTo>
                  <a:pt x="62972" y="1637220"/>
                </a:lnTo>
                <a:lnTo>
                  <a:pt x="91057" y="1662855"/>
                </a:lnTo>
                <a:lnTo>
                  <a:pt x="1585340" y="25653"/>
                </a:lnTo>
                <a:lnTo>
                  <a:pt x="155714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3671" y="4839080"/>
            <a:ext cx="1106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latin typeface="Calibri"/>
                <a:cs typeface="Calibri"/>
              </a:rPr>
              <a:t>  回答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207263" y="0"/>
                </a:move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lnTo>
                  <a:pt x="207263" y="109347"/>
                </a:lnTo>
                <a:lnTo>
                  <a:pt x="207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414527" y="109347"/>
                </a:moveTo>
                <a:lnTo>
                  <a:pt x="207263" y="109347"/>
                </a:lnTo>
                <a:lnTo>
                  <a:pt x="207263" y="0"/>
                </a:ln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27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基于注意力的模型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49195" y="2874264"/>
            <a:ext cx="2022348" cy="1036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3851" y="2875788"/>
            <a:ext cx="2261616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8632" y="2913888"/>
            <a:ext cx="1903475" cy="918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3214" y="2975864"/>
            <a:ext cx="1732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indent="-233679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0202" y="1781682"/>
            <a:ext cx="793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8844" y="4128515"/>
            <a:ext cx="420623" cy="347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8844" y="4128515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5"/>
                </a:moveTo>
                <a:lnTo>
                  <a:pt x="105155" y="173735"/>
                </a:lnTo>
                <a:lnTo>
                  <a:pt x="105155" y="347471"/>
                </a:lnTo>
                <a:lnTo>
                  <a:pt x="315467" y="347471"/>
                </a:lnTo>
                <a:lnTo>
                  <a:pt x="315467" y="173735"/>
                </a:lnTo>
                <a:lnTo>
                  <a:pt x="420623" y="173735"/>
                </a:lnTo>
                <a:lnTo>
                  <a:pt x="210311" y="0"/>
                </a:lnTo>
                <a:lnTo>
                  <a:pt x="0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92215" y="4028313"/>
            <a:ext cx="1732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Reading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Head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1894" y="2400173"/>
            <a:ext cx="1250315" cy="525780"/>
          </a:xfrm>
          <a:custGeom>
            <a:avLst/>
            <a:gdLst/>
            <a:ahLst/>
            <a:cxnLst/>
            <a:rect l="l" t="t" r="r" b="b"/>
            <a:pathLst>
              <a:path w="1250314" h="525780">
                <a:moveTo>
                  <a:pt x="84962" y="419353"/>
                </a:moveTo>
                <a:lnTo>
                  <a:pt x="0" y="514857"/>
                </a:lnTo>
                <a:lnTo>
                  <a:pt x="127381" y="525526"/>
                </a:lnTo>
                <a:lnTo>
                  <a:pt x="116066" y="497204"/>
                </a:lnTo>
                <a:lnTo>
                  <a:pt x="95504" y="497204"/>
                </a:lnTo>
                <a:lnTo>
                  <a:pt x="81406" y="461772"/>
                </a:lnTo>
                <a:lnTo>
                  <a:pt x="99085" y="454702"/>
                </a:lnTo>
                <a:lnTo>
                  <a:pt x="84962" y="419353"/>
                </a:lnTo>
                <a:close/>
              </a:path>
              <a:path w="1250314" h="525780">
                <a:moveTo>
                  <a:pt x="99085" y="454702"/>
                </a:moveTo>
                <a:lnTo>
                  <a:pt x="81406" y="461772"/>
                </a:lnTo>
                <a:lnTo>
                  <a:pt x="95504" y="497204"/>
                </a:lnTo>
                <a:lnTo>
                  <a:pt x="113233" y="490113"/>
                </a:lnTo>
                <a:lnTo>
                  <a:pt x="99085" y="454702"/>
                </a:lnTo>
                <a:close/>
              </a:path>
              <a:path w="1250314" h="525780">
                <a:moveTo>
                  <a:pt x="113233" y="490113"/>
                </a:moveTo>
                <a:lnTo>
                  <a:pt x="95504" y="497204"/>
                </a:lnTo>
                <a:lnTo>
                  <a:pt x="116066" y="497204"/>
                </a:lnTo>
                <a:lnTo>
                  <a:pt x="113233" y="490113"/>
                </a:lnTo>
                <a:close/>
              </a:path>
              <a:path w="1250314" h="525780">
                <a:moveTo>
                  <a:pt x="1236218" y="0"/>
                </a:moveTo>
                <a:lnTo>
                  <a:pt x="99085" y="454702"/>
                </a:lnTo>
                <a:lnTo>
                  <a:pt x="113233" y="490113"/>
                </a:lnTo>
                <a:lnTo>
                  <a:pt x="1250315" y="35305"/>
                </a:lnTo>
                <a:lnTo>
                  <a:pt x="1236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8376" y="3704844"/>
            <a:ext cx="2432050" cy="423545"/>
          </a:xfrm>
          <a:custGeom>
            <a:avLst/>
            <a:gdLst/>
            <a:ahLst/>
            <a:cxnLst/>
            <a:rect l="l" t="t" r="r" b="b"/>
            <a:pathLst>
              <a:path w="2432050" h="423545">
                <a:moveTo>
                  <a:pt x="2431669" y="4235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76677" y="2014727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3" y="0"/>
                </a:moveTo>
                <a:lnTo>
                  <a:pt x="1108583" y="114300"/>
                </a:lnTo>
                <a:lnTo>
                  <a:pt x="1184783" y="76200"/>
                </a:lnTo>
                <a:lnTo>
                  <a:pt x="1127633" y="76200"/>
                </a:lnTo>
                <a:lnTo>
                  <a:pt x="1127633" y="38100"/>
                </a:lnTo>
                <a:lnTo>
                  <a:pt x="1184783" y="38100"/>
                </a:lnTo>
                <a:lnTo>
                  <a:pt x="1108583" y="0"/>
                </a:lnTo>
                <a:close/>
              </a:path>
              <a:path w="1223010" h="114300">
                <a:moveTo>
                  <a:pt x="11085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3" y="76200"/>
                </a:lnTo>
                <a:lnTo>
                  <a:pt x="1108583" y="38100"/>
                </a:lnTo>
                <a:close/>
              </a:path>
              <a:path w="1223010" h="114300">
                <a:moveTo>
                  <a:pt x="1184783" y="38100"/>
                </a:moveTo>
                <a:lnTo>
                  <a:pt x="1127633" y="38100"/>
                </a:lnTo>
                <a:lnTo>
                  <a:pt x="1127633" y="76200"/>
                </a:lnTo>
                <a:lnTo>
                  <a:pt x="1184783" y="76200"/>
                </a:lnTo>
                <a:lnTo>
                  <a:pt x="1222883" y="57150"/>
                </a:lnTo>
                <a:lnTo>
                  <a:pt x="118478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62419" y="1844167"/>
            <a:ext cx="1008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outp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26558" y="2042160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2" y="0"/>
                </a:moveTo>
                <a:lnTo>
                  <a:pt x="1108582" y="114300"/>
                </a:lnTo>
                <a:lnTo>
                  <a:pt x="1184782" y="76200"/>
                </a:lnTo>
                <a:lnTo>
                  <a:pt x="1127632" y="76200"/>
                </a:lnTo>
                <a:lnTo>
                  <a:pt x="1127632" y="38100"/>
                </a:lnTo>
                <a:lnTo>
                  <a:pt x="1184782" y="38100"/>
                </a:lnTo>
                <a:lnTo>
                  <a:pt x="1108582" y="0"/>
                </a:lnTo>
                <a:close/>
              </a:path>
              <a:path w="1223010" h="114300">
                <a:moveTo>
                  <a:pt x="11085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2" y="76200"/>
                </a:lnTo>
                <a:lnTo>
                  <a:pt x="1108582" y="38100"/>
                </a:lnTo>
                <a:close/>
              </a:path>
              <a:path w="1223010" h="114300">
                <a:moveTo>
                  <a:pt x="1184782" y="38100"/>
                </a:moveTo>
                <a:lnTo>
                  <a:pt x="1127632" y="38100"/>
                </a:lnTo>
                <a:lnTo>
                  <a:pt x="1127632" y="76200"/>
                </a:lnTo>
                <a:lnTo>
                  <a:pt x="1184782" y="76200"/>
                </a:lnTo>
                <a:lnTo>
                  <a:pt x="1222882" y="57150"/>
                </a:lnTo>
                <a:lnTo>
                  <a:pt x="118478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844" y="4454652"/>
            <a:ext cx="466344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40279" y="4494276"/>
            <a:ext cx="34747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2823" y="4454652"/>
            <a:ext cx="466344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42260" y="4494276"/>
            <a:ext cx="347472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4803" y="4454652"/>
            <a:ext cx="467868" cy="836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4240" y="4494276"/>
            <a:ext cx="348996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6784" y="4454652"/>
            <a:ext cx="467867" cy="836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46220" y="4494276"/>
            <a:ext cx="348996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90288" y="4454652"/>
            <a:ext cx="466343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49723" y="4494276"/>
            <a:ext cx="34747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2267" y="4454652"/>
            <a:ext cx="466343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1703" y="4494276"/>
            <a:ext cx="34747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5771" y="4454652"/>
            <a:ext cx="467868" cy="836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5208" y="4494276"/>
            <a:ext cx="348996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99276" y="4454652"/>
            <a:ext cx="467868" cy="836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58711" y="4494276"/>
            <a:ext cx="348995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33525" y="46067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3193" y="46067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51404" y="5332476"/>
            <a:ext cx="3595116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51404" y="5332476"/>
            <a:ext cx="3595370" cy="396262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04520">
              <a:lnSpc>
                <a:spcPct val="100000"/>
              </a:lnSpc>
              <a:spcBef>
                <a:spcPts val="210"/>
              </a:spcBef>
            </a:pPr>
            <a:r>
              <a:rPr lang="zh-CN" altLang="en-US" sz="2400" spc="-15" dirty="0" smtClean="0">
                <a:latin typeface="Calibri"/>
                <a:cs typeface="Calibri"/>
              </a:rPr>
              <a:t>    机器的记忆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46548" y="2417826"/>
            <a:ext cx="812165" cy="1720214"/>
          </a:xfrm>
          <a:custGeom>
            <a:avLst/>
            <a:gdLst/>
            <a:ahLst/>
            <a:cxnLst/>
            <a:rect l="l" t="t" r="r" b="b"/>
            <a:pathLst>
              <a:path w="812164" h="1720214">
                <a:moveTo>
                  <a:pt x="69185" y="95752"/>
                </a:moveTo>
                <a:lnTo>
                  <a:pt x="34530" y="111785"/>
                </a:lnTo>
                <a:lnTo>
                  <a:pt x="777239" y="1720215"/>
                </a:lnTo>
                <a:lnTo>
                  <a:pt x="811784" y="1704213"/>
                </a:lnTo>
                <a:lnTo>
                  <a:pt x="69185" y="95752"/>
                </a:lnTo>
                <a:close/>
              </a:path>
              <a:path w="812164" h="1720214">
                <a:moveTo>
                  <a:pt x="3937" y="0"/>
                </a:moveTo>
                <a:lnTo>
                  <a:pt x="0" y="127762"/>
                </a:lnTo>
                <a:lnTo>
                  <a:pt x="34530" y="111785"/>
                </a:lnTo>
                <a:lnTo>
                  <a:pt x="26542" y="94487"/>
                </a:lnTo>
                <a:lnTo>
                  <a:pt x="61213" y="78486"/>
                </a:lnTo>
                <a:lnTo>
                  <a:pt x="102169" y="78486"/>
                </a:lnTo>
                <a:lnTo>
                  <a:pt x="3937" y="0"/>
                </a:lnTo>
                <a:close/>
              </a:path>
              <a:path w="812164" h="1720214">
                <a:moveTo>
                  <a:pt x="61213" y="78486"/>
                </a:moveTo>
                <a:lnTo>
                  <a:pt x="26542" y="94487"/>
                </a:lnTo>
                <a:lnTo>
                  <a:pt x="34530" y="111785"/>
                </a:lnTo>
                <a:lnTo>
                  <a:pt x="69185" y="95752"/>
                </a:lnTo>
                <a:lnTo>
                  <a:pt x="61213" y="78486"/>
                </a:lnTo>
                <a:close/>
              </a:path>
              <a:path w="812164" h="1720214">
                <a:moveTo>
                  <a:pt x="102169" y="78486"/>
                </a:moveTo>
                <a:lnTo>
                  <a:pt x="61213" y="78486"/>
                </a:lnTo>
                <a:lnTo>
                  <a:pt x="69185" y="95752"/>
                </a:lnTo>
                <a:lnTo>
                  <a:pt x="103759" y="79756"/>
                </a:lnTo>
                <a:lnTo>
                  <a:pt x="102169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663696" y="1758695"/>
            <a:ext cx="1521460" cy="65849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4910328"/>
            <a:ext cx="2266188" cy="1661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50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阅读理解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4672" y="1935479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7630" rIns="0" bIns="0" rtlCol="0">
            <a:spAutoFit/>
          </a:bodyPr>
          <a:lstStyle/>
          <a:p>
            <a:pPr marL="374650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4252" y="6143955"/>
            <a:ext cx="40849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 smtClean="0">
                <a:latin typeface="Calibri"/>
                <a:cs typeface="Calibri"/>
              </a:rPr>
              <a:t>       每个句子变成一个向量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8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8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34028" y="1874520"/>
            <a:ext cx="1519555" cy="657225"/>
          </a:xfrm>
          <a:custGeom>
            <a:avLst/>
            <a:gdLst/>
            <a:ahLst/>
            <a:cxnLst/>
            <a:rect l="l" t="t" r="r" b="b"/>
            <a:pathLst>
              <a:path w="1519554" h="657225">
                <a:moveTo>
                  <a:pt x="0" y="656843"/>
                </a:moveTo>
                <a:lnTo>
                  <a:pt x="1519427" y="656843"/>
                </a:lnTo>
                <a:lnTo>
                  <a:pt x="1519427" y="0"/>
                </a:lnTo>
                <a:lnTo>
                  <a:pt x="0" y="0"/>
                </a:lnTo>
                <a:lnTo>
                  <a:pt x="0" y="65684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34028" y="1874520"/>
            <a:ext cx="1519555" cy="657225"/>
          </a:xfrm>
          <a:prstGeom prst="rect">
            <a:avLst/>
          </a:prstGeom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5644" y="3108960"/>
            <a:ext cx="2022348" cy="1036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98776" y="3110483"/>
            <a:ext cx="2261616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5079" y="3148583"/>
            <a:ext cx="1903475" cy="918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45079" y="3210255"/>
            <a:ext cx="19037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7196" y="4876800"/>
            <a:ext cx="420624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7196" y="4876800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60157" y="5381650"/>
            <a:ext cx="446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531113" y="0"/>
                </a:moveTo>
                <a:lnTo>
                  <a:pt x="531113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531113" y="412622"/>
                </a:lnTo>
                <a:lnTo>
                  <a:pt x="531113" y="550163"/>
                </a:lnTo>
                <a:lnTo>
                  <a:pt x="806196" y="275081"/>
                </a:lnTo>
                <a:lnTo>
                  <a:pt x="53111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0" y="137540"/>
                </a:moveTo>
                <a:lnTo>
                  <a:pt x="531113" y="137540"/>
                </a:lnTo>
                <a:lnTo>
                  <a:pt x="531113" y="0"/>
                </a:lnTo>
                <a:lnTo>
                  <a:pt x="806196" y="275081"/>
                </a:lnTo>
                <a:lnTo>
                  <a:pt x="531113" y="550163"/>
                </a:lnTo>
                <a:lnTo>
                  <a:pt x="531113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67956" y="1912620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62757" y="4488637"/>
            <a:ext cx="1490345" cy="1210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623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语义</a:t>
            </a:r>
            <a:endParaRPr lang="en-US" altLang="zh-CN" sz="2400" spc="-5" dirty="0" smtClean="0">
              <a:latin typeface="Calibri"/>
              <a:cs typeface="Calibri"/>
            </a:endParaRPr>
          </a:p>
          <a:p>
            <a:pPr marR="31623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分析</a:t>
            </a:r>
            <a:endParaRPr sz="24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70"/>
              </a:spcBef>
            </a:pPr>
            <a:r>
              <a:rPr sz="2400" spc="-5" dirty="0" smtClean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50864" y="4846320"/>
            <a:ext cx="420624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50864" y="4846320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96817" y="2515870"/>
            <a:ext cx="1007744" cy="633095"/>
          </a:xfrm>
          <a:custGeom>
            <a:avLst/>
            <a:gdLst/>
            <a:ahLst/>
            <a:cxnLst/>
            <a:rect l="l" t="t" r="r" b="b"/>
            <a:pathLst>
              <a:path w="1007745" h="633094">
                <a:moveTo>
                  <a:pt x="67183" y="524128"/>
                </a:moveTo>
                <a:lnTo>
                  <a:pt x="0" y="632840"/>
                </a:lnTo>
                <a:lnTo>
                  <a:pt x="127254" y="621283"/>
                </a:lnTo>
                <a:lnTo>
                  <a:pt x="113433" y="598931"/>
                </a:lnTo>
                <a:lnTo>
                  <a:pt x="91059" y="598931"/>
                </a:lnTo>
                <a:lnTo>
                  <a:pt x="70993" y="566546"/>
                </a:lnTo>
                <a:lnTo>
                  <a:pt x="87210" y="556519"/>
                </a:lnTo>
                <a:lnTo>
                  <a:pt x="67183" y="524128"/>
                </a:lnTo>
                <a:close/>
              </a:path>
              <a:path w="1007745" h="633094">
                <a:moveTo>
                  <a:pt x="87210" y="556519"/>
                </a:moveTo>
                <a:lnTo>
                  <a:pt x="70993" y="566546"/>
                </a:lnTo>
                <a:lnTo>
                  <a:pt x="91059" y="598931"/>
                </a:lnTo>
                <a:lnTo>
                  <a:pt x="107246" y="588924"/>
                </a:lnTo>
                <a:lnTo>
                  <a:pt x="87210" y="556519"/>
                </a:lnTo>
                <a:close/>
              </a:path>
              <a:path w="1007745" h="633094">
                <a:moveTo>
                  <a:pt x="107246" y="588924"/>
                </a:moveTo>
                <a:lnTo>
                  <a:pt x="91059" y="598931"/>
                </a:lnTo>
                <a:lnTo>
                  <a:pt x="113433" y="598931"/>
                </a:lnTo>
                <a:lnTo>
                  <a:pt x="107246" y="588924"/>
                </a:lnTo>
                <a:close/>
              </a:path>
              <a:path w="1007745" h="633094">
                <a:moveTo>
                  <a:pt x="987298" y="0"/>
                </a:moveTo>
                <a:lnTo>
                  <a:pt x="87210" y="556519"/>
                </a:lnTo>
                <a:lnTo>
                  <a:pt x="107246" y="588924"/>
                </a:lnTo>
                <a:lnTo>
                  <a:pt x="1007237" y="32512"/>
                </a:lnTo>
                <a:lnTo>
                  <a:pt x="987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96055" y="4067555"/>
            <a:ext cx="1711325" cy="808990"/>
          </a:xfrm>
          <a:custGeom>
            <a:avLst/>
            <a:gdLst/>
            <a:ahLst/>
            <a:cxnLst/>
            <a:rect l="l" t="t" r="r" b="b"/>
            <a:pathLst>
              <a:path w="1711325" h="808989">
                <a:moveTo>
                  <a:pt x="1710944" y="808609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95926" y="2487929"/>
            <a:ext cx="231140" cy="2390140"/>
          </a:xfrm>
          <a:custGeom>
            <a:avLst/>
            <a:gdLst/>
            <a:ahLst/>
            <a:cxnLst/>
            <a:rect l="l" t="t" r="r" b="b"/>
            <a:pathLst>
              <a:path w="231139" h="2390140">
                <a:moveTo>
                  <a:pt x="76098" y="112728"/>
                </a:moveTo>
                <a:lnTo>
                  <a:pt x="38004" y="115359"/>
                </a:lnTo>
                <a:lnTo>
                  <a:pt x="193039" y="2390013"/>
                </a:lnTo>
                <a:lnTo>
                  <a:pt x="231139" y="2387346"/>
                </a:lnTo>
                <a:lnTo>
                  <a:pt x="76098" y="112728"/>
                </a:lnTo>
                <a:close/>
              </a:path>
              <a:path w="231139" h="2390140">
                <a:moveTo>
                  <a:pt x="49275" y="0"/>
                </a:moveTo>
                <a:lnTo>
                  <a:pt x="0" y="117983"/>
                </a:lnTo>
                <a:lnTo>
                  <a:pt x="38004" y="115359"/>
                </a:lnTo>
                <a:lnTo>
                  <a:pt x="36702" y="96266"/>
                </a:lnTo>
                <a:lnTo>
                  <a:pt x="74802" y="93725"/>
                </a:lnTo>
                <a:lnTo>
                  <a:pt x="104408" y="93725"/>
                </a:lnTo>
                <a:lnTo>
                  <a:pt x="49275" y="0"/>
                </a:lnTo>
                <a:close/>
              </a:path>
              <a:path w="231139" h="2390140">
                <a:moveTo>
                  <a:pt x="74802" y="93725"/>
                </a:moveTo>
                <a:lnTo>
                  <a:pt x="36702" y="96266"/>
                </a:lnTo>
                <a:lnTo>
                  <a:pt x="38004" y="115359"/>
                </a:lnTo>
                <a:lnTo>
                  <a:pt x="76098" y="112728"/>
                </a:lnTo>
                <a:lnTo>
                  <a:pt x="74802" y="93725"/>
                </a:lnTo>
                <a:close/>
              </a:path>
              <a:path w="231139" h="2390140">
                <a:moveTo>
                  <a:pt x="104408" y="93725"/>
                </a:moveTo>
                <a:lnTo>
                  <a:pt x="74802" y="93725"/>
                </a:lnTo>
                <a:lnTo>
                  <a:pt x="76098" y="112728"/>
                </a:lnTo>
                <a:lnTo>
                  <a:pt x="114046" y="110109"/>
                </a:lnTo>
                <a:lnTo>
                  <a:pt x="104408" y="93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96055" y="4067555"/>
            <a:ext cx="2865120" cy="779145"/>
          </a:xfrm>
          <a:custGeom>
            <a:avLst/>
            <a:gdLst/>
            <a:ahLst/>
            <a:cxnLst/>
            <a:rect l="l" t="t" r="r" b="b"/>
            <a:pathLst>
              <a:path w="2865120" h="779145">
                <a:moveTo>
                  <a:pt x="2864739" y="779018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14721" y="2510789"/>
            <a:ext cx="1358265" cy="2375535"/>
          </a:xfrm>
          <a:custGeom>
            <a:avLst/>
            <a:gdLst/>
            <a:ahLst/>
            <a:cxnLst/>
            <a:rect l="l" t="t" r="r" b="b"/>
            <a:pathLst>
              <a:path w="1358264" h="2375535">
                <a:moveTo>
                  <a:pt x="72922" y="90029"/>
                </a:moveTo>
                <a:lnTo>
                  <a:pt x="39775" y="108825"/>
                </a:lnTo>
                <a:lnTo>
                  <a:pt x="1324610" y="2375535"/>
                </a:lnTo>
                <a:lnTo>
                  <a:pt x="1357756" y="2356739"/>
                </a:lnTo>
                <a:lnTo>
                  <a:pt x="72922" y="90029"/>
                </a:lnTo>
                <a:close/>
              </a:path>
              <a:path w="1358264" h="2375535">
                <a:moveTo>
                  <a:pt x="0" y="0"/>
                </a:moveTo>
                <a:lnTo>
                  <a:pt x="6603" y="127635"/>
                </a:lnTo>
                <a:lnTo>
                  <a:pt x="39775" y="108825"/>
                </a:lnTo>
                <a:lnTo>
                  <a:pt x="30352" y="92201"/>
                </a:lnTo>
                <a:lnTo>
                  <a:pt x="63500" y="73406"/>
                </a:lnTo>
                <a:lnTo>
                  <a:pt x="102237" y="73406"/>
                </a:lnTo>
                <a:lnTo>
                  <a:pt x="106044" y="71247"/>
                </a:lnTo>
                <a:lnTo>
                  <a:pt x="0" y="0"/>
                </a:lnTo>
                <a:close/>
              </a:path>
              <a:path w="1358264" h="2375535">
                <a:moveTo>
                  <a:pt x="63500" y="73406"/>
                </a:moveTo>
                <a:lnTo>
                  <a:pt x="30352" y="92201"/>
                </a:lnTo>
                <a:lnTo>
                  <a:pt x="39775" y="108825"/>
                </a:lnTo>
                <a:lnTo>
                  <a:pt x="72922" y="90029"/>
                </a:lnTo>
                <a:lnTo>
                  <a:pt x="63500" y="73406"/>
                </a:lnTo>
                <a:close/>
              </a:path>
              <a:path w="1358264" h="2375535">
                <a:moveTo>
                  <a:pt x="102237" y="73406"/>
                </a:moveTo>
                <a:lnTo>
                  <a:pt x="63500" y="73406"/>
                </a:lnTo>
                <a:lnTo>
                  <a:pt x="72922" y="90029"/>
                </a:lnTo>
                <a:lnTo>
                  <a:pt x="102237" y="7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看</a:t>
            </a:r>
            <a:r>
              <a:rPr lang="zh-CN" altLang="en-US" spc="-5" dirty="0" smtClean="0"/>
              <a:t>图回答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5660263" y="5562396"/>
            <a:ext cx="2599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source: </a:t>
            </a:r>
            <a:r>
              <a:rPr sz="1800" spc="-5" dirty="0">
                <a:latin typeface="Calibri"/>
                <a:cs typeface="Calibri"/>
                <a:hlinkClick r:id="rId2"/>
              </a:rPr>
              <a:t>http://visualqa.org/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0248" y="2159507"/>
            <a:ext cx="8370589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看图回答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859536" y="2116835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7555" y="2072639"/>
            <a:ext cx="1519555" cy="65722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3348" y="3238500"/>
            <a:ext cx="2022348" cy="1036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6479" y="3240023"/>
            <a:ext cx="2261616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2783" y="3278123"/>
            <a:ext cx="1903475" cy="918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7366" y="3340430"/>
            <a:ext cx="1734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846582" y="0"/>
                </a:moveTo>
                <a:lnTo>
                  <a:pt x="846582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846582" y="412622"/>
                </a:lnTo>
                <a:lnTo>
                  <a:pt x="846582" y="550163"/>
                </a:lnTo>
                <a:lnTo>
                  <a:pt x="1121664" y="275081"/>
                </a:lnTo>
                <a:lnTo>
                  <a:pt x="84658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0" y="137540"/>
                </a:moveTo>
                <a:lnTo>
                  <a:pt x="846582" y="137540"/>
                </a:lnTo>
                <a:lnTo>
                  <a:pt x="846582" y="0"/>
                </a:lnTo>
                <a:lnTo>
                  <a:pt x="1121664" y="275081"/>
                </a:lnTo>
                <a:lnTo>
                  <a:pt x="846582" y="550163"/>
                </a:lnTo>
                <a:lnTo>
                  <a:pt x="846582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5952" y="2116835"/>
            <a:ext cx="151638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1458" y="5775147"/>
            <a:ext cx="67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536" y="4611623"/>
            <a:ext cx="3540252" cy="2033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83730" y="5774232"/>
            <a:ext cx="19316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每一个小块都用一个向量表示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4920" y="4794503"/>
            <a:ext cx="420624" cy="345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4920" y="4794503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6046" y="2713101"/>
            <a:ext cx="1162050" cy="568960"/>
          </a:xfrm>
          <a:custGeom>
            <a:avLst/>
            <a:gdLst/>
            <a:ahLst/>
            <a:cxnLst/>
            <a:rect l="l" t="t" r="r" b="b"/>
            <a:pathLst>
              <a:path w="1162050" h="568960">
                <a:moveTo>
                  <a:pt x="78612" y="465200"/>
                </a:moveTo>
                <a:lnTo>
                  <a:pt x="0" y="565912"/>
                </a:lnTo>
                <a:lnTo>
                  <a:pt x="127762" y="568451"/>
                </a:lnTo>
                <a:lnTo>
                  <a:pt x="115248" y="542163"/>
                </a:lnTo>
                <a:lnTo>
                  <a:pt x="94233" y="542163"/>
                </a:lnTo>
                <a:lnTo>
                  <a:pt x="77850" y="507746"/>
                </a:lnTo>
                <a:lnTo>
                  <a:pt x="94986" y="499598"/>
                </a:lnTo>
                <a:lnTo>
                  <a:pt x="78612" y="465200"/>
                </a:lnTo>
                <a:close/>
              </a:path>
              <a:path w="1162050" h="568960">
                <a:moveTo>
                  <a:pt x="94986" y="499598"/>
                </a:moveTo>
                <a:lnTo>
                  <a:pt x="77850" y="507746"/>
                </a:lnTo>
                <a:lnTo>
                  <a:pt x="94233" y="542163"/>
                </a:lnTo>
                <a:lnTo>
                  <a:pt x="111368" y="534012"/>
                </a:lnTo>
                <a:lnTo>
                  <a:pt x="94986" y="499598"/>
                </a:lnTo>
                <a:close/>
              </a:path>
              <a:path w="1162050" h="568960">
                <a:moveTo>
                  <a:pt x="111368" y="534012"/>
                </a:moveTo>
                <a:lnTo>
                  <a:pt x="94233" y="542163"/>
                </a:lnTo>
                <a:lnTo>
                  <a:pt x="115248" y="542163"/>
                </a:lnTo>
                <a:lnTo>
                  <a:pt x="111368" y="534012"/>
                </a:lnTo>
                <a:close/>
              </a:path>
              <a:path w="1162050" h="568960">
                <a:moveTo>
                  <a:pt x="1145666" y="0"/>
                </a:moveTo>
                <a:lnTo>
                  <a:pt x="94986" y="499598"/>
                </a:lnTo>
                <a:lnTo>
                  <a:pt x="111368" y="534012"/>
                </a:lnTo>
                <a:lnTo>
                  <a:pt x="1161923" y="34289"/>
                </a:lnTo>
                <a:lnTo>
                  <a:pt x="1145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9619" y="2772917"/>
            <a:ext cx="229235" cy="2040255"/>
          </a:xfrm>
          <a:custGeom>
            <a:avLst/>
            <a:gdLst/>
            <a:ahLst/>
            <a:cxnLst/>
            <a:rect l="l" t="t" r="r" b="b"/>
            <a:pathLst>
              <a:path w="229235" h="2040254">
                <a:moveTo>
                  <a:pt x="75927" y="112396"/>
                </a:moveTo>
                <a:lnTo>
                  <a:pt x="37954" y="115444"/>
                </a:lnTo>
                <a:lnTo>
                  <a:pt x="191007" y="2039874"/>
                </a:lnTo>
                <a:lnTo>
                  <a:pt x="228980" y="2036953"/>
                </a:lnTo>
                <a:lnTo>
                  <a:pt x="75927" y="112396"/>
                </a:lnTo>
                <a:close/>
              </a:path>
              <a:path w="229235" h="2040254">
                <a:moveTo>
                  <a:pt x="47878" y="0"/>
                </a:moveTo>
                <a:lnTo>
                  <a:pt x="0" y="118491"/>
                </a:lnTo>
                <a:lnTo>
                  <a:pt x="37954" y="115444"/>
                </a:lnTo>
                <a:lnTo>
                  <a:pt x="36448" y="96520"/>
                </a:lnTo>
                <a:lnTo>
                  <a:pt x="74421" y="93472"/>
                </a:lnTo>
                <a:lnTo>
                  <a:pt x="104331" y="93472"/>
                </a:lnTo>
                <a:lnTo>
                  <a:pt x="47878" y="0"/>
                </a:lnTo>
                <a:close/>
              </a:path>
              <a:path w="229235" h="2040254">
                <a:moveTo>
                  <a:pt x="74421" y="93472"/>
                </a:moveTo>
                <a:lnTo>
                  <a:pt x="36448" y="96520"/>
                </a:lnTo>
                <a:lnTo>
                  <a:pt x="37954" y="115444"/>
                </a:lnTo>
                <a:lnTo>
                  <a:pt x="75927" y="112396"/>
                </a:lnTo>
                <a:lnTo>
                  <a:pt x="74421" y="93472"/>
                </a:lnTo>
                <a:close/>
              </a:path>
              <a:path w="229235" h="2040254">
                <a:moveTo>
                  <a:pt x="104331" y="93472"/>
                </a:moveTo>
                <a:lnTo>
                  <a:pt x="74421" y="93472"/>
                </a:lnTo>
                <a:lnTo>
                  <a:pt x="75927" y="112396"/>
                </a:lnTo>
                <a:lnTo>
                  <a:pt x="113918" y="109347"/>
                </a:lnTo>
                <a:lnTo>
                  <a:pt x="104331" y="93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1567" y="4175759"/>
            <a:ext cx="1884045" cy="619125"/>
          </a:xfrm>
          <a:custGeom>
            <a:avLst/>
            <a:gdLst/>
            <a:ahLst/>
            <a:cxnLst/>
            <a:rect l="l" t="t" r="r" b="b"/>
            <a:pathLst>
              <a:path w="1884045" h="619125">
                <a:moveTo>
                  <a:pt x="1883791" y="6187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27497" y="2698242"/>
            <a:ext cx="1189355" cy="2299335"/>
          </a:xfrm>
          <a:custGeom>
            <a:avLst/>
            <a:gdLst/>
            <a:ahLst/>
            <a:cxnLst/>
            <a:rect l="l" t="t" r="r" b="b"/>
            <a:pathLst>
              <a:path w="1189354" h="2299335">
                <a:moveTo>
                  <a:pt x="69018" y="93062"/>
                </a:moveTo>
                <a:lnTo>
                  <a:pt x="35083" y="110410"/>
                </a:lnTo>
                <a:lnTo>
                  <a:pt x="1155191" y="2299335"/>
                </a:lnTo>
                <a:lnTo>
                  <a:pt x="1189101" y="2281936"/>
                </a:lnTo>
                <a:lnTo>
                  <a:pt x="69018" y="93062"/>
                </a:lnTo>
                <a:close/>
              </a:path>
              <a:path w="1189354" h="2299335">
                <a:moveTo>
                  <a:pt x="0" y="0"/>
                </a:moveTo>
                <a:lnTo>
                  <a:pt x="1142" y="127762"/>
                </a:lnTo>
                <a:lnTo>
                  <a:pt x="35083" y="110410"/>
                </a:lnTo>
                <a:lnTo>
                  <a:pt x="26415" y="93472"/>
                </a:lnTo>
                <a:lnTo>
                  <a:pt x="60325" y="76073"/>
                </a:lnTo>
                <a:lnTo>
                  <a:pt x="102251" y="76073"/>
                </a:lnTo>
                <a:lnTo>
                  <a:pt x="102997" y="75692"/>
                </a:lnTo>
                <a:lnTo>
                  <a:pt x="0" y="0"/>
                </a:lnTo>
                <a:close/>
              </a:path>
              <a:path w="1189354" h="2299335">
                <a:moveTo>
                  <a:pt x="60325" y="76073"/>
                </a:moveTo>
                <a:lnTo>
                  <a:pt x="26415" y="93472"/>
                </a:lnTo>
                <a:lnTo>
                  <a:pt x="35083" y="110410"/>
                </a:lnTo>
                <a:lnTo>
                  <a:pt x="69018" y="93062"/>
                </a:lnTo>
                <a:lnTo>
                  <a:pt x="60325" y="76073"/>
                </a:lnTo>
                <a:close/>
              </a:path>
              <a:path w="1189354" h="2299335">
                <a:moveTo>
                  <a:pt x="102251" y="76073"/>
                </a:moveTo>
                <a:lnTo>
                  <a:pt x="60325" y="76073"/>
                </a:lnTo>
                <a:lnTo>
                  <a:pt x="69018" y="93062"/>
                </a:lnTo>
                <a:lnTo>
                  <a:pt x="102251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99203" y="4568952"/>
            <a:ext cx="3538728" cy="2033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43500" y="5071871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02935" y="5111496"/>
            <a:ext cx="204215" cy="6476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73852" y="4770120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33288" y="4809744"/>
            <a:ext cx="204215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34684" y="4503420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94120" y="4543044"/>
            <a:ext cx="204215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2788" y="5384291"/>
            <a:ext cx="323088" cy="7650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02223" y="5423915"/>
            <a:ext cx="204215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73140" y="5082540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32576" y="5122164"/>
            <a:ext cx="204215" cy="647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33971" y="4815840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93407" y="4855464"/>
            <a:ext cx="204216" cy="647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1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1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15284" y="4197096"/>
            <a:ext cx="2812415" cy="607695"/>
          </a:xfrm>
          <a:custGeom>
            <a:avLst/>
            <a:gdLst/>
            <a:ahLst/>
            <a:cxnLst/>
            <a:rect l="l" t="t" r="r" b="b"/>
            <a:pathLst>
              <a:path w="2812415" h="607695">
                <a:moveTo>
                  <a:pt x="2812415" y="607313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16752" y="4805171"/>
            <a:ext cx="420624" cy="3474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16752" y="4805171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看图回答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638415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Huijuan </a:t>
            </a:r>
            <a:r>
              <a:rPr sz="2400" spc="-20" dirty="0">
                <a:latin typeface="Calibri"/>
                <a:cs typeface="Calibri"/>
              </a:rPr>
              <a:t>Xu, </a:t>
            </a:r>
            <a:r>
              <a:rPr sz="2400" spc="-25" dirty="0">
                <a:latin typeface="Calibri"/>
                <a:cs typeface="Calibri"/>
              </a:rPr>
              <a:t>Kate </a:t>
            </a:r>
            <a:r>
              <a:rPr sz="2400" spc="-15" dirty="0">
                <a:latin typeface="Calibri"/>
                <a:cs typeface="Calibri"/>
              </a:rPr>
              <a:t>Saenko. </a:t>
            </a:r>
            <a:r>
              <a:rPr sz="2400" dirty="0">
                <a:latin typeface="Calibri"/>
                <a:cs typeface="Calibri"/>
              </a:rPr>
              <a:t>Ask, </a:t>
            </a:r>
            <a:r>
              <a:rPr sz="2400" spc="-20" dirty="0">
                <a:latin typeface="Calibri"/>
                <a:cs typeface="Calibri"/>
              </a:rPr>
              <a:t>Attend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Answer: </a:t>
            </a:r>
            <a:r>
              <a:rPr sz="2400" spc="-5" dirty="0">
                <a:latin typeface="Calibri"/>
                <a:cs typeface="Calibri"/>
              </a:rPr>
              <a:t>Exploring  Question-Guided Spatial </a:t>
            </a:r>
            <a:r>
              <a:rPr sz="2400" spc="-20" dirty="0">
                <a:latin typeface="Calibri"/>
                <a:cs typeface="Calibri"/>
              </a:rPr>
              <a:t>Attention for </a:t>
            </a:r>
            <a:r>
              <a:rPr sz="2400" spc="-5" dirty="0">
                <a:latin typeface="Calibri"/>
                <a:cs typeface="Calibri"/>
              </a:rPr>
              <a:t>Visual Question  Answering. </a:t>
            </a:r>
            <a:r>
              <a:rPr sz="2400" dirty="0">
                <a:latin typeface="Calibri"/>
                <a:cs typeface="Calibri"/>
              </a:rPr>
              <a:t>arXiv </a:t>
            </a:r>
            <a:r>
              <a:rPr sz="2400" spc="-10" dirty="0">
                <a:latin typeface="Calibri"/>
                <a:cs typeface="Calibri"/>
              </a:rPr>
              <a:t>Pre-Print,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2015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616" y="3067811"/>
            <a:ext cx="7668768" cy="3108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292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语音回答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681931"/>
            <a:ext cx="7416800" cy="102489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b="1" spc="-20" dirty="0" smtClean="0">
                <a:cs typeface="Calibri"/>
              </a:rPr>
              <a:t>托福</a:t>
            </a:r>
            <a:r>
              <a:rPr lang="zh-CN" altLang="en-US" sz="2800" b="1" spc="-20" dirty="0">
                <a:cs typeface="Calibri"/>
              </a:rPr>
              <a:t>听力理解考试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Example: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943" y="2901441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Audio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943" y="3248279"/>
            <a:ext cx="7369809" cy="3103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1484">
              <a:lnSpc>
                <a:spcPct val="148300"/>
              </a:lnSpc>
              <a:spcBef>
                <a:spcPts val="95"/>
              </a:spcBef>
            </a:pPr>
            <a:r>
              <a:rPr sz="2400" spc="-5" dirty="0">
                <a:latin typeface="Calibri"/>
                <a:cs typeface="Calibri"/>
              </a:rPr>
              <a:t>Question: </a:t>
            </a:r>
            <a:r>
              <a:rPr sz="2400" dirty="0">
                <a:latin typeface="Calibri"/>
                <a:cs typeface="Calibri"/>
              </a:rPr>
              <a:t>“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possible </a:t>
            </a:r>
            <a:r>
              <a:rPr sz="2400" spc="-5" dirty="0">
                <a:latin typeface="Calibri"/>
                <a:cs typeface="Calibri"/>
              </a:rPr>
              <a:t>origin of </a:t>
            </a:r>
            <a:r>
              <a:rPr sz="2400" spc="-25" dirty="0">
                <a:latin typeface="Calibri"/>
                <a:cs typeface="Calibri"/>
              </a:rPr>
              <a:t>Venus’ </a:t>
            </a:r>
            <a:r>
              <a:rPr sz="2400" dirty="0">
                <a:latin typeface="Calibri"/>
                <a:cs typeface="Calibri"/>
              </a:rPr>
              <a:t>clouds? ”  </a:t>
            </a:r>
            <a:r>
              <a:rPr sz="2400" spc="-5" dirty="0">
                <a:latin typeface="Calibri"/>
                <a:cs typeface="Calibri"/>
              </a:rPr>
              <a:t>Choices:</a:t>
            </a:r>
            <a:endParaRPr sz="2400">
              <a:latin typeface="Calibri"/>
              <a:cs typeface="Calibri"/>
            </a:endParaRPr>
          </a:p>
          <a:p>
            <a:pPr marL="440690" indent="-427990">
              <a:lnSpc>
                <a:spcPct val="100000"/>
              </a:lnSpc>
              <a:spcBef>
                <a:spcPts val="1245"/>
              </a:spcBef>
              <a:buAutoNum type="alphaUcParenBoth"/>
              <a:tabLst>
                <a:tab pos="441325" algn="l"/>
              </a:tabLst>
            </a:pPr>
            <a:r>
              <a:rPr sz="2400" spc="-15" dirty="0">
                <a:latin typeface="Calibri"/>
                <a:cs typeface="Calibri"/>
              </a:rPr>
              <a:t>gases </a:t>
            </a:r>
            <a:r>
              <a:rPr sz="2400" spc="-10" dirty="0">
                <a:latin typeface="Calibri"/>
                <a:cs typeface="Calibri"/>
              </a:rPr>
              <a:t>released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result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volcanic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activity</a:t>
            </a:r>
            <a:endParaRPr sz="2400">
              <a:latin typeface="Calibri"/>
              <a:cs typeface="Calibri"/>
            </a:endParaRPr>
          </a:p>
          <a:p>
            <a:pPr marL="429895" indent="-417195">
              <a:lnSpc>
                <a:spcPct val="100000"/>
              </a:lnSpc>
              <a:spcBef>
                <a:spcPts val="1105"/>
              </a:spcBef>
              <a:buAutoNum type="alphaUcParenBoth"/>
              <a:tabLst>
                <a:tab pos="430530" algn="l"/>
              </a:tabLst>
            </a:pPr>
            <a:r>
              <a:rPr sz="2400" spc="-5" dirty="0">
                <a:latin typeface="Calibri"/>
                <a:cs typeface="Calibri"/>
              </a:rPr>
              <a:t>chemical reactions </a:t>
            </a:r>
            <a:r>
              <a:rPr sz="2400" spc="-10" dirty="0">
                <a:latin typeface="Calibri"/>
                <a:cs typeface="Calibri"/>
              </a:rPr>
              <a:t>caused by </a:t>
            </a:r>
            <a:r>
              <a:rPr sz="2400" spc="-5" dirty="0">
                <a:latin typeface="Calibri"/>
                <a:cs typeface="Calibri"/>
              </a:rPr>
              <a:t>high </a:t>
            </a:r>
            <a:r>
              <a:rPr sz="2400" spc="-10" dirty="0">
                <a:latin typeface="Calibri"/>
                <a:cs typeface="Calibri"/>
              </a:rPr>
              <a:t>surface </a:t>
            </a:r>
            <a:r>
              <a:rPr sz="2400" spc="-15" dirty="0">
                <a:latin typeface="Calibri"/>
                <a:cs typeface="Calibri"/>
              </a:rPr>
              <a:t>temperatures</a:t>
            </a:r>
            <a:endParaRPr sz="2400">
              <a:latin typeface="Calibri"/>
              <a:cs typeface="Calibri"/>
            </a:endParaRPr>
          </a:p>
          <a:p>
            <a:pPr marL="426720" indent="-414020">
              <a:lnSpc>
                <a:spcPct val="100000"/>
              </a:lnSpc>
              <a:spcBef>
                <a:spcPts val="720"/>
              </a:spcBef>
              <a:buAutoNum type="alphaUcParenBoth"/>
              <a:tabLst>
                <a:tab pos="427355" algn="l"/>
              </a:tabLst>
            </a:pPr>
            <a:r>
              <a:rPr sz="2400" spc="-15" dirty="0">
                <a:latin typeface="Calibri"/>
                <a:cs typeface="Calibri"/>
              </a:rPr>
              <a:t>bursts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radio </a:t>
            </a:r>
            <a:r>
              <a:rPr sz="2400" spc="-5" dirty="0">
                <a:latin typeface="Calibri"/>
                <a:cs typeface="Calibri"/>
              </a:rPr>
              <a:t>energy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plane's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surface</a:t>
            </a:r>
            <a:endParaRPr sz="2400">
              <a:latin typeface="Calibri"/>
              <a:cs typeface="Calibri"/>
            </a:endParaRPr>
          </a:p>
          <a:p>
            <a:pPr marL="452755" indent="-440055">
              <a:lnSpc>
                <a:spcPct val="100000"/>
              </a:lnSpc>
              <a:spcBef>
                <a:spcPts val="1110"/>
              </a:spcBef>
              <a:buAutoNum type="alphaUcParenBoth"/>
              <a:tabLst>
                <a:tab pos="453390" algn="l"/>
              </a:tabLst>
            </a:pPr>
            <a:r>
              <a:rPr sz="2400" spc="-15" dirty="0">
                <a:latin typeface="Calibri"/>
                <a:cs typeface="Calibri"/>
              </a:rPr>
              <a:t>strong </a:t>
            </a:r>
            <a:r>
              <a:rPr sz="2400" dirty="0">
                <a:latin typeface="Calibri"/>
                <a:cs typeface="Calibri"/>
              </a:rPr>
              <a:t>winds </a:t>
            </a:r>
            <a:r>
              <a:rPr sz="2400" spc="-10" dirty="0">
                <a:latin typeface="Calibri"/>
                <a:cs typeface="Calibri"/>
              </a:rPr>
              <a:t>that blow </a:t>
            </a:r>
            <a:r>
              <a:rPr sz="2400" spc="-15" dirty="0">
                <a:latin typeface="Calibri"/>
                <a:cs typeface="Calibri"/>
              </a:rPr>
              <a:t>dust into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atmosphere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03701" y="2872562"/>
            <a:ext cx="40551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(The original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story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is 5 min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long.)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7311" y="2808732"/>
            <a:ext cx="609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483706"/>
            <a:ext cx="2725420" cy="8451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</a:t>
            </a:r>
            <a:r>
              <a:rPr lang="zh-CN" altLang="en-US" sz="2400" spc="-10" dirty="0" smtClean="0">
                <a:latin typeface="Calibri"/>
                <a:cs typeface="Calibri"/>
              </a:rPr>
              <a:t>深网络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241300" algn="l"/>
              </a:tabLst>
            </a:pPr>
            <a:r>
              <a:rPr lang="zh-CN" altLang="en-US" sz="2400" spc="-20" dirty="0" smtClean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8455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9412" y="3429000"/>
            <a:ext cx="7886700" cy="561051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01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4108322"/>
            <a:ext cx="6959600" cy="2009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lang="zh-CN" altLang="en-US" sz="2400" spc="-55" dirty="0">
                <a:latin typeface="Calibri"/>
                <a:cs typeface="Calibri"/>
              </a:rPr>
              <a:t>文本</a:t>
            </a:r>
            <a:r>
              <a:rPr sz="2400" spc="-55" dirty="0" smtClean="0">
                <a:latin typeface="Calibri"/>
                <a:cs typeface="Calibri"/>
              </a:rPr>
              <a:t>: </a:t>
            </a:r>
            <a:r>
              <a:rPr lang="zh-CN" altLang="en-US" sz="2400" spc="-10" dirty="0" smtClean="0">
                <a:latin typeface="Calibri"/>
                <a:cs typeface="Calibri"/>
              </a:rPr>
              <a:t>理解单词的含义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视频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在无监督的情况下学习人类的语言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13238"/>
            <a:ext cx="5972810" cy="70596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lang="zh-CN" altLang="en-US" dirty="0" smtClean="0"/>
              <a:t>强化学习的情景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93466" y="3250768"/>
            <a:ext cx="75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</a:p>
        </p:txBody>
      </p:sp>
      <p:sp>
        <p:nvSpPr>
          <p:cNvPr id="5" name="object 5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 smtClean="0">
                <a:latin typeface="Calibri"/>
                <a:cs typeface="Calibri"/>
              </a:rPr>
              <a:t>   环境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   观察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4744" y="3508247"/>
            <a:ext cx="851799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71464" y="1992248"/>
            <a:ext cx="824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动作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33671" y="4605654"/>
            <a:ext cx="9613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5" dirty="0">
                <a:latin typeface="Calibri"/>
                <a:cs typeface="Calibri"/>
              </a:rPr>
              <a:t>惩罚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2284" y="3302508"/>
            <a:ext cx="2098548" cy="1391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41395" y="4529708"/>
            <a:ext cx="1099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584825" cy="6546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lang="zh-CN" altLang="en-US" spc="-20" dirty="0" smtClean="0"/>
              <a:t>深度学习得到大量关注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800850" cy="4456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dirty="0" smtClean="0">
                <a:latin typeface="Calibri"/>
                <a:cs typeface="Calibri"/>
              </a:rPr>
              <a:t>我相信你以前见过很多振奋人心的结果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817" y="6236004"/>
            <a:ext cx="5965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Calibri"/>
                <a:cs typeface="Calibri"/>
              </a:rPr>
              <a:t>这</a:t>
            </a:r>
            <a:r>
              <a:rPr lang="zh-CN" altLang="en-US" sz="2800" spc="-5" dirty="0" smtClean="0">
                <a:latin typeface="Calibri"/>
                <a:cs typeface="Calibri"/>
              </a:rPr>
              <a:t>次演讲侧重基本技术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9255" y="2382011"/>
            <a:ext cx="6451091" cy="3753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7858" y="5240477"/>
            <a:ext cx="2145665" cy="8387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lang="zh-CN" altLang="en-US" spc="-5" dirty="0" smtClean="0">
                <a:latin typeface="Arial"/>
                <a:cs typeface="Arial"/>
              </a:rPr>
              <a:t>在谷歌深度学习的趋势</a:t>
            </a:r>
            <a:r>
              <a:rPr lang="zh-CN" altLang="en-US" spc="-5" dirty="0">
                <a:latin typeface="Arial"/>
                <a:cs typeface="Arial"/>
              </a:rPr>
              <a:t>。</a:t>
            </a:r>
            <a:r>
              <a:rPr sz="1800" spc="-5" dirty="0" smtClean="0">
                <a:latin typeface="Arial"/>
                <a:cs typeface="Arial"/>
              </a:rPr>
              <a:t> </a:t>
            </a:r>
            <a:r>
              <a:rPr lang="zh-CN" altLang="en-US" spc="-5" dirty="0" smtClean="0">
                <a:latin typeface="Arial"/>
                <a:cs typeface="Arial"/>
              </a:rPr>
              <a:t>资源</a:t>
            </a:r>
            <a:r>
              <a:rPr sz="1800" spc="-5" dirty="0" smtClean="0">
                <a:latin typeface="Arial"/>
                <a:cs typeface="Arial"/>
              </a:rPr>
              <a:t>: SIGMOD/Jeff</a:t>
            </a:r>
            <a:r>
              <a:rPr sz="1800" spc="-20" dirty="0" smtClean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Dean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54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输出层</a:t>
            </a:r>
            <a:r>
              <a:rPr spc="-5" dirty="0" smtClean="0"/>
              <a:t>(Option</a:t>
            </a:r>
            <a:r>
              <a:rPr spc="-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5022850" cy="1225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 err="1" smtClean="0">
                <a:latin typeface="Calibri"/>
                <a:cs typeface="Calibri"/>
              </a:rPr>
              <a:t>Softmax</a:t>
            </a:r>
            <a:r>
              <a:rPr lang="en-US" sz="2800" spc="-10" dirty="0" smtClean="0">
                <a:latin typeface="Calibri"/>
                <a:cs typeface="Calibri"/>
              </a:rPr>
              <a:t> </a:t>
            </a:r>
            <a:r>
              <a:rPr sz="2800" spc="-10" dirty="0" smtClean="0">
                <a:latin typeface="Calibri"/>
                <a:cs typeface="Calibri"/>
              </a:rPr>
              <a:t> </a:t>
            </a:r>
            <a:r>
              <a:rPr lang="zh-CN" altLang="en-US" sz="2800" spc="-25" dirty="0" smtClean="0">
                <a:latin typeface="Calibri"/>
                <a:cs typeface="Calibri"/>
              </a:rPr>
              <a:t>层作为输出层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lang="zh-CN" altLang="en-US" sz="2400" b="1" i="1" u="sng" spc="-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普通层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2620" y="4320540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8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8" y="115824"/>
                </a:lnTo>
                <a:lnTo>
                  <a:pt x="1219200" y="86868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2620" y="5205984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8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8" y="115824"/>
                </a:lnTo>
                <a:lnTo>
                  <a:pt x="1219200" y="86868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2620" y="3432047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7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7" y="115824"/>
                </a:lnTo>
                <a:lnTo>
                  <a:pt x="1219200" y="86867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99317" y="3039863"/>
            <a:ext cx="1317625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50"/>
              </a:lnSpc>
              <a:spcBef>
                <a:spcPts val="135"/>
              </a:spcBef>
              <a:tabLst>
                <a:tab pos="318135" algn="l"/>
                <a:tab pos="1184275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200" dirty="0" smtClean="0">
                <a:latin typeface="Symbol"/>
                <a:cs typeface="Symbol"/>
              </a:rPr>
              <a:t></a:t>
            </a:r>
            <a:r>
              <a:rPr sz="2700" i="1" spc="-525" dirty="0" smtClean="0">
                <a:latin typeface="Symbol"/>
                <a:cs typeface="Symbol"/>
              </a:rPr>
              <a:t></a:t>
            </a:r>
            <a:r>
              <a:rPr lang="en-US" sz="2700" i="1" spc="-525" dirty="0" smtClean="0">
                <a:latin typeface="Symbol"/>
                <a:cs typeface="Symbol"/>
              </a:rPr>
              <a:t>    </a:t>
            </a:r>
            <a:r>
              <a:rPr sz="4050" spc="-535" dirty="0" smtClean="0">
                <a:latin typeface="Symbol"/>
                <a:cs typeface="Symbol"/>
              </a:rPr>
              <a:t></a:t>
            </a:r>
            <a:r>
              <a:rPr sz="2550" i="1" spc="0" dirty="0">
                <a:latin typeface="Times New Roman"/>
                <a:cs typeface="Times New Roman"/>
              </a:rPr>
              <a:t>z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4050" spc="-509" dirty="0">
                <a:latin typeface="Symbol"/>
                <a:cs typeface="Symbol"/>
              </a:rPr>
              <a:t></a:t>
            </a:r>
            <a:endParaRPr sz="4050" dirty="0">
              <a:latin typeface="Symbol"/>
              <a:cs typeface="Symbol"/>
            </a:endParaRPr>
          </a:p>
          <a:p>
            <a:pPr marR="43180" algn="ctr">
              <a:lnSpc>
                <a:spcPts val="930"/>
              </a:lnSpc>
              <a:tabLst>
                <a:tab pos="884555" algn="l"/>
              </a:tabLst>
            </a:pPr>
            <a:r>
              <a:rPr sz="1450" spc="15" dirty="0">
                <a:latin typeface="Times New Roman"/>
                <a:cs typeface="Times New Roman"/>
              </a:rPr>
              <a:t>1	1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2603" y="3975082"/>
            <a:ext cx="1353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079"/>
              </a:lnSpc>
              <a:spcBef>
                <a:spcPts val="100"/>
              </a:spcBef>
              <a:tabLst>
                <a:tab pos="353695" algn="l"/>
                <a:tab pos="1221105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204" dirty="0" smtClean="0">
                <a:latin typeface="Symbol"/>
                <a:cs typeface="Symbol"/>
              </a:rPr>
              <a:t></a:t>
            </a:r>
            <a:r>
              <a:rPr sz="2700" i="1" spc="-525" dirty="0" smtClean="0">
                <a:latin typeface="Symbol"/>
                <a:cs typeface="Symbol"/>
              </a:rPr>
              <a:t></a:t>
            </a:r>
            <a:r>
              <a:rPr lang="en-US" sz="2700" i="1" spc="-525" dirty="0" smtClean="0">
                <a:latin typeface="Symbol"/>
                <a:cs typeface="Symbol"/>
              </a:rPr>
              <a:t>    </a:t>
            </a:r>
            <a:r>
              <a:rPr sz="4100" spc="-550" dirty="0" smtClean="0">
                <a:latin typeface="Symbol"/>
                <a:cs typeface="Symbol"/>
              </a:rPr>
              <a:t></a:t>
            </a:r>
            <a:r>
              <a:rPr sz="2550" i="1" spc="0" dirty="0">
                <a:latin typeface="Times New Roman"/>
                <a:cs typeface="Times New Roman"/>
              </a:rPr>
              <a:t>z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4100" spc="-525" dirty="0">
                <a:latin typeface="Symbol"/>
                <a:cs typeface="Symbol"/>
              </a:rPr>
              <a:t></a:t>
            </a:r>
            <a:endParaRPr sz="4100" dirty="0">
              <a:latin typeface="Symbol"/>
              <a:cs typeface="Symbol"/>
            </a:endParaRPr>
          </a:p>
          <a:p>
            <a:pPr marR="635" algn="ctr">
              <a:lnSpc>
                <a:spcPts val="960"/>
              </a:lnSpc>
              <a:tabLst>
                <a:tab pos="920750" algn="l"/>
              </a:tabLst>
            </a:pPr>
            <a:r>
              <a:rPr sz="1500" spc="-5" dirty="0">
                <a:latin typeface="Times New Roman"/>
                <a:cs typeface="Times New Roman"/>
              </a:rPr>
              <a:t>2	2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7835" y="4842710"/>
            <a:ext cx="1341755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50"/>
              </a:lnSpc>
              <a:spcBef>
                <a:spcPts val="135"/>
              </a:spcBef>
              <a:tabLst>
                <a:tab pos="342265" algn="l"/>
                <a:tab pos="1209040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204" dirty="0" smtClean="0">
                <a:latin typeface="Symbol"/>
                <a:cs typeface="Symbol"/>
              </a:rPr>
              <a:t></a:t>
            </a:r>
            <a:r>
              <a:rPr sz="2700" i="1" spc="-525" dirty="0" smtClean="0">
                <a:latin typeface="Symbol"/>
                <a:cs typeface="Symbol"/>
              </a:rPr>
              <a:t></a:t>
            </a:r>
            <a:r>
              <a:rPr lang="en-US" sz="2700" i="1" spc="-525" dirty="0" smtClean="0">
                <a:latin typeface="Symbol"/>
                <a:cs typeface="Symbol"/>
              </a:rPr>
              <a:t>    </a:t>
            </a:r>
            <a:r>
              <a:rPr sz="4050" spc="-535" dirty="0" smtClean="0">
                <a:latin typeface="Symbol"/>
                <a:cs typeface="Symbol"/>
              </a:rPr>
              <a:t></a:t>
            </a:r>
            <a:r>
              <a:rPr sz="2550" i="1" dirty="0">
                <a:latin typeface="Times New Roman"/>
                <a:cs typeface="Times New Roman"/>
              </a:rPr>
              <a:t>z	</a:t>
            </a:r>
            <a:r>
              <a:rPr sz="4050" spc="-509" dirty="0">
                <a:latin typeface="Symbol"/>
                <a:cs typeface="Symbol"/>
              </a:rPr>
              <a:t></a:t>
            </a:r>
            <a:endParaRPr sz="4050" dirty="0">
              <a:latin typeface="Symbol"/>
              <a:cs typeface="Symbol"/>
            </a:endParaRPr>
          </a:p>
          <a:p>
            <a:pPr marR="12065" algn="ctr">
              <a:lnSpc>
                <a:spcPts val="930"/>
              </a:lnSpc>
              <a:tabLst>
                <a:tab pos="908685" algn="l"/>
              </a:tabLst>
            </a:pPr>
            <a:r>
              <a:rPr sz="1450" spc="15" dirty="0">
                <a:latin typeface="Times New Roman"/>
                <a:cs typeface="Times New Roman"/>
              </a:rPr>
              <a:t>3	3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8848" y="4326635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848" y="5213603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848" y="3439667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2832" y="3227832"/>
            <a:ext cx="594360" cy="595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9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2832" y="4116323"/>
            <a:ext cx="594360" cy="5958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2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9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2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5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2832" y="5001767"/>
            <a:ext cx="594360" cy="59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1645" y="3498965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5789" y="3282157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7710" y="4385933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0737" y="4169125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265" y="5016460"/>
            <a:ext cx="25146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30" dirty="0">
                <a:latin typeface="Times New Roman"/>
                <a:cs typeface="Times New Roman"/>
              </a:rPr>
              <a:t>z</a:t>
            </a:r>
            <a:r>
              <a:rPr sz="2250" spc="-7" baseline="-24074" dirty="0">
                <a:latin typeface="Times New Roman"/>
                <a:cs typeface="Times New Roman"/>
              </a:rPr>
              <a:t>3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6389" y="3257296"/>
            <a:ext cx="351790" cy="43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i="1" spc="-100" dirty="0">
                <a:latin typeface="Symbol"/>
                <a:cs typeface="Symbol"/>
              </a:rPr>
              <a:t>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44197" y="4148987"/>
            <a:ext cx="35496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i="1" spc="-55" dirty="0">
                <a:latin typeface="Symbol"/>
                <a:cs typeface="Symbol"/>
              </a:rPr>
              <a:t>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76201" y="5020084"/>
            <a:ext cx="35623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spc="-80" dirty="0">
                <a:latin typeface="Symbol"/>
                <a:cs typeface="Symbol"/>
              </a:rPr>
              <a:t>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13096" y="3615690"/>
            <a:ext cx="325183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一般来说，网络的输出可以是任何值</a:t>
            </a:r>
            <a:r>
              <a:rPr sz="2400" spc="-10" dirty="0" smtClean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13096" y="4726051"/>
            <a:ext cx="3550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可能不容易解释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强化学习的情景</a:t>
            </a:r>
            <a:endParaRPr spc="-30" dirty="0"/>
          </a:p>
        </p:txBody>
      </p:sp>
      <p:sp>
        <p:nvSpPr>
          <p:cNvPr id="4" name="object 4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93466" y="3250768"/>
            <a:ext cx="75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</a:p>
        </p:txBody>
      </p:sp>
      <p:sp>
        <p:nvSpPr>
          <p:cNvPr id="6" name="object 6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 smtClean="0">
                <a:latin typeface="Calibri"/>
                <a:cs typeface="Calibri"/>
              </a:rPr>
              <a:t>  环境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  观察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4744" y="3508247"/>
            <a:ext cx="851799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33671" y="4605654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5" dirty="0" smtClean="0">
                <a:latin typeface="Calibri"/>
                <a:cs typeface="Calibri"/>
              </a:rPr>
              <a:t>  奖励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00933" y="4712589"/>
            <a:ext cx="1383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Thank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you.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10528" y="2740151"/>
            <a:ext cx="1757172" cy="2659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65320" y="1139139"/>
            <a:ext cx="40513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智能体</a:t>
            </a:r>
            <a:r>
              <a:rPr lang="en-US" altLang="zh-CN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r>
              <a:rPr lang="en-US" sz="2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zh-CN" alt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学会采取行动最大化预期回报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297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监督学习</a:t>
            </a:r>
            <a:r>
              <a:rPr dirty="0" smtClean="0"/>
              <a:t>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lang="zh-CN" altLang="en-US" spc="-30" dirty="0" smtClean="0"/>
              <a:t>强化学习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183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327272"/>
            <a:ext cx="238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0" dirty="0" smtClean="0"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7552" y="3840479"/>
            <a:ext cx="498347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1394" y="5010150"/>
            <a:ext cx="1416050" cy="852169"/>
          </a:xfrm>
          <a:custGeom>
            <a:avLst/>
            <a:gdLst/>
            <a:ahLst/>
            <a:cxnLst/>
            <a:rect l="l" t="t" r="r" b="b"/>
            <a:pathLst>
              <a:path w="1416050" h="852170">
                <a:moveTo>
                  <a:pt x="0" y="85343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1" y="0"/>
                </a:lnTo>
                <a:lnTo>
                  <a:pt x="1179830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3"/>
                </a:lnTo>
                <a:lnTo>
                  <a:pt x="1415795" y="298703"/>
                </a:lnTo>
                <a:lnTo>
                  <a:pt x="1415795" y="426719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3"/>
                </a:lnTo>
                <a:lnTo>
                  <a:pt x="1179830" y="512063"/>
                </a:lnTo>
                <a:lnTo>
                  <a:pt x="1250442" y="851954"/>
                </a:lnTo>
                <a:lnTo>
                  <a:pt x="825881" y="512063"/>
                </a:lnTo>
                <a:lnTo>
                  <a:pt x="85343" y="512063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19"/>
                </a:lnTo>
                <a:lnTo>
                  <a:pt x="0" y="298703"/>
                </a:lnTo>
                <a:lnTo>
                  <a:pt x="0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2214" y="5054549"/>
            <a:ext cx="994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Hello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Wingdings"/>
                <a:cs typeface="Wingdings"/>
              </a:rPr>
              <a:t>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8915" y="5871971"/>
            <a:ext cx="1178560" cy="60833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81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55870" y="4996434"/>
            <a:ext cx="1416050" cy="837565"/>
          </a:xfrm>
          <a:custGeom>
            <a:avLst/>
            <a:gdLst/>
            <a:ahLst/>
            <a:cxnLst/>
            <a:rect l="l" t="t" r="r" b="b"/>
            <a:pathLst>
              <a:path w="1416050" h="837564">
                <a:moveTo>
                  <a:pt x="0" y="85344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0" y="0"/>
                </a:lnTo>
                <a:lnTo>
                  <a:pt x="1179829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4"/>
                </a:lnTo>
                <a:lnTo>
                  <a:pt x="1415795" y="298704"/>
                </a:lnTo>
                <a:lnTo>
                  <a:pt x="1415795" y="426720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4"/>
                </a:lnTo>
                <a:lnTo>
                  <a:pt x="1179829" y="512064"/>
                </a:lnTo>
                <a:lnTo>
                  <a:pt x="1206880" y="837438"/>
                </a:lnTo>
                <a:lnTo>
                  <a:pt x="825880" y="512064"/>
                </a:lnTo>
                <a:lnTo>
                  <a:pt x="85343" y="512064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20"/>
                </a:lnTo>
                <a:lnTo>
                  <a:pt x="0" y="298704"/>
                </a:lnTo>
                <a:lnTo>
                  <a:pt x="0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92826" y="5087492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9091" y="5830823"/>
            <a:ext cx="1178560" cy="6096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81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18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9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4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9" y="426720"/>
                </a:lnTo>
                <a:lnTo>
                  <a:pt x="346329" y="213360"/>
                </a:lnTo>
                <a:lnTo>
                  <a:pt x="0" y="198500"/>
                </a:lnTo>
                <a:lnTo>
                  <a:pt x="346329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05888" y="433616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40252" y="3840479"/>
            <a:ext cx="498348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045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8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5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5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58841" y="433616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6134" y="415386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51192" y="3813047"/>
            <a:ext cx="1606296" cy="1069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67955" y="4894579"/>
            <a:ext cx="575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Bad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21023" y="1821179"/>
            <a:ext cx="408431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48709" y="1904238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4">
                <a:moveTo>
                  <a:pt x="346328" y="85344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3" y="0"/>
                </a:lnTo>
                <a:lnTo>
                  <a:pt x="1676780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4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0" y="512063"/>
                </a:lnTo>
                <a:lnTo>
                  <a:pt x="936243" y="512063"/>
                </a:lnTo>
                <a:lnTo>
                  <a:pt x="582294" y="512063"/>
                </a:lnTo>
                <a:lnTo>
                  <a:pt x="431673" y="512063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40402" y="1944370"/>
            <a:ext cx="92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“Hello”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2652" y="1980057"/>
            <a:ext cx="1031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Say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“Hi”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11879" y="2621279"/>
            <a:ext cx="408431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41470" y="2704338"/>
            <a:ext cx="1760220" cy="512445"/>
          </a:xfrm>
          <a:custGeom>
            <a:avLst/>
            <a:gdLst/>
            <a:ahLst/>
            <a:cxnLst/>
            <a:rect l="l" t="t" r="r" b="b"/>
            <a:pathLst>
              <a:path w="1760220" h="512444">
                <a:moveTo>
                  <a:pt x="345947" y="85344"/>
                </a:moveTo>
                <a:lnTo>
                  <a:pt x="352657" y="52131"/>
                </a:lnTo>
                <a:lnTo>
                  <a:pt x="370951" y="25003"/>
                </a:lnTo>
                <a:lnTo>
                  <a:pt x="398079" y="6709"/>
                </a:lnTo>
                <a:lnTo>
                  <a:pt x="431291" y="0"/>
                </a:lnTo>
                <a:lnTo>
                  <a:pt x="581659" y="0"/>
                </a:lnTo>
                <a:lnTo>
                  <a:pt x="935227" y="0"/>
                </a:lnTo>
                <a:lnTo>
                  <a:pt x="1674876" y="0"/>
                </a:lnTo>
                <a:lnTo>
                  <a:pt x="1708088" y="6709"/>
                </a:lnTo>
                <a:lnTo>
                  <a:pt x="1735216" y="25003"/>
                </a:lnTo>
                <a:lnTo>
                  <a:pt x="1753510" y="52131"/>
                </a:lnTo>
                <a:lnTo>
                  <a:pt x="1760219" y="85344"/>
                </a:lnTo>
                <a:lnTo>
                  <a:pt x="1760219" y="213360"/>
                </a:lnTo>
                <a:lnTo>
                  <a:pt x="1760219" y="426720"/>
                </a:lnTo>
                <a:lnTo>
                  <a:pt x="1753510" y="459932"/>
                </a:lnTo>
                <a:lnTo>
                  <a:pt x="1735216" y="487060"/>
                </a:lnTo>
                <a:lnTo>
                  <a:pt x="1708088" y="505354"/>
                </a:lnTo>
                <a:lnTo>
                  <a:pt x="1674876" y="512063"/>
                </a:lnTo>
                <a:lnTo>
                  <a:pt x="935227" y="512063"/>
                </a:lnTo>
                <a:lnTo>
                  <a:pt x="581659" y="512063"/>
                </a:lnTo>
                <a:lnTo>
                  <a:pt x="431291" y="512063"/>
                </a:lnTo>
                <a:lnTo>
                  <a:pt x="398079" y="505354"/>
                </a:lnTo>
                <a:lnTo>
                  <a:pt x="370951" y="487060"/>
                </a:lnTo>
                <a:lnTo>
                  <a:pt x="352657" y="459932"/>
                </a:lnTo>
                <a:lnTo>
                  <a:pt x="345947" y="426720"/>
                </a:lnTo>
                <a:lnTo>
                  <a:pt x="345947" y="213360"/>
                </a:lnTo>
                <a:lnTo>
                  <a:pt x="0" y="198500"/>
                </a:lnTo>
                <a:lnTo>
                  <a:pt x="345947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73270" y="2744470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“Bye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35446" y="2753690"/>
            <a:ext cx="194881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10" dirty="0">
                <a:latin typeface="Calibri"/>
                <a:cs typeface="Calibri"/>
              </a:rPr>
              <a:t>“Good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9787" y="2316479"/>
            <a:ext cx="2615184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5695" y="2253995"/>
            <a:ext cx="2647188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9223" y="2356104"/>
            <a:ext cx="2496312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9223" y="2630630"/>
            <a:ext cx="24968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7865" marR="232410" indent="-45910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跟老师学习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8307" y="5468111"/>
            <a:ext cx="2613660" cy="1071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2692" y="5405628"/>
            <a:ext cx="2647188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7743" y="5507735"/>
            <a:ext cx="2494788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52881" y="5733066"/>
            <a:ext cx="274447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4865" marR="227329" indent="-58737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从批评中学习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强化学习的情景</a:t>
            </a:r>
            <a:endParaRPr spc="-30" dirty="0"/>
          </a:p>
        </p:txBody>
      </p:sp>
      <p:sp>
        <p:nvSpPr>
          <p:cNvPr id="4" name="object 4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3232" y="3356609"/>
            <a:ext cx="114300" cy="1878964"/>
          </a:xfrm>
          <a:custGeom>
            <a:avLst/>
            <a:gdLst/>
            <a:ahLst/>
            <a:cxnLst/>
            <a:rect l="l" t="t" r="r" b="b"/>
            <a:pathLst>
              <a:path w="114300" h="1878964">
                <a:moveTo>
                  <a:pt x="76200" y="95250"/>
                </a:moveTo>
                <a:lnTo>
                  <a:pt x="38100" y="95250"/>
                </a:lnTo>
                <a:lnTo>
                  <a:pt x="38100" y="1878838"/>
                </a:lnTo>
                <a:lnTo>
                  <a:pt x="76200" y="1878838"/>
                </a:lnTo>
                <a:lnTo>
                  <a:pt x="76200" y="95250"/>
                </a:lnTo>
                <a:close/>
              </a:path>
              <a:path w="114300" h="18789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8789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观察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71464" y="1992248"/>
            <a:ext cx="824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动作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2782" y="3704590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</a:p>
        </p:txBody>
      </p:sp>
      <p:sp>
        <p:nvSpPr>
          <p:cNvPr id="15" name="object 15"/>
          <p:cNvSpPr/>
          <p:nvPr/>
        </p:nvSpPr>
        <p:spPr>
          <a:xfrm>
            <a:off x="6341364" y="3654552"/>
            <a:ext cx="169926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9923" y="3607308"/>
            <a:ext cx="1837944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0800" y="3694176"/>
            <a:ext cx="1580388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0800" y="3749373"/>
            <a:ext cx="19050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Calibri"/>
                <a:cs typeface="Calibri"/>
              </a:rPr>
              <a:t>下一</a:t>
            </a:r>
            <a:r>
              <a:rPr lang="zh-CN" altLang="en-US" sz="2200" dirty="0" smtClean="0">
                <a:solidFill>
                  <a:schemeClr val="bg1"/>
                </a:solidFill>
                <a:latin typeface="Calibri"/>
                <a:cs typeface="Calibri"/>
              </a:rPr>
              <a:t>次移动</a:t>
            </a:r>
            <a:endParaRPr sz="2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6363" y="3348228"/>
            <a:ext cx="1784604" cy="1185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4635" y="2631948"/>
            <a:ext cx="1972056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97351" y="4367784"/>
            <a:ext cx="2862072" cy="5775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1652" y="4320540"/>
            <a:ext cx="263347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56788" y="4407408"/>
            <a:ext cx="2743200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920996"/>
            <a:ext cx="2862072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46120" y="4875276"/>
            <a:ext cx="274777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49167" y="4960620"/>
            <a:ext cx="2743200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61132" y="5460491"/>
            <a:ext cx="3336036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12948" y="5414771"/>
            <a:ext cx="3230879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20567" y="5500115"/>
            <a:ext cx="3217163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20567" y="4231955"/>
            <a:ext cx="3822065" cy="220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1081405" indent="20955" algn="ctr">
              <a:lnSpc>
                <a:spcPct val="151700"/>
              </a:lnSpc>
              <a:spcBef>
                <a:spcPts val="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win,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 1  If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-1</a:t>
            </a:r>
            <a:endParaRPr sz="2400" dirty="0">
              <a:latin typeface="Calibri"/>
              <a:cs typeface="Calibri"/>
            </a:endParaRPr>
          </a:p>
          <a:p>
            <a:pPr marR="598170" algn="ctr">
              <a:lnSpc>
                <a:spcPct val="100000"/>
              </a:lnSpc>
              <a:spcBef>
                <a:spcPts val="137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Otherwise,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 dirty="0">
              <a:latin typeface="Calibri"/>
              <a:cs typeface="Calibri"/>
            </a:endParaRPr>
          </a:p>
          <a:p>
            <a:pPr marL="2219325">
              <a:lnSpc>
                <a:spcPct val="100000"/>
              </a:lnSpc>
              <a:spcBef>
                <a:spcPts val="1275"/>
              </a:spcBef>
            </a:pPr>
            <a:r>
              <a:rPr lang="zh-CN" altLang="en-US" sz="2400" spc="-15" dirty="0" smtClean="0">
                <a:latin typeface="Calibri"/>
                <a:cs typeface="Calibri"/>
              </a:rPr>
              <a:t>  环境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465320" y="1139139"/>
            <a:ext cx="40513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solidFill>
                  <a:srgbClr val="FFFFFF"/>
                </a:solidFill>
                <a:cs typeface="Calibri"/>
              </a:rPr>
              <a:t>智能体</a:t>
            </a:r>
            <a:r>
              <a:rPr lang="en-US" altLang="zh-CN" sz="2400" spc="-10" dirty="0">
                <a:solidFill>
                  <a:srgbClr val="FFFFFF"/>
                </a:solidFill>
                <a:cs typeface="Calibri"/>
              </a:rPr>
              <a:t>(Agent)</a:t>
            </a:r>
            <a:r>
              <a:rPr lang="zh-CN" altLang="en-US" sz="24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cs typeface="Calibri"/>
              </a:rPr>
              <a:t>学会采取行动最大化预期回报</a:t>
            </a:r>
            <a:endParaRPr lang="zh-CN" altLang="en-US" sz="2400" dirty="0">
              <a:cs typeface="Calibri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2973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监督学习</a:t>
            </a:r>
            <a:r>
              <a:rPr dirty="0" smtClean="0"/>
              <a:t>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lang="zh-CN" altLang="en-US" spc="-30" dirty="0" smtClean="0"/>
              <a:t>强化学习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724611" y="1791080"/>
            <a:ext cx="192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监督学习</a:t>
            </a:r>
            <a:r>
              <a:rPr sz="2800" spc="-10" dirty="0" smtClean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6567" y="2601467"/>
            <a:ext cx="1630680" cy="1222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1684" y="2638044"/>
            <a:ext cx="1784604" cy="1185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2634" y="2869438"/>
            <a:ext cx="1443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move:  </a:t>
            </a:r>
            <a:r>
              <a:rPr sz="2400" spc="-5" dirty="0">
                <a:latin typeface="Calibri"/>
                <a:cs typeface="Calibri"/>
              </a:rPr>
              <a:t>“5-5”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2818" y="2869438"/>
            <a:ext cx="1443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move:  </a:t>
            </a:r>
            <a:r>
              <a:rPr sz="2400" spc="-5" dirty="0">
                <a:latin typeface="Calibri"/>
                <a:cs typeface="Calibri"/>
              </a:rPr>
              <a:t>“3-3”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611" y="4092397"/>
            <a:ext cx="5245100" cy="1170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0" dirty="0" smtClean="0">
                <a:latin typeface="Calibri"/>
                <a:cs typeface="Calibri"/>
              </a:rPr>
              <a:t>强化学习：</a:t>
            </a:r>
            <a:endParaRPr sz="2800" dirty="0">
              <a:latin typeface="Calibri"/>
              <a:cs typeface="Calibri"/>
            </a:endParaRPr>
          </a:p>
          <a:p>
            <a:pPr marL="657860">
              <a:lnSpc>
                <a:spcPct val="100000"/>
              </a:lnSpc>
              <a:spcBef>
                <a:spcPts val="2775"/>
              </a:spcBef>
              <a:tabLst>
                <a:tab pos="2691765" algn="l"/>
              </a:tabLst>
            </a:pP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move	</a:t>
            </a:r>
            <a:r>
              <a:rPr sz="2400" spc="-5" dirty="0">
                <a:latin typeface="Calibri"/>
                <a:cs typeface="Calibri"/>
              </a:rPr>
              <a:t>…… </a:t>
            </a:r>
            <a:r>
              <a:rPr sz="2400" spc="-15" dirty="0">
                <a:latin typeface="Calibri"/>
                <a:cs typeface="Calibri"/>
              </a:rPr>
              <a:t>many </a:t>
            </a:r>
            <a:r>
              <a:rPr sz="2400" spc="-10" dirty="0">
                <a:latin typeface="Calibri"/>
                <a:cs typeface="Calibri"/>
              </a:rPr>
              <a:t>moves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203454" y="0"/>
                </a:moveTo>
                <a:lnTo>
                  <a:pt x="203454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3454" y="336042"/>
                </a:lnTo>
                <a:lnTo>
                  <a:pt x="203454" y="448056"/>
                </a:lnTo>
                <a:lnTo>
                  <a:pt x="406907" y="224027"/>
                </a:lnTo>
                <a:lnTo>
                  <a:pt x="20345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0" y="112013"/>
                </a:moveTo>
                <a:lnTo>
                  <a:pt x="203454" y="112013"/>
                </a:lnTo>
                <a:lnTo>
                  <a:pt x="203454" y="0"/>
                </a:lnTo>
                <a:lnTo>
                  <a:pt x="406907" y="224027"/>
                </a:lnTo>
                <a:lnTo>
                  <a:pt x="203454" y="448056"/>
                </a:lnTo>
                <a:lnTo>
                  <a:pt x="203454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202691" y="0"/>
                </a:moveTo>
                <a:lnTo>
                  <a:pt x="202691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2691" y="336042"/>
                </a:lnTo>
                <a:lnTo>
                  <a:pt x="202691" y="448056"/>
                </a:lnTo>
                <a:lnTo>
                  <a:pt x="405384" y="224027"/>
                </a:lnTo>
                <a:lnTo>
                  <a:pt x="20269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0" y="112013"/>
                </a:moveTo>
                <a:lnTo>
                  <a:pt x="202691" y="112013"/>
                </a:lnTo>
                <a:lnTo>
                  <a:pt x="202691" y="0"/>
                </a:lnTo>
                <a:lnTo>
                  <a:pt x="405384" y="224027"/>
                </a:lnTo>
                <a:lnTo>
                  <a:pt x="202691" y="448056"/>
                </a:lnTo>
                <a:lnTo>
                  <a:pt x="202691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78777" y="4901006"/>
            <a:ext cx="627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Win!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015" y="5864352"/>
            <a:ext cx="8912352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831" y="5803391"/>
            <a:ext cx="8810244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452" y="5903976"/>
            <a:ext cx="8793480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7452" y="5915964"/>
            <a:ext cx="8793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795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Alpha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Go 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是监督学习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6406515" cy="70596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lang="zh-CN" altLang="en-US" dirty="0" smtClean="0"/>
              <a:t>强化学习的难题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330440" cy="223073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0" dirty="0" smtClean="0">
                <a:cs typeface="Calibri"/>
              </a:rPr>
              <a:t>为了</a:t>
            </a:r>
            <a:r>
              <a:rPr lang="zh-CN" altLang="en-US" sz="2800" spc="-20" dirty="0">
                <a:cs typeface="Calibri"/>
              </a:rPr>
              <a:t>获得更长期的回报，最好是牺牲眼前的回报</a:t>
            </a:r>
            <a:endParaRPr sz="2800" dirty="0" smtClean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 smtClean="0">
                <a:latin typeface="Calibri"/>
                <a:cs typeface="Calibri"/>
              </a:rPr>
              <a:t>E.g. </a:t>
            </a:r>
            <a:r>
              <a:rPr sz="2800" spc="-15" dirty="0" smtClean="0">
                <a:latin typeface="Calibri"/>
                <a:cs typeface="Calibri"/>
              </a:rPr>
              <a:t>Playing</a:t>
            </a:r>
            <a:r>
              <a:rPr sz="2800" spc="0" dirty="0" smtClean="0">
                <a:latin typeface="Calibri"/>
                <a:cs typeface="Calibri"/>
              </a:rPr>
              <a:t> </a:t>
            </a:r>
            <a:r>
              <a:rPr sz="2800" spc="-5" dirty="0" smtClean="0">
                <a:latin typeface="Calibri"/>
                <a:cs typeface="Calibri"/>
              </a:rPr>
              <a:t>Go</a:t>
            </a:r>
            <a:endParaRPr sz="2800" dirty="0" smtClean="0">
              <a:latin typeface="Calibri"/>
              <a:cs typeface="Calibri"/>
            </a:endParaRPr>
          </a:p>
          <a:p>
            <a:pPr marL="241300" marR="670560" indent="-228600">
              <a:lnSpc>
                <a:spcPts val="303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5" dirty="0" smtClean="0">
                <a:cs typeface="Calibri"/>
              </a:rPr>
              <a:t>智能体的</a:t>
            </a:r>
            <a:r>
              <a:rPr lang="zh-CN" altLang="en-US" sz="2800" spc="-25" dirty="0">
                <a:cs typeface="Calibri"/>
              </a:rPr>
              <a:t>操作会影响它接收到的后续数据</a:t>
            </a:r>
            <a:endParaRPr sz="2800" dirty="0" smtClean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 smtClean="0">
                <a:latin typeface="Calibri"/>
                <a:cs typeface="Calibri"/>
              </a:rPr>
              <a:t>E.g. </a:t>
            </a:r>
            <a:r>
              <a:rPr sz="2800" spc="-15" dirty="0" smtClean="0">
                <a:latin typeface="Calibri"/>
                <a:cs typeface="Calibri"/>
              </a:rPr>
              <a:t>Exploration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6111" y="4143755"/>
            <a:ext cx="3809999" cy="229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99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深度强化学习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 smtClean="0">
                <a:latin typeface="Calibri"/>
                <a:cs typeface="Calibri"/>
              </a:rPr>
              <a:t>  环境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4350" y="2743961"/>
            <a:ext cx="0" cy="3220720"/>
          </a:xfrm>
          <a:custGeom>
            <a:avLst/>
            <a:gdLst/>
            <a:ahLst/>
            <a:cxnLst/>
            <a:rect l="l" t="t" r="r" b="b"/>
            <a:pathLst>
              <a:path h="3220720">
                <a:moveTo>
                  <a:pt x="0" y="0"/>
                </a:moveTo>
                <a:lnTo>
                  <a:pt x="0" y="32206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350" y="5947409"/>
            <a:ext cx="3343275" cy="0"/>
          </a:xfrm>
          <a:custGeom>
            <a:avLst/>
            <a:gdLst/>
            <a:ahLst/>
            <a:cxnLst/>
            <a:rect l="l" t="t" r="r" b="b"/>
            <a:pathLst>
              <a:path w="3343275">
                <a:moveTo>
                  <a:pt x="3343148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777" y="2695955"/>
            <a:ext cx="1967864" cy="114300"/>
          </a:xfrm>
          <a:custGeom>
            <a:avLst/>
            <a:gdLst/>
            <a:ahLst/>
            <a:cxnLst/>
            <a:rect l="l" t="t" r="r" b="b"/>
            <a:pathLst>
              <a:path w="1967864" h="114300">
                <a:moveTo>
                  <a:pt x="1853564" y="0"/>
                </a:moveTo>
                <a:lnTo>
                  <a:pt x="1853564" y="114300"/>
                </a:lnTo>
                <a:lnTo>
                  <a:pt x="1929764" y="76200"/>
                </a:lnTo>
                <a:lnTo>
                  <a:pt x="1872614" y="76200"/>
                </a:lnTo>
                <a:lnTo>
                  <a:pt x="1872614" y="38100"/>
                </a:lnTo>
                <a:lnTo>
                  <a:pt x="1929764" y="38100"/>
                </a:lnTo>
                <a:lnTo>
                  <a:pt x="1853564" y="0"/>
                </a:lnTo>
                <a:close/>
              </a:path>
              <a:path w="1967864" h="114300">
                <a:moveTo>
                  <a:pt x="185356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853564" y="76200"/>
                </a:lnTo>
                <a:lnTo>
                  <a:pt x="1853564" y="38100"/>
                </a:lnTo>
                <a:close/>
              </a:path>
              <a:path w="1967864" h="114300">
                <a:moveTo>
                  <a:pt x="1929764" y="38100"/>
                </a:moveTo>
                <a:lnTo>
                  <a:pt x="1872614" y="38100"/>
                </a:lnTo>
                <a:lnTo>
                  <a:pt x="1872614" y="76200"/>
                </a:lnTo>
                <a:lnTo>
                  <a:pt x="1929764" y="76200"/>
                </a:lnTo>
                <a:lnTo>
                  <a:pt x="1967864" y="57150"/>
                </a:lnTo>
                <a:lnTo>
                  <a:pt x="1929764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3232" y="4051553"/>
            <a:ext cx="114300" cy="1183640"/>
          </a:xfrm>
          <a:custGeom>
            <a:avLst/>
            <a:gdLst/>
            <a:ahLst/>
            <a:cxnLst/>
            <a:rect l="l" t="t" r="r" b="b"/>
            <a:pathLst>
              <a:path w="114300" h="1183639">
                <a:moveTo>
                  <a:pt x="76200" y="95250"/>
                </a:moveTo>
                <a:lnTo>
                  <a:pt x="38100" y="95250"/>
                </a:lnTo>
                <a:lnTo>
                  <a:pt x="38100" y="1183259"/>
                </a:lnTo>
                <a:lnTo>
                  <a:pt x="76200" y="1183259"/>
                </a:lnTo>
                <a:lnTo>
                  <a:pt x="76200" y="95250"/>
                </a:lnTo>
                <a:close/>
              </a:path>
              <a:path w="114300" h="11836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1836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5817" y="2252598"/>
            <a:ext cx="1534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观察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7133" y="2743961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4413" y="2257805"/>
            <a:ext cx="824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 动作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72678" y="2715005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3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6285" y="5945123"/>
            <a:ext cx="3135630" cy="114300"/>
          </a:xfrm>
          <a:custGeom>
            <a:avLst/>
            <a:gdLst/>
            <a:ahLst/>
            <a:cxnLst/>
            <a:rect l="l" t="t" r="r" b="b"/>
            <a:pathLst>
              <a:path w="3135629" h="114300">
                <a:moveTo>
                  <a:pt x="114300" y="0"/>
                </a:moveTo>
                <a:lnTo>
                  <a:pt x="0" y="57150"/>
                </a:lnTo>
                <a:lnTo>
                  <a:pt x="114300" y="114299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356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35629" h="114300">
                <a:moveTo>
                  <a:pt x="313512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135121" y="76200"/>
                </a:lnTo>
                <a:lnTo>
                  <a:pt x="3135121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3671" y="4605654"/>
            <a:ext cx="9613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5" dirty="0" smtClean="0">
                <a:latin typeface="Calibri"/>
                <a:cs typeface="Calibri"/>
              </a:rPr>
              <a:t>  奖惩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876" y="2882265"/>
            <a:ext cx="110807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 marR="5080" indent="-21209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 函数</a:t>
            </a:r>
            <a:endParaRPr lang="en-US" altLang="zh-CN" sz="2400" spc="-5" dirty="0" smtClean="0">
              <a:solidFill>
                <a:srgbClr val="0000FF"/>
              </a:solidFill>
              <a:latin typeface="Calibri"/>
              <a:cs typeface="Calibri"/>
            </a:endParaRPr>
          </a:p>
          <a:p>
            <a:pPr marL="224154" marR="5080" indent="-21209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zh-CN" altLang="en-US"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输入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75423" y="2838069"/>
            <a:ext cx="110807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9906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函数</a:t>
            </a:r>
            <a:endParaRPr lang="en-US" altLang="zh-CN" sz="2400" spc="-5" dirty="0" smtClean="0">
              <a:solidFill>
                <a:srgbClr val="0000FF"/>
              </a:solidFill>
              <a:latin typeface="Calibri"/>
              <a:cs typeface="Calibri"/>
            </a:endParaRPr>
          </a:p>
          <a:p>
            <a:pPr marL="111125" marR="5080" indent="-9906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输出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6489" y="4345889"/>
            <a:ext cx="20275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用于挑选最佳函数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36264" y="1656588"/>
            <a:ext cx="1834895" cy="2369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91328" y="1776983"/>
            <a:ext cx="562355" cy="2017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91328" y="1776983"/>
            <a:ext cx="562610" cy="2018030"/>
          </a:xfrm>
          <a:custGeom>
            <a:avLst/>
            <a:gdLst/>
            <a:ahLst/>
            <a:cxnLst/>
            <a:rect l="l" t="t" r="r" b="b"/>
            <a:pathLst>
              <a:path w="562610" h="2018029">
                <a:moveTo>
                  <a:pt x="0" y="2017776"/>
                </a:moveTo>
                <a:lnTo>
                  <a:pt x="562355" y="2017776"/>
                </a:lnTo>
                <a:lnTo>
                  <a:pt x="562355" y="0"/>
                </a:lnTo>
                <a:lnTo>
                  <a:pt x="0" y="0"/>
                </a:lnTo>
                <a:lnTo>
                  <a:pt x="0" y="2017776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83173" y="2503932"/>
            <a:ext cx="768350" cy="129539"/>
          </a:xfrm>
          <a:custGeom>
            <a:avLst/>
            <a:gdLst/>
            <a:ahLst/>
            <a:cxnLst/>
            <a:rect l="l" t="t" r="r" b="b"/>
            <a:pathLst>
              <a:path w="768350" h="129539">
                <a:moveTo>
                  <a:pt x="638301" y="0"/>
                </a:moveTo>
                <a:lnTo>
                  <a:pt x="638301" y="129539"/>
                </a:lnTo>
                <a:lnTo>
                  <a:pt x="741934" y="77723"/>
                </a:lnTo>
                <a:lnTo>
                  <a:pt x="651255" y="77723"/>
                </a:lnTo>
                <a:lnTo>
                  <a:pt x="651255" y="51815"/>
                </a:lnTo>
                <a:lnTo>
                  <a:pt x="741934" y="51815"/>
                </a:lnTo>
                <a:lnTo>
                  <a:pt x="638301" y="0"/>
                </a:lnTo>
                <a:close/>
              </a:path>
              <a:path w="768350" h="129539">
                <a:moveTo>
                  <a:pt x="638301" y="51815"/>
                </a:moveTo>
                <a:lnTo>
                  <a:pt x="0" y="51815"/>
                </a:lnTo>
                <a:lnTo>
                  <a:pt x="0" y="77723"/>
                </a:lnTo>
                <a:lnTo>
                  <a:pt x="638301" y="77723"/>
                </a:lnTo>
                <a:lnTo>
                  <a:pt x="638301" y="51815"/>
                </a:lnTo>
                <a:close/>
              </a:path>
              <a:path w="768350" h="129539">
                <a:moveTo>
                  <a:pt x="741934" y="51815"/>
                </a:moveTo>
                <a:lnTo>
                  <a:pt x="651255" y="51815"/>
                </a:lnTo>
                <a:lnTo>
                  <a:pt x="651255" y="77723"/>
                </a:lnTo>
                <a:lnTo>
                  <a:pt x="741934" y="77723"/>
                </a:lnTo>
                <a:lnTo>
                  <a:pt x="767841" y="64769"/>
                </a:lnTo>
                <a:lnTo>
                  <a:pt x="741934" y="51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5470" y="3442715"/>
            <a:ext cx="683260" cy="129539"/>
          </a:xfrm>
          <a:custGeom>
            <a:avLst/>
            <a:gdLst/>
            <a:ahLst/>
            <a:cxnLst/>
            <a:rect l="l" t="t" r="r" b="b"/>
            <a:pathLst>
              <a:path w="683260" h="129539">
                <a:moveTo>
                  <a:pt x="553212" y="0"/>
                </a:moveTo>
                <a:lnTo>
                  <a:pt x="553212" y="129539"/>
                </a:lnTo>
                <a:lnTo>
                  <a:pt x="656844" y="77724"/>
                </a:lnTo>
                <a:lnTo>
                  <a:pt x="566165" y="77724"/>
                </a:lnTo>
                <a:lnTo>
                  <a:pt x="566165" y="51816"/>
                </a:lnTo>
                <a:lnTo>
                  <a:pt x="656844" y="51816"/>
                </a:lnTo>
                <a:lnTo>
                  <a:pt x="553212" y="0"/>
                </a:lnTo>
                <a:close/>
              </a:path>
              <a:path w="683260" h="129539">
                <a:moveTo>
                  <a:pt x="553212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553212" y="77724"/>
                </a:lnTo>
                <a:lnTo>
                  <a:pt x="553212" y="51816"/>
                </a:lnTo>
                <a:close/>
              </a:path>
              <a:path w="683260" h="129539">
                <a:moveTo>
                  <a:pt x="656844" y="51816"/>
                </a:moveTo>
                <a:lnTo>
                  <a:pt x="566165" y="51816"/>
                </a:lnTo>
                <a:lnTo>
                  <a:pt x="566165" y="77724"/>
                </a:lnTo>
                <a:lnTo>
                  <a:pt x="656844" y="77724"/>
                </a:lnTo>
                <a:lnTo>
                  <a:pt x="682751" y="64770"/>
                </a:lnTo>
                <a:lnTo>
                  <a:pt x="65684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6409" y="1915667"/>
            <a:ext cx="791845" cy="129539"/>
          </a:xfrm>
          <a:custGeom>
            <a:avLst/>
            <a:gdLst/>
            <a:ahLst/>
            <a:cxnLst/>
            <a:rect l="l" t="t" r="r" b="b"/>
            <a:pathLst>
              <a:path w="791845" h="129539">
                <a:moveTo>
                  <a:pt x="662304" y="0"/>
                </a:moveTo>
                <a:lnTo>
                  <a:pt x="662304" y="129540"/>
                </a:lnTo>
                <a:lnTo>
                  <a:pt x="765937" y="77724"/>
                </a:lnTo>
                <a:lnTo>
                  <a:pt x="675259" y="77724"/>
                </a:lnTo>
                <a:lnTo>
                  <a:pt x="675259" y="51816"/>
                </a:lnTo>
                <a:lnTo>
                  <a:pt x="765937" y="51816"/>
                </a:lnTo>
                <a:lnTo>
                  <a:pt x="662304" y="0"/>
                </a:lnTo>
                <a:close/>
              </a:path>
              <a:path w="791845" h="129539">
                <a:moveTo>
                  <a:pt x="662304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662304" y="77724"/>
                </a:lnTo>
                <a:lnTo>
                  <a:pt x="662304" y="51816"/>
                </a:lnTo>
                <a:close/>
              </a:path>
              <a:path w="791845" h="129539">
                <a:moveTo>
                  <a:pt x="765937" y="51816"/>
                </a:moveTo>
                <a:lnTo>
                  <a:pt x="675259" y="51816"/>
                </a:lnTo>
                <a:lnTo>
                  <a:pt x="675259" y="77724"/>
                </a:lnTo>
                <a:lnTo>
                  <a:pt x="765937" y="77724"/>
                </a:lnTo>
                <a:lnTo>
                  <a:pt x="791844" y="64770"/>
                </a:lnTo>
                <a:lnTo>
                  <a:pt x="765937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9240" y="1770888"/>
            <a:ext cx="432815" cy="432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9240" y="177088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50764" y="2343911"/>
            <a:ext cx="432815" cy="432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50764" y="234391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55335" y="3284220"/>
            <a:ext cx="432815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55335" y="3284220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7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7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7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62128" y="2852420"/>
            <a:ext cx="422275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52188" y="1787651"/>
            <a:ext cx="301751" cy="2020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2188" y="1787651"/>
            <a:ext cx="302260" cy="2021205"/>
          </a:xfrm>
          <a:custGeom>
            <a:avLst/>
            <a:gdLst/>
            <a:ahLst/>
            <a:cxnLst/>
            <a:rect l="l" t="t" r="r" b="b"/>
            <a:pathLst>
              <a:path w="302260" h="2021204">
                <a:moveTo>
                  <a:pt x="0" y="2020824"/>
                </a:moveTo>
                <a:lnTo>
                  <a:pt x="301751" y="2020824"/>
                </a:lnTo>
                <a:lnTo>
                  <a:pt x="301751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92067" y="1766316"/>
            <a:ext cx="300227" cy="2020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92067" y="1766316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4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72739" y="1770888"/>
            <a:ext cx="300227" cy="20208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72739" y="1770888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5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148589" y="0"/>
                </a:move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297179" y="182880"/>
                </a:moveTo>
                <a:lnTo>
                  <a:pt x="148589" y="0"/>
                </a:ln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148590" y="0"/>
                </a:move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lnTo>
                  <a:pt x="1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297180" y="182117"/>
                </a:moveTo>
                <a:lnTo>
                  <a:pt x="148590" y="0"/>
                </a:ln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720339" y="1684020"/>
            <a:ext cx="3834765" cy="222250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63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77411" y="1872995"/>
            <a:ext cx="1092708" cy="641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55491" y="1812035"/>
            <a:ext cx="1235964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36847" y="1912620"/>
            <a:ext cx="973836" cy="524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736847" y="1923364"/>
            <a:ext cx="974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2800" b="1" i="1" spc="-10" dirty="0">
                <a:solidFill>
                  <a:srgbClr val="FF0000"/>
                </a:solidFill>
                <a:latin typeface="Calibri"/>
                <a:cs typeface="Calibri"/>
              </a:rPr>
              <a:t>DNN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27653" y="2380107"/>
            <a:ext cx="690880" cy="0"/>
          </a:xfrm>
          <a:custGeom>
            <a:avLst/>
            <a:gdLst/>
            <a:ahLst/>
            <a:cxnLst/>
            <a:rect l="l" t="t" r="r" b="b"/>
            <a:pathLst>
              <a:path w="690879">
                <a:moveTo>
                  <a:pt x="0" y="0"/>
                </a:moveTo>
                <a:lnTo>
                  <a:pt x="690372" y="0"/>
                </a:lnTo>
              </a:path>
            </a:pathLst>
          </a:custGeom>
          <a:ln w="1066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29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应用</a:t>
            </a:r>
            <a:r>
              <a:rPr spc="-10" dirty="0" smtClean="0"/>
              <a:t>: </a:t>
            </a:r>
            <a:r>
              <a:rPr lang="zh-CN" altLang="en-US" spc="-20" dirty="0" smtClean="0"/>
              <a:t>交互式检索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53961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dirty="0" smtClean="0">
                <a:latin typeface="Calibri"/>
                <a:cs typeface="Calibri"/>
              </a:rPr>
              <a:t>交互式检索是非常有帮助的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1555" y="3396804"/>
            <a:ext cx="2998085" cy="120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9075" y="3700271"/>
            <a:ext cx="438912" cy="899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2855" y="2782823"/>
            <a:ext cx="1403603" cy="2081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7602" y="2627376"/>
            <a:ext cx="2731770" cy="1306830"/>
          </a:xfrm>
          <a:custGeom>
            <a:avLst/>
            <a:gdLst/>
            <a:ahLst/>
            <a:cxnLst/>
            <a:rect l="l" t="t" r="r" b="b"/>
            <a:pathLst>
              <a:path w="2731770" h="1306829">
                <a:moveTo>
                  <a:pt x="305561" y="152400"/>
                </a:moveTo>
                <a:lnTo>
                  <a:pt x="313328" y="104217"/>
                </a:lnTo>
                <a:lnTo>
                  <a:pt x="334956" y="62380"/>
                </a:lnTo>
                <a:lnTo>
                  <a:pt x="367942" y="29394"/>
                </a:lnTo>
                <a:lnTo>
                  <a:pt x="409779" y="7766"/>
                </a:lnTo>
                <a:lnTo>
                  <a:pt x="457961" y="0"/>
                </a:lnTo>
                <a:lnTo>
                  <a:pt x="709929" y="0"/>
                </a:lnTo>
                <a:lnTo>
                  <a:pt x="1316481" y="0"/>
                </a:lnTo>
                <a:lnTo>
                  <a:pt x="2579370" y="0"/>
                </a:lnTo>
                <a:lnTo>
                  <a:pt x="2627552" y="7766"/>
                </a:lnTo>
                <a:lnTo>
                  <a:pt x="2669389" y="29394"/>
                </a:lnTo>
                <a:lnTo>
                  <a:pt x="2702375" y="62380"/>
                </a:lnTo>
                <a:lnTo>
                  <a:pt x="2724003" y="104217"/>
                </a:lnTo>
                <a:lnTo>
                  <a:pt x="2731770" y="152400"/>
                </a:lnTo>
                <a:lnTo>
                  <a:pt x="2731770" y="533400"/>
                </a:lnTo>
                <a:lnTo>
                  <a:pt x="2731770" y="762000"/>
                </a:lnTo>
                <a:lnTo>
                  <a:pt x="2724003" y="810182"/>
                </a:lnTo>
                <a:lnTo>
                  <a:pt x="2702375" y="852019"/>
                </a:lnTo>
                <a:lnTo>
                  <a:pt x="2669389" y="885005"/>
                </a:lnTo>
                <a:lnTo>
                  <a:pt x="2627552" y="906633"/>
                </a:lnTo>
                <a:lnTo>
                  <a:pt x="2579370" y="914400"/>
                </a:lnTo>
                <a:lnTo>
                  <a:pt x="1316481" y="914400"/>
                </a:lnTo>
                <a:lnTo>
                  <a:pt x="0" y="1306703"/>
                </a:lnTo>
                <a:lnTo>
                  <a:pt x="709929" y="914400"/>
                </a:lnTo>
                <a:lnTo>
                  <a:pt x="457961" y="914400"/>
                </a:lnTo>
                <a:lnTo>
                  <a:pt x="409779" y="906633"/>
                </a:lnTo>
                <a:lnTo>
                  <a:pt x="367942" y="885005"/>
                </a:lnTo>
                <a:lnTo>
                  <a:pt x="334956" y="852019"/>
                </a:lnTo>
                <a:lnTo>
                  <a:pt x="313328" y="810182"/>
                </a:lnTo>
                <a:lnTo>
                  <a:pt x="305561" y="762000"/>
                </a:lnTo>
                <a:lnTo>
                  <a:pt x="305561" y="533400"/>
                </a:lnTo>
                <a:lnTo>
                  <a:pt x="305561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49373" y="2878582"/>
            <a:ext cx="211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</a:t>
            </a:r>
            <a:r>
              <a:rPr sz="24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Learning</a:t>
            </a:r>
            <a:r>
              <a:rPr sz="2400" dirty="0"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93164" y="4634738"/>
            <a:ext cx="6167755" cy="1833245"/>
          </a:xfrm>
          <a:custGeom>
            <a:avLst/>
            <a:gdLst/>
            <a:ahLst/>
            <a:cxnLst/>
            <a:rect l="l" t="t" r="r" b="b"/>
            <a:pathLst>
              <a:path w="6167755" h="1833245">
                <a:moveTo>
                  <a:pt x="0" y="699008"/>
                </a:moveTo>
                <a:lnTo>
                  <a:pt x="4610" y="653309"/>
                </a:lnTo>
                <a:lnTo>
                  <a:pt x="17831" y="610739"/>
                </a:lnTo>
                <a:lnTo>
                  <a:pt x="38750" y="572210"/>
                </a:lnTo>
                <a:lnTo>
                  <a:pt x="66452" y="538638"/>
                </a:lnTo>
                <a:lnTo>
                  <a:pt x="100024" y="510936"/>
                </a:lnTo>
                <a:lnTo>
                  <a:pt x="138553" y="490017"/>
                </a:lnTo>
                <a:lnTo>
                  <a:pt x="181123" y="476796"/>
                </a:lnTo>
                <a:lnTo>
                  <a:pt x="226822" y="472186"/>
                </a:lnTo>
                <a:lnTo>
                  <a:pt x="3597783" y="472186"/>
                </a:lnTo>
                <a:lnTo>
                  <a:pt x="3477133" y="0"/>
                </a:lnTo>
                <a:lnTo>
                  <a:pt x="5139690" y="472186"/>
                </a:lnTo>
                <a:lnTo>
                  <a:pt x="5940806" y="472186"/>
                </a:lnTo>
                <a:lnTo>
                  <a:pt x="5986504" y="476796"/>
                </a:lnTo>
                <a:lnTo>
                  <a:pt x="6029074" y="490017"/>
                </a:lnTo>
                <a:lnTo>
                  <a:pt x="6067603" y="510936"/>
                </a:lnTo>
                <a:lnTo>
                  <a:pt x="6101175" y="538638"/>
                </a:lnTo>
                <a:lnTo>
                  <a:pt x="6128877" y="572210"/>
                </a:lnTo>
                <a:lnTo>
                  <a:pt x="6149796" y="610739"/>
                </a:lnTo>
                <a:lnTo>
                  <a:pt x="6163017" y="653309"/>
                </a:lnTo>
                <a:lnTo>
                  <a:pt x="6167628" y="699008"/>
                </a:lnTo>
                <a:lnTo>
                  <a:pt x="6167628" y="1039241"/>
                </a:lnTo>
                <a:lnTo>
                  <a:pt x="6167628" y="1606296"/>
                </a:lnTo>
                <a:lnTo>
                  <a:pt x="6163017" y="1652009"/>
                </a:lnTo>
                <a:lnTo>
                  <a:pt x="6149796" y="1694586"/>
                </a:lnTo>
                <a:lnTo>
                  <a:pt x="6128877" y="1733115"/>
                </a:lnTo>
                <a:lnTo>
                  <a:pt x="6101175" y="1766684"/>
                </a:lnTo>
                <a:lnTo>
                  <a:pt x="6067603" y="1794381"/>
                </a:lnTo>
                <a:lnTo>
                  <a:pt x="6029074" y="1815293"/>
                </a:lnTo>
                <a:lnTo>
                  <a:pt x="5986504" y="1828509"/>
                </a:lnTo>
                <a:lnTo>
                  <a:pt x="5940806" y="1833118"/>
                </a:lnTo>
                <a:lnTo>
                  <a:pt x="5139690" y="1833118"/>
                </a:lnTo>
                <a:lnTo>
                  <a:pt x="3597783" y="1833118"/>
                </a:lnTo>
                <a:lnTo>
                  <a:pt x="226822" y="1833118"/>
                </a:lnTo>
                <a:lnTo>
                  <a:pt x="181123" y="1828509"/>
                </a:lnTo>
                <a:lnTo>
                  <a:pt x="138553" y="1815293"/>
                </a:lnTo>
                <a:lnTo>
                  <a:pt x="100024" y="1794381"/>
                </a:lnTo>
                <a:lnTo>
                  <a:pt x="66452" y="1766684"/>
                </a:lnTo>
                <a:lnTo>
                  <a:pt x="38750" y="1733115"/>
                </a:lnTo>
                <a:lnTo>
                  <a:pt x="17831" y="1694586"/>
                </a:lnTo>
                <a:lnTo>
                  <a:pt x="4610" y="1652009"/>
                </a:lnTo>
                <a:lnTo>
                  <a:pt x="0" y="1606296"/>
                </a:lnTo>
                <a:lnTo>
                  <a:pt x="0" y="1039241"/>
                </a:lnTo>
                <a:lnTo>
                  <a:pt x="0" y="6990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3749" y="4518152"/>
            <a:ext cx="6677025" cy="163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user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407160" marR="5080" indent="-50355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 Learning</a:t>
            </a:r>
            <a:r>
              <a:rPr sz="2400" dirty="0">
                <a:latin typeface="Times New Roman"/>
                <a:cs typeface="Times New Roman"/>
              </a:rPr>
              <a:t>” related to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Machine</a:t>
            </a:r>
            <a:r>
              <a:rPr sz="2400" spc="-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r>
              <a:rPr sz="2400" dirty="0">
                <a:latin typeface="Times New Roman"/>
                <a:cs typeface="Times New Roman"/>
              </a:rPr>
              <a:t>?  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 Learning</a:t>
            </a:r>
            <a:r>
              <a:rPr sz="2400" dirty="0">
                <a:latin typeface="Times New Roman"/>
                <a:cs typeface="Times New Roman"/>
              </a:rPr>
              <a:t>” related to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Education</a:t>
            </a:r>
            <a:r>
              <a:rPr sz="2400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46089" y="1934083"/>
            <a:ext cx="271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[Wu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&amp;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Lee,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INTERSPEECH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16]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99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深度强化学习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821179" y="3147060"/>
            <a:ext cx="173990" cy="1615440"/>
          </a:xfrm>
          <a:custGeom>
            <a:avLst/>
            <a:gdLst/>
            <a:ahLst/>
            <a:cxnLst/>
            <a:rect l="l" t="t" r="r" b="b"/>
            <a:pathLst>
              <a:path w="173989" h="1615439">
                <a:moveTo>
                  <a:pt x="115824" y="144779"/>
                </a:moveTo>
                <a:lnTo>
                  <a:pt x="57912" y="144779"/>
                </a:lnTo>
                <a:lnTo>
                  <a:pt x="57912" y="1614932"/>
                </a:lnTo>
                <a:lnTo>
                  <a:pt x="115824" y="1614932"/>
                </a:lnTo>
                <a:lnTo>
                  <a:pt x="115824" y="144779"/>
                </a:lnTo>
                <a:close/>
              </a:path>
              <a:path w="173989" h="161543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161543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146" y="3490925"/>
            <a:ext cx="158623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Better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retrieval  </a:t>
            </a:r>
            <a:r>
              <a:rPr sz="2000" spc="-5" dirty="0">
                <a:latin typeface="Calibri"/>
                <a:cs typeface="Calibri"/>
              </a:rPr>
              <a:t>performance,  Less user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labor</a:t>
            </a:r>
          </a:p>
        </p:txBody>
      </p:sp>
      <p:sp>
        <p:nvSpPr>
          <p:cNvPr id="5" name="object 5"/>
          <p:cNvSpPr/>
          <p:nvPr/>
        </p:nvSpPr>
        <p:spPr>
          <a:xfrm>
            <a:off x="1975104" y="2417064"/>
            <a:ext cx="7168896" cy="424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8783" y="3571494"/>
            <a:ext cx="3699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task cannot </a:t>
            </a:r>
            <a:r>
              <a:rPr sz="2400" spc="-5" dirty="0">
                <a:latin typeface="Calibri"/>
                <a:cs typeface="Calibri"/>
              </a:rPr>
              <a:t>be addressed 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linear </a:t>
            </a:r>
            <a:r>
              <a:rPr sz="2400" dirty="0">
                <a:latin typeface="Calibri"/>
                <a:cs typeface="Calibri"/>
              </a:rPr>
              <a:t>model.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793189"/>
            <a:ext cx="5790565" cy="1115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5" dirty="0" smtClean="0">
                <a:latin typeface="Calibri"/>
                <a:cs typeface="Calibri"/>
              </a:rPr>
              <a:t>不同的网络深度</a:t>
            </a:r>
            <a:endParaRPr sz="2800" dirty="0">
              <a:latin typeface="Calibri"/>
              <a:cs typeface="Calibri"/>
            </a:endParaRPr>
          </a:p>
          <a:p>
            <a:pPr marL="2942590">
              <a:lnSpc>
                <a:spcPct val="100000"/>
              </a:lnSpc>
              <a:spcBef>
                <a:spcPts val="2340"/>
              </a:spcBef>
            </a:pPr>
            <a:r>
              <a:rPr sz="2400" spc="-5" dirty="0">
                <a:latin typeface="Calibri"/>
                <a:cs typeface="Calibri"/>
              </a:rPr>
              <a:t>Some depth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needed.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5473" y="4001389"/>
            <a:ext cx="325120" cy="387985"/>
          </a:xfrm>
          <a:custGeom>
            <a:avLst/>
            <a:gdLst/>
            <a:ahLst/>
            <a:cxnLst/>
            <a:rect l="l" t="t" r="r" b="b"/>
            <a:pathLst>
              <a:path w="325120" h="387985">
                <a:moveTo>
                  <a:pt x="28701" y="263525"/>
                </a:moveTo>
                <a:lnTo>
                  <a:pt x="0" y="387985"/>
                </a:lnTo>
                <a:lnTo>
                  <a:pt x="116839" y="336296"/>
                </a:lnTo>
                <a:lnTo>
                  <a:pt x="105149" y="326644"/>
                </a:lnTo>
                <a:lnTo>
                  <a:pt x="75311" y="326644"/>
                </a:lnTo>
                <a:lnTo>
                  <a:pt x="45974" y="302387"/>
                </a:lnTo>
                <a:lnTo>
                  <a:pt x="58049" y="287755"/>
                </a:lnTo>
                <a:lnTo>
                  <a:pt x="28701" y="263525"/>
                </a:lnTo>
                <a:close/>
              </a:path>
              <a:path w="325120" h="387985">
                <a:moveTo>
                  <a:pt x="58049" y="287755"/>
                </a:moveTo>
                <a:lnTo>
                  <a:pt x="45974" y="302387"/>
                </a:lnTo>
                <a:lnTo>
                  <a:pt x="75311" y="326644"/>
                </a:lnTo>
                <a:lnTo>
                  <a:pt x="87403" y="311992"/>
                </a:lnTo>
                <a:lnTo>
                  <a:pt x="58049" y="287755"/>
                </a:lnTo>
                <a:close/>
              </a:path>
              <a:path w="325120" h="387985">
                <a:moveTo>
                  <a:pt x="87403" y="311992"/>
                </a:moveTo>
                <a:lnTo>
                  <a:pt x="75311" y="326644"/>
                </a:lnTo>
                <a:lnTo>
                  <a:pt x="105149" y="326644"/>
                </a:lnTo>
                <a:lnTo>
                  <a:pt x="87403" y="311992"/>
                </a:lnTo>
                <a:close/>
              </a:path>
              <a:path w="325120" h="387985">
                <a:moveTo>
                  <a:pt x="295528" y="0"/>
                </a:moveTo>
                <a:lnTo>
                  <a:pt x="58049" y="287755"/>
                </a:lnTo>
                <a:lnTo>
                  <a:pt x="87403" y="311992"/>
                </a:lnTo>
                <a:lnTo>
                  <a:pt x="324992" y="24130"/>
                </a:lnTo>
                <a:lnTo>
                  <a:pt x="295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9303" y="2717419"/>
            <a:ext cx="650240" cy="307975"/>
          </a:xfrm>
          <a:custGeom>
            <a:avLst/>
            <a:gdLst/>
            <a:ahLst/>
            <a:cxnLst/>
            <a:rect l="l" t="t" r="r" b="b"/>
            <a:pathLst>
              <a:path w="650240" h="307975">
                <a:moveTo>
                  <a:pt x="537542" y="273063"/>
                </a:moveTo>
                <a:lnTo>
                  <a:pt x="522097" y="307847"/>
                </a:lnTo>
                <a:lnTo>
                  <a:pt x="649731" y="302005"/>
                </a:lnTo>
                <a:lnTo>
                  <a:pt x="632240" y="280796"/>
                </a:lnTo>
                <a:lnTo>
                  <a:pt x="554990" y="280796"/>
                </a:lnTo>
                <a:lnTo>
                  <a:pt x="537542" y="273063"/>
                </a:lnTo>
                <a:close/>
              </a:path>
              <a:path w="650240" h="307975">
                <a:moveTo>
                  <a:pt x="552981" y="238295"/>
                </a:moveTo>
                <a:lnTo>
                  <a:pt x="537542" y="273063"/>
                </a:lnTo>
                <a:lnTo>
                  <a:pt x="554990" y="280796"/>
                </a:lnTo>
                <a:lnTo>
                  <a:pt x="570356" y="245998"/>
                </a:lnTo>
                <a:lnTo>
                  <a:pt x="552981" y="238295"/>
                </a:lnTo>
                <a:close/>
              </a:path>
              <a:path w="650240" h="307975">
                <a:moveTo>
                  <a:pt x="568451" y="203453"/>
                </a:moveTo>
                <a:lnTo>
                  <a:pt x="552981" y="238295"/>
                </a:lnTo>
                <a:lnTo>
                  <a:pt x="570356" y="245998"/>
                </a:lnTo>
                <a:lnTo>
                  <a:pt x="554990" y="280796"/>
                </a:lnTo>
                <a:lnTo>
                  <a:pt x="632240" y="280796"/>
                </a:lnTo>
                <a:lnTo>
                  <a:pt x="568451" y="203453"/>
                </a:lnTo>
                <a:close/>
              </a:path>
              <a:path w="650240" h="307975">
                <a:moveTo>
                  <a:pt x="15494" y="0"/>
                </a:moveTo>
                <a:lnTo>
                  <a:pt x="0" y="34797"/>
                </a:lnTo>
                <a:lnTo>
                  <a:pt x="537542" y="273063"/>
                </a:lnTo>
                <a:lnTo>
                  <a:pt x="552981" y="238295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3588" y="2855467"/>
            <a:ext cx="471805" cy="474345"/>
          </a:xfrm>
          <a:custGeom>
            <a:avLst/>
            <a:gdLst/>
            <a:ahLst/>
            <a:cxnLst/>
            <a:rect l="l" t="t" r="r" b="b"/>
            <a:pathLst>
              <a:path w="471804" h="474345">
                <a:moveTo>
                  <a:pt x="377587" y="406595"/>
                </a:moveTo>
                <a:lnTo>
                  <a:pt x="350519" y="433451"/>
                </a:lnTo>
                <a:lnTo>
                  <a:pt x="471677" y="474218"/>
                </a:lnTo>
                <a:lnTo>
                  <a:pt x="453832" y="420116"/>
                </a:lnTo>
                <a:lnTo>
                  <a:pt x="391032" y="420116"/>
                </a:lnTo>
                <a:lnTo>
                  <a:pt x="377587" y="406595"/>
                </a:lnTo>
                <a:close/>
              </a:path>
              <a:path w="471804" h="474345">
                <a:moveTo>
                  <a:pt x="404678" y="379716"/>
                </a:moveTo>
                <a:lnTo>
                  <a:pt x="377587" y="406595"/>
                </a:lnTo>
                <a:lnTo>
                  <a:pt x="391032" y="420116"/>
                </a:lnTo>
                <a:lnTo>
                  <a:pt x="418083" y="393192"/>
                </a:lnTo>
                <a:lnTo>
                  <a:pt x="404678" y="379716"/>
                </a:lnTo>
                <a:close/>
              </a:path>
              <a:path w="471804" h="474345">
                <a:moveTo>
                  <a:pt x="431672" y="352933"/>
                </a:moveTo>
                <a:lnTo>
                  <a:pt x="404678" y="379716"/>
                </a:lnTo>
                <a:lnTo>
                  <a:pt x="418083" y="393192"/>
                </a:lnTo>
                <a:lnTo>
                  <a:pt x="391032" y="420116"/>
                </a:lnTo>
                <a:lnTo>
                  <a:pt x="453832" y="420116"/>
                </a:lnTo>
                <a:lnTo>
                  <a:pt x="431672" y="352933"/>
                </a:lnTo>
                <a:close/>
              </a:path>
              <a:path w="471804" h="474345">
                <a:moveTo>
                  <a:pt x="26923" y="0"/>
                </a:moveTo>
                <a:lnTo>
                  <a:pt x="0" y="26924"/>
                </a:lnTo>
                <a:lnTo>
                  <a:pt x="377587" y="406595"/>
                </a:lnTo>
                <a:lnTo>
                  <a:pt x="404678" y="379716"/>
                </a:lnTo>
                <a:lnTo>
                  <a:pt x="26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7891" y="5824728"/>
            <a:ext cx="1615440" cy="173990"/>
          </a:xfrm>
          <a:custGeom>
            <a:avLst/>
            <a:gdLst/>
            <a:ahLst/>
            <a:cxnLst/>
            <a:rect l="l" t="t" r="r" b="b"/>
            <a:pathLst>
              <a:path w="1615439" h="173989">
                <a:moveTo>
                  <a:pt x="1441196" y="0"/>
                </a:moveTo>
                <a:lnTo>
                  <a:pt x="1441196" y="173736"/>
                </a:lnTo>
                <a:lnTo>
                  <a:pt x="1557020" y="115824"/>
                </a:lnTo>
                <a:lnTo>
                  <a:pt x="1470152" y="115824"/>
                </a:lnTo>
                <a:lnTo>
                  <a:pt x="1470152" y="57912"/>
                </a:lnTo>
                <a:lnTo>
                  <a:pt x="1557020" y="57912"/>
                </a:lnTo>
                <a:lnTo>
                  <a:pt x="1441196" y="0"/>
                </a:lnTo>
                <a:close/>
              </a:path>
              <a:path w="1615439" h="173989">
                <a:moveTo>
                  <a:pt x="1441196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441196" y="115824"/>
                </a:lnTo>
                <a:lnTo>
                  <a:pt x="1441196" y="57912"/>
                </a:lnTo>
                <a:close/>
              </a:path>
              <a:path w="1615439" h="173989">
                <a:moveTo>
                  <a:pt x="1557020" y="57912"/>
                </a:moveTo>
                <a:lnTo>
                  <a:pt x="1470152" y="57912"/>
                </a:lnTo>
                <a:lnTo>
                  <a:pt x="1470152" y="115824"/>
                </a:lnTo>
                <a:lnTo>
                  <a:pt x="1557020" y="115824"/>
                </a:lnTo>
                <a:lnTo>
                  <a:pt x="1614932" y="86868"/>
                </a:lnTo>
                <a:lnTo>
                  <a:pt x="1557020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06067" y="5701995"/>
            <a:ext cx="17748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More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Interaction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0659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更多的应用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06841"/>
            <a:ext cx="7659370" cy="47309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Alpha </a:t>
            </a:r>
            <a:r>
              <a:rPr sz="2800" spc="-20" dirty="0">
                <a:latin typeface="Calibri"/>
                <a:cs typeface="Calibri"/>
              </a:rPr>
              <a:t>Go, </a:t>
            </a:r>
            <a:r>
              <a:rPr lang="zh-CN" altLang="en-US" sz="2800" spc="-15" dirty="0" smtClean="0">
                <a:latin typeface="Calibri"/>
                <a:cs typeface="Calibri"/>
              </a:rPr>
              <a:t>玩电子游戏</a:t>
            </a:r>
            <a:r>
              <a:rPr sz="2800" spc="-5" dirty="0" smtClean="0">
                <a:latin typeface="Calibri"/>
                <a:cs typeface="Calibri"/>
              </a:rPr>
              <a:t>,</a:t>
            </a:r>
            <a:r>
              <a:rPr sz="2800" spc="60" dirty="0" smtClean="0">
                <a:latin typeface="Calibri"/>
                <a:cs typeface="Calibri"/>
              </a:rPr>
              <a:t> </a:t>
            </a:r>
            <a:r>
              <a:rPr lang="zh-CN" altLang="en-US" sz="2800" spc="-10" dirty="0">
                <a:latin typeface="Calibri"/>
                <a:cs typeface="Calibri"/>
              </a:rPr>
              <a:t>对话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</a:tabLst>
            </a:pPr>
            <a:r>
              <a:rPr lang="zh-CN" altLang="en-US" sz="2800" spc="-20" dirty="0" smtClean="0">
                <a:latin typeface="Calibri"/>
                <a:cs typeface="Calibri"/>
              </a:rPr>
              <a:t>直升机飞行</a:t>
            </a:r>
            <a:r>
              <a:rPr sz="2800" spc="-20" dirty="0" smtClean="0">
                <a:latin typeface="Calibri"/>
                <a:cs typeface="Calibri"/>
              </a:rPr>
              <a:t>http</a:t>
            </a:r>
            <a:r>
              <a:rPr sz="2800" spc="-20" dirty="0" smtClean="0">
                <a:latin typeface="Calibri"/>
                <a:cs typeface="Calibri"/>
                <a:hlinkClick r:id="rId2"/>
              </a:rPr>
              <a:t>s</a:t>
            </a:r>
            <a:r>
              <a:rPr sz="2800" spc="-20" dirty="0">
                <a:latin typeface="Calibri"/>
                <a:cs typeface="Calibri"/>
                <a:hlinkClick r:id="rId2"/>
              </a:rPr>
              <a:t>://w</a:t>
            </a:r>
            <a:r>
              <a:rPr sz="2800" spc="-20" dirty="0">
                <a:latin typeface="Calibri"/>
                <a:cs typeface="Calibri"/>
              </a:rPr>
              <a:t>ww.y</a:t>
            </a:r>
            <a:r>
              <a:rPr sz="2800" spc="-20" dirty="0">
                <a:latin typeface="Calibri"/>
                <a:cs typeface="Calibri"/>
                <a:hlinkClick r:id="rId2"/>
              </a:rPr>
              <a:t>outube.com/watch?v=0JL04JJjocc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Driving</a:t>
            </a:r>
            <a:endParaRPr sz="2800" dirty="0">
              <a:latin typeface="Calibri"/>
              <a:cs typeface="Calibri"/>
            </a:endParaRPr>
          </a:p>
          <a:p>
            <a:pPr marL="697865" marR="95250" lvl="1" indent="-227965">
              <a:lnSpc>
                <a:spcPts val="302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http</a:t>
            </a:r>
            <a:r>
              <a:rPr sz="2800" spc="-20" dirty="0">
                <a:latin typeface="Calibri"/>
                <a:cs typeface="Calibri"/>
                <a:hlinkClick r:id="rId3"/>
              </a:rPr>
              <a:t>s://w</a:t>
            </a:r>
            <a:r>
              <a:rPr sz="2800" spc="-20" dirty="0">
                <a:latin typeface="Calibri"/>
                <a:cs typeface="Calibri"/>
              </a:rPr>
              <a:t>ww.y</a:t>
            </a:r>
            <a:r>
              <a:rPr sz="2800" spc="-20" dirty="0">
                <a:latin typeface="Calibri"/>
                <a:cs typeface="Calibri"/>
                <a:hlinkClick r:id="rId3"/>
              </a:rPr>
              <a:t>outube.com/watch?v=0xo1Ldx3L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5Q</a:t>
            </a:r>
            <a:endParaRPr sz="2800" dirty="0">
              <a:latin typeface="Calibri"/>
              <a:cs typeface="Calibri"/>
            </a:endParaRPr>
          </a:p>
          <a:p>
            <a:pPr marL="241300" marR="1590675" indent="-2286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Google </a:t>
            </a:r>
            <a:r>
              <a:rPr sz="2800" spc="-10" dirty="0">
                <a:latin typeface="Calibri"/>
                <a:cs typeface="Calibri"/>
              </a:rPr>
              <a:t>Cuts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0" dirty="0">
                <a:latin typeface="Calibri"/>
                <a:cs typeface="Calibri"/>
              </a:rPr>
              <a:t>Giant Electricity </a:t>
            </a:r>
            <a:r>
              <a:rPr sz="2800" spc="-5" dirty="0">
                <a:latin typeface="Calibri"/>
                <a:cs typeface="Calibri"/>
              </a:rPr>
              <a:t>Bill </a:t>
            </a:r>
            <a:r>
              <a:rPr sz="2800" spc="-10" dirty="0">
                <a:latin typeface="Calibri"/>
                <a:cs typeface="Calibri"/>
              </a:rPr>
              <a:t>With  </a:t>
            </a:r>
            <a:r>
              <a:rPr sz="2800" spc="-15" dirty="0">
                <a:latin typeface="Calibri"/>
                <a:cs typeface="Calibri"/>
              </a:rPr>
              <a:t>DeepMind-Powered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AI</a:t>
            </a:r>
            <a:endParaRPr sz="2800" dirty="0">
              <a:latin typeface="Calibri"/>
              <a:cs typeface="Calibri"/>
            </a:endParaRPr>
          </a:p>
          <a:p>
            <a:pPr marL="697865" marR="137160" lvl="1" indent="-227965">
              <a:lnSpc>
                <a:spcPct val="90000"/>
              </a:lnSpc>
              <a:spcBef>
                <a:spcPts val="4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  <a:hlinkClick r:id="rId4"/>
              </a:rPr>
              <a:t>http://www.bloomberg.com/news/articles/2016-07-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19/google-cuts-its-giant-electricity-bill-with-deepmind-  </a:t>
            </a:r>
            <a:r>
              <a:rPr sz="2400" spc="-10" dirty="0">
                <a:latin typeface="Calibri"/>
                <a:cs typeface="Calibri"/>
              </a:rPr>
              <a:t>powered-ai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309364"/>
            <a:ext cx="3322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Learning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2103" y="5050200"/>
            <a:ext cx="5619115" cy="32400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36000" rIns="0" bIns="0" rtlCol="0">
            <a:spAutoFit/>
          </a:bodyPr>
          <a:lstStyle/>
          <a:p>
            <a:pPr marL="275590" indent="-228600">
              <a:lnSpc>
                <a:spcPts val="2520"/>
              </a:lnSpc>
              <a:buChar char="•"/>
              <a:tabLst>
                <a:tab pos="27622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363" y="5410200"/>
            <a:ext cx="6727062" cy="1201611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696" y="3041904"/>
            <a:ext cx="5556885" cy="3523615"/>
          </a:xfrm>
          <a:custGeom>
            <a:avLst/>
            <a:gdLst/>
            <a:ahLst/>
            <a:cxnLst/>
            <a:rect l="l" t="t" r="r" b="b"/>
            <a:pathLst>
              <a:path w="5556884" h="3523615">
                <a:moveTo>
                  <a:pt x="0" y="3523488"/>
                </a:moveTo>
                <a:lnTo>
                  <a:pt x="5556504" y="3523488"/>
                </a:lnTo>
                <a:lnTo>
                  <a:pt x="5556504" y="0"/>
                </a:lnTo>
                <a:lnTo>
                  <a:pt x="0" y="0"/>
                </a:lnTo>
                <a:lnTo>
                  <a:pt x="0" y="3523488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6696" y="3041904"/>
            <a:ext cx="5556885" cy="3523615"/>
          </a:xfrm>
          <a:custGeom>
            <a:avLst/>
            <a:gdLst/>
            <a:ahLst/>
            <a:cxnLst/>
            <a:rect l="l" t="t" r="r" b="b"/>
            <a:pathLst>
              <a:path w="5556884" h="3523615">
                <a:moveTo>
                  <a:pt x="0" y="3523488"/>
                </a:moveTo>
                <a:lnTo>
                  <a:pt x="5556504" y="3523488"/>
                </a:lnTo>
                <a:lnTo>
                  <a:pt x="5556504" y="0"/>
                </a:lnTo>
                <a:lnTo>
                  <a:pt x="0" y="0"/>
                </a:lnTo>
                <a:lnTo>
                  <a:pt x="0" y="35234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848" y="4326635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8848" y="5213603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848" y="3439667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54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输出层</a:t>
            </a:r>
            <a:r>
              <a:rPr spc="-5" dirty="0" smtClean="0"/>
              <a:t>(Option</a:t>
            </a:r>
            <a:r>
              <a:rPr spc="-5" dirty="0"/>
              <a:t>)</a:t>
            </a:r>
          </a:p>
        </p:txBody>
      </p:sp>
      <p:sp>
        <p:nvSpPr>
          <p:cNvPr id="8" name="object 8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9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1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4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4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1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9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9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9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2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5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5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2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9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2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9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2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5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2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8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1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4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4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1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8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1645" y="3498965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5789" y="3282157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7710" y="4385933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0737" y="4169125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340" y="5233274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4265" y="5016460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7542" y="1793189"/>
            <a:ext cx="5022850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 err="1">
                <a:latin typeface="Calibri"/>
                <a:cs typeface="Calibri"/>
              </a:rPr>
              <a:t>Softmax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lang="zh-CN" altLang="en-US" sz="2800" spc="-25" dirty="0" smtClean="0">
                <a:latin typeface="Calibri"/>
                <a:cs typeface="Calibri"/>
              </a:rPr>
              <a:t>层作为一个输出层</a:t>
            </a:r>
            <a:endParaRPr sz="2800" dirty="0">
              <a:latin typeface="Calibri"/>
              <a:cs typeface="Calibri"/>
            </a:endParaRPr>
          </a:p>
          <a:p>
            <a:pPr marL="2279650">
              <a:lnSpc>
                <a:spcPct val="100000"/>
              </a:lnSpc>
              <a:spcBef>
                <a:spcPts val="1964"/>
              </a:spcBef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Softmax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Layer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38552" y="3274568"/>
            <a:ext cx="16954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29682" y="4166664"/>
            <a:ext cx="170180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i="1" spc="0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61412" y="5037836"/>
            <a:ext cx="16954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17192" y="4326635"/>
            <a:ext cx="1183005" cy="173990"/>
          </a:xfrm>
          <a:custGeom>
            <a:avLst/>
            <a:gdLst/>
            <a:ahLst/>
            <a:cxnLst/>
            <a:rect l="l" t="t" r="r" b="b"/>
            <a:pathLst>
              <a:path w="1183005" h="173989">
                <a:moveTo>
                  <a:pt x="1009141" y="0"/>
                </a:moveTo>
                <a:lnTo>
                  <a:pt x="1009141" y="173736"/>
                </a:lnTo>
                <a:lnTo>
                  <a:pt x="1124965" y="115824"/>
                </a:lnTo>
                <a:lnTo>
                  <a:pt x="1038097" y="115824"/>
                </a:lnTo>
                <a:lnTo>
                  <a:pt x="1038097" y="57912"/>
                </a:lnTo>
                <a:lnTo>
                  <a:pt x="1124965" y="57912"/>
                </a:lnTo>
                <a:lnTo>
                  <a:pt x="1009141" y="0"/>
                </a:lnTo>
                <a:close/>
              </a:path>
              <a:path w="1183005" h="173989">
                <a:moveTo>
                  <a:pt x="100914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09141" y="115824"/>
                </a:lnTo>
                <a:lnTo>
                  <a:pt x="1009141" y="57912"/>
                </a:lnTo>
                <a:close/>
              </a:path>
              <a:path w="1183005" h="173989">
                <a:moveTo>
                  <a:pt x="1124965" y="57912"/>
                </a:moveTo>
                <a:lnTo>
                  <a:pt x="1038097" y="57912"/>
                </a:lnTo>
                <a:lnTo>
                  <a:pt x="1038097" y="115824"/>
                </a:lnTo>
                <a:lnTo>
                  <a:pt x="1124965" y="115824"/>
                </a:lnTo>
                <a:lnTo>
                  <a:pt x="1182877" y="86868"/>
                </a:lnTo>
                <a:lnTo>
                  <a:pt x="112496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7192" y="5213603"/>
            <a:ext cx="1735455" cy="173990"/>
          </a:xfrm>
          <a:custGeom>
            <a:avLst/>
            <a:gdLst/>
            <a:ahLst/>
            <a:cxnLst/>
            <a:rect l="l" t="t" r="r" b="b"/>
            <a:pathLst>
              <a:path w="1735454" h="173989">
                <a:moveTo>
                  <a:pt x="1561592" y="0"/>
                </a:moveTo>
                <a:lnTo>
                  <a:pt x="1561592" y="173736"/>
                </a:lnTo>
                <a:lnTo>
                  <a:pt x="1677416" y="115824"/>
                </a:lnTo>
                <a:lnTo>
                  <a:pt x="1590547" y="115824"/>
                </a:lnTo>
                <a:lnTo>
                  <a:pt x="1590547" y="57912"/>
                </a:lnTo>
                <a:lnTo>
                  <a:pt x="1677416" y="57912"/>
                </a:lnTo>
                <a:lnTo>
                  <a:pt x="1561592" y="0"/>
                </a:lnTo>
                <a:close/>
              </a:path>
              <a:path w="1735454" h="173989">
                <a:moveTo>
                  <a:pt x="156159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561592" y="115824"/>
                </a:lnTo>
                <a:lnTo>
                  <a:pt x="1561592" y="57912"/>
                </a:lnTo>
                <a:close/>
              </a:path>
              <a:path w="1735454" h="173989">
                <a:moveTo>
                  <a:pt x="1677416" y="57912"/>
                </a:moveTo>
                <a:lnTo>
                  <a:pt x="1590547" y="57912"/>
                </a:lnTo>
                <a:lnTo>
                  <a:pt x="1590547" y="115824"/>
                </a:lnTo>
                <a:lnTo>
                  <a:pt x="1677416" y="115824"/>
                </a:lnTo>
                <a:lnTo>
                  <a:pt x="1735328" y="86868"/>
                </a:lnTo>
                <a:lnTo>
                  <a:pt x="167741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17192" y="3439667"/>
            <a:ext cx="504825" cy="173990"/>
          </a:xfrm>
          <a:custGeom>
            <a:avLst/>
            <a:gdLst/>
            <a:ahLst/>
            <a:cxnLst/>
            <a:rect l="l" t="t" r="r" b="b"/>
            <a:pathLst>
              <a:path w="504825" h="173989">
                <a:moveTo>
                  <a:pt x="330581" y="0"/>
                </a:moveTo>
                <a:lnTo>
                  <a:pt x="330581" y="173736"/>
                </a:lnTo>
                <a:lnTo>
                  <a:pt x="446405" y="115824"/>
                </a:lnTo>
                <a:lnTo>
                  <a:pt x="359537" y="115824"/>
                </a:lnTo>
                <a:lnTo>
                  <a:pt x="359537" y="57912"/>
                </a:lnTo>
                <a:lnTo>
                  <a:pt x="446404" y="57912"/>
                </a:lnTo>
                <a:lnTo>
                  <a:pt x="330581" y="0"/>
                </a:lnTo>
                <a:close/>
              </a:path>
              <a:path w="504825" h="173989">
                <a:moveTo>
                  <a:pt x="33058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30581" y="115824"/>
                </a:lnTo>
                <a:lnTo>
                  <a:pt x="330581" y="57912"/>
                </a:lnTo>
                <a:close/>
              </a:path>
              <a:path w="504825" h="173989">
                <a:moveTo>
                  <a:pt x="446404" y="57912"/>
                </a:moveTo>
                <a:lnTo>
                  <a:pt x="359537" y="57912"/>
                </a:lnTo>
                <a:lnTo>
                  <a:pt x="359537" y="115824"/>
                </a:lnTo>
                <a:lnTo>
                  <a:pt x="446405" y="115824"/>
                </a:lnTo>
                <a:lnTo>
                  <a:pt x="504316" y="86868"/>
                </a:lnTo>
                <a:lnTo>
                  <a:pt x="44640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54203" y="3343052"/>
            <a:ext cx="93980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18556" y="3098248"/>
            <a:ext cx="26860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25" i="1" spc="277" baseline="-27233" dirty="0">
                <a:latin typeface="Times New Roman"/>
                <a:cs typeface="Times New Roman"/>
              </a:rPr>
              <a:t>e</a:t>
            </a:r>
            <a:r>
              <a:rPr sz="1450" i="1" spc="10" dirty="0">
                <a:latin typeface="Times New Roman"/>
                <a:cs typeface="Times New Roman"/>
              </a:rPr>
              <a:t>z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8904" y="4922301"/>
            <a:ext cx="34036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25" i="1" spc="277" baseline="-27233" dirty="0">
                <a:latin typeface="Times New Roman"/>
                <a:cs typeface="Times New Roman"/>
              </a:rPr>
              <a:t>e</a:t>
            </a:r>
            <a:r>
              <a:rPr sz="1450" i="1" spc="40" dirty="0">
                <a:latin typeface="Times New Roman"/>
                <a:cs typeface="Times New Roman"/>
              </a:rPr>
              <a:t>z</a:t>
            </a:r>
            <a:r>
              <a:rPr sz="1575" spc="7" baseline="-23809" dirty="0">
                <a:latin typeface="Times New Roman"/>
                <a:cs typeface="Times New Roman"/>
              </a:rPr>
              <a:t>3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5620" y="5833871"/>
            <a:ext cx="521207" cy="519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55620" y="5833871"/>
            <a:ext cx="521334" cy="520065"/>
          </a:xfrm>
          <a:custGeom>
            <a:avLst/>
            <a:gdLst/>
            <a:ahLst/>
            <a:cxnLst/>
            <a:rect l="l" t="t" r="r" b="b"/>
            <a:pathLst>
              <a:path w="521335" h="520064">
                <a:moveTo>
                  <a:pt x="0" y="519683"/>
                </a:moveTo>
                <a:lnTo>
                  <a:pt x="521207" y="519683"/>
                </a:lnTo>
                <a:lnTo>
                  <a:pt x="521207" y="0"/>
                </a:lnTo>
                <a:lnTo>
                  <a:pt x="0" y="0"/>
                </a:lnTo>
                <a:lnTo>
                  <a:pt x="0" y="51968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18533" y="3131610"/>
            <a:ext cx="266065" cy="827405"/>
          </a:xfrm>
          <a:custGeom>
            <a:avLst/>
            <a:gdLst/>
            <a:ahLst/>
            <a:cxnLst/>
            <a:rect l="l" t="t" r="r" b="b"/>
            <a:pathLst>
              <a:path w="266065" h="827404">
                <a:moveTo>
                  <a:pt x="265978" y="0"/>
                </a:moveTo>
                <a:lnTo>
                  <a:pt x="0" y="827081"/>
                </a:lnTo>
              </a:path>
            </a:pathLst>
          </a:custGeom>
          <a:ln w="135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183383" y="3485627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55889" y="3356910"/>
            <a:ext cx="9334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96347" y="3074209"/>
            <a:ext cx="36068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" algn="ctr">
              <a:lnSpc>
                <a:spcPts val="1345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904"/>
              </a:lnSpc>
            </a:pPr>
            <a:r>
              <a:rPr sz="3800" spc="-171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63500" algn="ctr">
              <a:lnSpc>
                <a:spcPts val="1595"/>
              </a:lnSpc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57848" y="3327280"/>
            <a:ext cx="6350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i="1" dirty="0">
                <a:latin typeface="Times New Roman"/>
                <a:cs typeface="Times New Roman"/>
              </a:rPr>
              <a:t>j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82584" y="3090396"/>
            <a:ext cx="26797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25" i="1" spc="284" baseline="-30501" dirty="0">
                <a:latin typeface="Times New Roman"/>
                <a:cs typeface="Times New Roman"/>
              </a:rPr>
              <a:t>e</a:t>
            </a:r>
            <a:r>
              <a:rPr sz="1500" i="1" spc="-5" dirty="0">
                <a:latin typeface="Times New Roman"/>
                <a:cs typeface="Times New Roman"/>
              </a:rPr>
              <a:t>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52924" y="3269013"/>
            <a:ext cx="83566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0835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0" dirty="0">
                <a:latin typeface="Symbol"/>
                <a:cs typeface="Symbol"/>
              </a:rPr>
              <a:t></a:t>
            </a:r>
            <a:r>
              <a:rPr sz="2550" spc="-160" dirty="0">
                <a:latin typeface="Times New Roman"/>
                <a:cs typeface="Times New Roman"/>
              </a:rPr>
              <a:t> </a:t>
            </a:r>
            <a:r>
              <a:rPr sz="2550" i="1" spc="85" dirty="0">
                <a:latin typeface="Times New Roman"/>
                <a:cs typeface="Times New Roman"/>
              </a:rPr>
              <a:t>e</a:t>
            </a:r>
            <a:r>
              <a:rPr sz="2250" i="1" spc="127" baseline="46296" dirty="0">
                <a:latin typeface="Times New Roman"/>
                <a:cs typeface="Times New Roman"/>
              </a:rPr>
              <a:t>z</a:t>
            </a:r>
            <a:endParaRPr sz="2250" baseline="46296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97512" y="5634624"/>
            <a:ext cx="12065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39812" y="6276431"/>
            <a:ext cx="286385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5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99466" y="5488189"/>
            <a:ext cx="1196975" cy="611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90"/>
              </a:spcBef>
              <a:buSzPct val="85714"/>
              <a:buChar char=""/>
              <a:tabLst>
                <a:tab pos="483234" algn="l"/>
                <a:tab pos="483870" algn="l"/>
              </a:tabLst>
            </a:pPr>
            <a:r>
              <a:rPr sz="5775" spc="442" baseline="-28860" dirty="0">
                <a:latin typeface="Symbol"/>
                <a:cs typeface="Symbol"/>
              </a:rPr>
              <a:t></a:t>
            </a:r>
            <a:r>
              <a:rPr sz="3825" i="1" spc="284" baseline="-30501" dirty="0">
                <a:latin typeface="Times New Roman"/>
                <a:cs typeface="Times New Roman"/>
              </a:rPr>
              <a:t>e</a:t>
            </a:r>
            <a:r>
              <a:rPr sz="1500" i="1" spc="-5" dirty="0">
                <a:latin typeface="Times New Roman"/>
                <a:cs typeface="Times New Roman"/>
              </a:rPr>
              <a:t>z</a:t>
            </a:r>
            <a:r>
              <a:rPr sz="1500" i="1" spc="-114" dirty="0">
                <a:latin typeface="Times New Roman"/>
                <a:cs typeface="Times New Roman"/>
              </a:rPr>
              <a:t> </a:t>
            </a:r>
            <a:r>
              <a:rPr sz="1575" i="1" baseline="-18518" dirty="0">
                <a:latin typeface="Times New Roman"/>
                <a:cs typeface="Times New Roman"/>
              </a:rPr>
              <a:t>j</a:t>
            </a:r>
            <a:endParaRPr sz="1575" baseline="-18518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05528" y="3290315"/>
            <a:ext cx="51968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05528" y="3290315"/>
            <a:ext cx="520065" cy="521334"/>
          </a:xfrm>
          <a:custGeom>
            <a:avLst/>
            <a:gdLst/>
            <a:ahLst/>
            <a:cxnLst/>
            <a:rect l="l" t="t" r="r" b="b"/>
            <a:pathLst>
              <a:path w="520064" h="521335">
                <a:moveTo>
                  <a:pt x="0" y="521208"/>
                </a:moveTo>
                <a:lnTo>
                  <a:pt x="519684" y="521208"/>
                </a:lnTo>
                <a:lnTo>
                  <a:pt x="519684" y="0"/>
                </a:lnTo>
                <a:lnTo>
                  <a:pt x="0" y="0"/>
                </a:lnTo>
                <a:lnTo>
                  <a:pt x="0" y="52120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64788" y="3191430"/>
            <a:ext cx="25781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5" dirty="0">
                <a:latin typeface="Symbol"/>
                <a:cs typeface="Symbol"/>
              </a:rPr>
              <a:t>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53228" y="4192523"/>
            <a:ext cx="521208" cy="521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53228" y="4192523"/>
            <a:ext cx="521334" cy="521334"/>
          </a:xfrm>
          <a:custGeom>
            <a:avLst/>
            <a:gdLst/>
            <a:ahLst/>
            <a:cxnLst/>
            <a:rect l="l" t="t" r="r" b="b"/>
            <a:pathLst>
              <a:path w="521335" h="521335">
                <a:moveTo>
                  <a:pt x="0" y="521207"/>
                </a:moveTo>
                <a:lnTo>
                  <a:pt x="521208" y="521207"/>
                </a:lnTo>
                <a:lnTo>
                  <a:pt x="521208" y="0"/>
                </a:lnTo>
                <a:lnTo>
                  <a:pt x="0" y="0"/>
                </a:lnTo>
                <a:lnTo>
                  <a:pt x="0" y="521207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414984" y="4095162"/>
            <a:ext cx="25527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-5" dirty="0">
                <a:latin typeface="Symbol"/>
                <a:cs typeface="Symbol"/>
              </a:rPr>
              <a:t>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910071" y="5096255"/>
            <a:ext cx="519684" cy="519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10071" y="5096255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4" h="520064">
                <a:moveTo>
                  <a:pt x="0" y="519684"/>
                </a:moveTo>
                <a:lnTo>
                  <a:pt x="519684" y="519684"/>
                </a:lnTo>
                <a:lnTo>
                  <a:pt x="519684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069331" y="4997982"/>
            <a:ext cx="25781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5" dirty="0">
                <a:latin typeface="Symbol"/>
                <a:cs typeface="Symbol"/>
              </a:rPr>
              <a:t>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104644" y="3544823"/>
            <a:ext cx="0" cy="2548255"/>
          </a:xfrm>
          <a:custGeom>
            <a:avLst/>
            <a:gdLst/>
            <a:ahLst/>
            <a:cxnLst/>
            <a:rect l="l" t="t" r="r" b="b"/>
            <a:pathLst>
              <a:path h="2548254">
                <a:moveTo>
                  <a:pt x="0" y="0"/>
                </a:moveTo>
                <a:lnTo>
                  <a:pt x="0" y="254814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04644" y="5987796"/>
            <a:ext cx="911860" cy="173990"/>
          </a:xfrm>
          <a:custGeom>
            <a:avLst/>
            <a:gdLst/>
            <a:ahLst/>
            <a:cxnLst/>
            <a:rect l="l" t="t" r="r" b="b"/>
            <a:pathLst>
              <a:path w="911860" h="173989">
                <a:moveTo>
                  <a:pt x="737997" y="0"/>
                </a:moveTo>
                <a:lnTo>
                  <a:pt x="737997" y="173735"/>
                </a:lnTo>
                <a:lnTo>
                  <a:pt x="853820" y="115823"/>
                </a:lnTo>
                <a:lnTo>
                  <a:pt x="766953" y="115823"/>
                </a:lnTo>
                <a:lnTo>
                  <a:pt x="766953" y="57911"/>
                </a:lnTo>
                <a:lnTo>
                  <a:pt x="853820" y="57911"/>
                </a:lnTo>
                <a:lnTo>
                  <a:pt x="737997" y="0"/>
                </a:lnTo>
                <a:close/>
              </a:path>
              <a:path w="911860" h="173989">
                <a:moveTo>
                  <a:pt x="737997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737997" y="115823"/>
                </a:lnTo>
                <a:lnTo>
                  <a:pt x="737997" y="57911"/>
                </a:lnTo>
                <a:close/>
              </a:path>
              <a:path w="911860" h="173989">
                <a:moveTo>
                  <a:pt x="853820" y="57911"/>
                </a:moveTo>
                <a:lnTo>
                  <a:pt x="766953" y="57911"/>
                </a:lnTo>
                <a:lnTo>
                  <a:pt x="766953" y="115823"/>
                </a:lnTo>
                <a:lnTo>
                  <a:pt x="853820" y="115823"/>
                </a:lnTo>
                <a:lnTo>
                  <a:pt x="911732" y="86867"/>
                </a:lnTo>
                <a:lnTo>
                  <a:pt x="853820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21635" y="4434840"/>
            <a:ext cx="0" cy="1666239"/>
          </a:xfrm>
          <a:custGeom>
            <a:avLst/>
            <a:gdLst/>
            <a:ahLst/>
            <a:cxnLst/>
            <a:rect l="l" t="t" r="r" b="b"/>
            <a:pathLst>
              <a:path h="1666239">
                <a:moveTo>
                  <a:pt x="0" y="0"/>
                </a:moveTo>
                <a:lnTo>
                  <a:pt x="0" y="166610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05100" y="5300471"/>
            <a:ext cx="0" cy="777875"/>
          </a:xfrm>
          <a:custGeom>
            <a:avLst/>
            <a:gdLst/>
            <a:ahLst/>
            <a:cxnLst/>
            <a:rect l="l" t="t" r="r" b="b"/>
            <a:pathLst>
              <a:path h="777875">
                <a:moveTo>
                  <a:pt x="0" y="0"/>
                </a:moveTo>
                <a:lnTo>
                  <a:pt x="0" y="777874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99232" y="3432047"/>
            <a:ext cx="1605915" cy="173990"/>
          </a:xfrm>
          <a:custGeom>
            <a:avLst/>
            <a:gdLst/>
            <a:ahLst/>
            <a:cxnLst/>
            <a:rect l="l" t="t" r="r" b="b"/>
            <a:pathLst>
              <a:path w="1605914" h="173989">
                <a:moveTo>
                  <a:pt x="1431925" y="0"/>
                </a:moveTo>
                <a:lnTo>
                  <a:pt x="1431925" y="173736"/>
                </a:lnTo>
                <a:lnTo>
                  <a:pt x="1547748" y="115824"/>
                </a:lnTo>
                <a:lnTo>
                  <a:pt x="1460881" y="115824"/>
                </a:lnTo>
                <a:lnTo>
                  <a:pt x="1460881" y="57912"/>
                </a:lnTo>
                <a:lnTo>
                  <a:pt x="1547749" y="57912"/>
                </a:lnTo>
                <a:lnTo>
                  <a:pt x="1431925" y="0"/>
                </a:lnTo>
                <a:close/>
              </a:path>
              <a:path w="1605914" h="173989">
                <a:moveTo>
                  <a:pt x="1431925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431925" y="115824"/>
                </a:lnTo>
                <a:lnTo>
                  <a:pt x="1431925" y="57912"/>
                </a:lnTo>
                <a:close/>
              </a:path>
              <a:path w="1605914" h="173989">
                <a:moveTo>
                  <a:pt x="1547749" y="57912"/>
                </a:moveTo>
                <a:lnTo>
                  <a:pt x="1460881" y="57912"/>
                </a:lnTo>
                <a:lnTo>
                  <a:pt x="1460881" y="115824"/>
                </a:lnTo>
                <a:lnTo>
                  <a:pt x="1547748" y="115824"/>
                </a:lnTo>
                <a:lnTo>
                  <a:pt x="1605660" y="86867"/>
                </a:lnTo>
                <a:lnTo>
                  <a:pt x="154774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3028" y="4347971"/>
            <a:ext cx="1600200" cy="173990"/>
          </a:xfrm>
          <a:custGeom>
            <a:avLst/>
            <a:gdLst/>
            <a:ahLst/>
            <a:cxnLst/>
            <a:rect l="l" t="t" r="r" b="b"/>
            <a:pathLst>
              <a:path w="1600200" h="173989">
                <a:moveTo>
                  <a:pt x="1426337" y="0"/>
                </a:moveTo>
                <a:lnTo>
                  <a:pt x="1426337" y="173735"/>
                </a:lnTo>
                <a:lnTo>
                  <a:pt x="1542161" y="115823"/>
                </a:lnTo>
                <a:lnTo>
                  <a:pt x="1455293" y="115823"/>
                </a:lnTo>
                <a:lnTo>
                  <a:pt x="1455293" y="57911"/>
                </a:lnTo>
                <a:lnTo>
                  <a:pt x="1542161" y="57911"/>
                </a:lnTo>
                <a:lnTo>
                  <a:pt x="1426337" y="0"/>
                </a:lnTo>
                <a:close/>
              </a:path>
              <a:path w="1600200" h="173989">
                <a:moveTo>
                  <a:pt x="1426337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1426337" y="115823"/>
                </a:lnTo>
                <a:lnTo>
                  <a:pt x="1426337" y="57911"/>
                </a:lnTo>
                <a:close/>
              </a:path>
              <a:path w="1600200" h="173989">
                <a:moveTo>
                  <a:pt x="1542161" y="57911"/>
                </a:moveTo>
                <a:lnTo>
                  <a:pt x="1455293" y="57911"/>
                </a:lnTo>
                <a:lnTo>
                  <a:pt x="1455293" y="115823"/>
                </a:lnTo>
                <a:lnTo>
                  <a:pt x="1542161" y="115823"/>
                </a:lnTo>
                <a:lnTo>
                  <a:pt x="1600073" y="86867"/>
                </a:lnTo>
                <a:lnTo>
                  <a:pt x="1542161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35879" y="3439667"/>
            <a:ext cx="1756410" cy="173990"/>
          </a:xfrm>
          <a:custGeom>
            <a:avLst/>
            <a:gdLst/>
            <a:ahLst/>
            <a:cxnLst/>
            <a:rect l="l" t="t" r="r" b="b"/>
            <a:pathLst>
              <a:path w="1756409" h="173989">
                <a:moveTo>
                  <a:pt x="1582166" y="0"/>
                </a:moveTo>
                <a:lnTo>
                  <a:pt x="1582166" y="173736"/>
                </a:lnTo>
                <a:lnTo>
                  <a:pt x="1697990" y="115824"/>
                </a:lnTo>
                <a:lnTo>
                  <a:pt x="1611122" y="115824"/>
                </a:lnTo>
                <a:lnTo>
                  <a:pt x="1611122" y="57912"/>
                </a:lnTo>
                <a:lnTo>
                  <a:pt x="1697989" y="57912"/>
                </a:lnTo>
                <a:lnTo>
                  <a:pt x="1582166" y="0"/>
                </a:lnTo>
                <a:close/>
              </a:path>
              <a:path w="1756409" h="173989">
                <a:moveTo>
                  <a:pt x="1582166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582166" y="115824"/>
                </a:lnTo>
                <a:lnTo>
                  <a:pt x="1582166" y="57912"/>
                </a:lnTo>
                <a:close/>
              </a:path>
              <a:path w="1756409" h="173989">
                <a:moveTo>
                  <a:pt x="1697989" y="57912"/>
                </a:moveTo>
                <a:lnTo>
                  <a:pt x="1611122" y="57912"/>
                </a:lnTo>
                <a:lnTo>
                  <a:pt x="1611122" y="115824"/>
                </a:lnTo>
                <a:lnTo>
                  <a:pt x="1697990" y="115824"/>
                </a:lnTo>
                <a:lnTo>
                  <a:pt x="1755902" y="86868"/>
                </a:lnTo>
                <a:lnTo>
                  <a:pt x="169798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15584" y="4347971"/>
            <a:ext cx="1075690" cy="173990"/>
          </a:xfrm>
          <a:custGeom>
            <a:avLst/>
            <a:gdLst/>
            <a:ahLst/>
            <a:cxnLst/>
            <a:rect l="l" t="t" r="r" b="b"/>
            <a:pathLst>
              <a:path w="1075690" h="173989">
                <a:moveTo>
                  <a:pt x="901954" y="0"/>
                </a:moveTo>
                <a:lnTo>
                  <a:pt x="901954" y="173735"/>
                </a:lnTo>
                <a:lnTo>
                  <a:pt x="1017778" y="115823"/>
                </a:lnTo>
                <a:lnTo>
                  <a:pt x="930910" y="115823"/>
                </a:lnTo>
                <a:lnTo>
                  <a:pt x="930910" y="57911"/>
                </a:lnTo>
                <a:lnTo>
                  <a:pt x="1017777" y="57911"/>
                </a:lnTo>
                <a:lnTo>
                  <a:pt x="901954" y="0"/>
                </a:lnTo>
                <a:close/>
              </a:path>
              <a:path w="1075690" h="173989">
                <a:moveTo>
                  <a:pt x="901954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901954" y="115823"/>
                </a:lnTo>
                <a:lnTo>
                  <a:pt x="901954" y="57911"/>
                </a:lnTo>
                <a:close/>
              </a:path>
              <a:path w="1075690" h="173989">
                <a:moveTo>
                  <a:pt x="1017777" y="57911"/>
                </a:moveTo>
                <a:lnTo>
                  <a:pt x="930910" y="57911"/>
                </a:lnTo>
                <a:lnTo>
                  <a:pt x="930910" y="115823"/>
                </a:lnTo>
                <a:lnTo>
                  <a:pt x="1017778" y="115823"/>
                </a:lnTo>
                <a:lnTo>
                  <a:pt x="1075689" y="86867"/>
                </a:lnTo>
                <a:lnTo>
                  <a:pt x="1017777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9944" y="5201411"/>
            <a:ext cx="480695" cy="173990"/>
          </a:xfrm>
          <a:custGeom>
            <a:avLst/>
            <a:gdLst/>
            <a:ahLst/>
            <a:cxnLst/>
            <a:rect l="l" t="t" r="r" b="b"/>
            <a:pathLst>
              <a:path w="480695" h="173989">
                <a:moveTo>
                  <a:pt x="306958" y="0"/>
                </a:moveTo>
                <a:lnTo>
                  <a:pt x="306958" y="173735"/>
                </a:lnTo>
                <a:lnTo>
                  <a:pt x="422782" y="115824"/>
                </a:lnTo>
                <a:lnTo>
                  <a:pt x="335914" y="115824"/>
                </a:lnTo>
                <a:lnTo>
                  <a:pt x="335914" y="57912"/>
                </a:lnTo>
                <a:lnTo>
                  <a:pt x="422782" y="57912"/>
                </a:lnTo>
                <a:lnTo>
                  <a:pt x="306958" y="0"/>
                </a:lnTo>
                <a:close/>
              </a:path>
              <a:path w="480695" h="173989">
                <a:moveTo>
                  <a:pt x="306958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06958" y="115824"/>
                </a:lnTo>
                <a:lnTo>
                  <a:pt x="306958" y="57912"/>
                </a:lnTo>
                <a:close/>
              </a:path>
              <a:path w="480695" h="173989">
                <a:moveTo>
                  <a:pt x="422782" y="57912"/>
                </a:moveTo>
                <a:lnTo>
                  <a:pt x="335914" y="57912"/>
                </a:lnTo>
                <a:lnTo>
                  <a:pt x="335914" y="115824"/>
                </a:lnTo>
                <a:lnTo>
                  <a:pt x="422782" y="115824"/>
                </a:lnTo>
                <a:lnTo>
                  <a:pt x="480695" y="86868"/>
                </a:lnTo>
                <a:lnTo>
                  <a:pt x="42278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03647" y="3825240"/>
            <a:ext cx="173990" cy="2239645"/>
          </a:xfrm>
          <a:custGeom>
            <a:avLst/>
            <a:gdLst/>
            <a:ahLst/>
            <a:cxnLst/>
            <a:rect l="l" t="t" r="r" b="b"/>
            <a:pathLst>
              <a:path w="173989" h="2239645">
                <a:moveTo>
                  <a:pt x="115824" y="144780"/>
                </a:moveTo>
                <a:lnTo>
                  <a:pt x="57912" y="144780"/>
                </a:lnTo>
                <a:lnTo>
                  <a:pt x="57912" y="2239492"/>
                </a:lnTo>
                <a:lnTo>
                  <a:pt x="115824" y="2239492"/>
                </a:lnTo>
                <a:lnTo>
                  <a:pt x="115824" y="144780"/>
                </a:lnTo>
                <a:close/>
              </a:path>
              <a:path w="173989" h="2239645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2239645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26964" y="4687823"/>
            <a:ext cx="173990" cy="1414780"/>
          </a:xfrm>
          <a:custGeom>
            <a:avLst/>
            <a:gdLst/>
            <a:ahLst/>
            <a:cxnLst/>
            <a:rect l="l" t="t" r="r" b="b"/>
            <a:pathLst>
              <a:path w="173989" h="1414779">
                <a:moveTo>
                  <a:pt x="115824" y="144780"/>
                </a:moveTo>
                <a:lnTo>
                  <a:pt x="57912" y="144780"/>
                </a:lnTo>
                <a:lnTo>
                  <a:pt x="57912" y="1414271"/>
                </a:lnTo>
                <a:lnTo>
                  <a:pt x="115824" y="1414271"/>
                </a:lnTo>
                <a:lnTo>
                  <a:pt x="115824" y="144780"/>
                </a:lnTo>
                <a:close/>
              </a:path>
              <a:path w="173989" h="14147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4147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68567" y="5576315"/>
            <a:ext cx="173990" cy="526415"/>
          </a:xfrm>
          <a:custGeom>
            <a:avLst/>
            <a:gdLst/>
            <a:ahLst/>
            <a:cxnLst/>
            <a:rect l="l" t="t" r="r" b="b"/>
            <a:pathLst>
              <a:path w="173989" h="526414">
                <a:moveTo>
                  <a:pt x="115824" y="144780"/>
                </a:moveTo>
                <a:lnTo>
                  <a:pt x="57912" y="144780"/>
                </a:lnTo>
                <a:lnTo>
                  <a:pt x="57912" y="526034"/>
                </a:lnTo>
                <a:lnTo>
                  <a:pt x="115824" y="526034"/>
                </a:lnTo>
                <a:lnTo>
                  <a:pt x="115824" y="144780"/>
                </a:lnTo>
                <a:close/>
              </a:path>
              <a:path w="173989" h="52641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2641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63796" y="6074664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>
                <a:moveTo>
                  <a:pt x="0" y="0"/>
                </a:moveTo>
                <a:lnTo>
                  <a:pt x="1710943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58615" y="5267452"/>
            <a:ext cx="1751330" cy="173990"/>
          </a:xfrm>
          <a:custGeom>
            <a:avLst/>
            <a:gdLst/>
            <a:ahLst/>
            <a:cxnLst/>
            <a:rect l="l" t="t" r="r" b="b"/>
            <a:pathLst>
              <a:path w="1751329" h="173989">
                <a:moveTo>
                  <a:pt x="1578483" y="0"/>
                </a:moveTo>
                <a:lnTo>
                  <a:pt x="1577847" y="57974"/>
                </a:lnTo>
                <a:lnTo>
                  <a:pt x="1606804" y="58293"/>
                </a:lnTo>
                <a:lnTo>
                  <a:pt x="1606169" y="116205"/>
                </a:lnTo>
                <a:lnTo>
                  <a:pt x="1577208" y="116205"/>
                </a:lnTo>
                <a:lnTo>
                  <a:pt x="1576577" y="173736"/>
                </a:lnTo>
                <a:lnTo>
                  <a:pt x="1694907" y="116205"/>
                </a:lnTo>
                <a:lnTo>
                  <a:pt x="1606169" y="116205"/>
                </a:lnTo>
                <a:lnTo>
                  <a:pt x="1577212" y="115886"/>
                </a:lnTo>
                <a:lnTo>
                  <a:pt x="1695562" y="115886"/>
                </a:lnTo>
                <a:lnTo>
                  <a:pt x="1751330" y="88773"/>
                </a:lnTo>
                <a:lnTo>
                  <a:pt x="1578483" y="0"/>
                </a:lnTo>
                <a:close/>
              </a:path>
              <a:path w="1751329" h="173989">
                <a:moveTo>
                  <a:pt x="1577847" y="57974"/>
                </a:moveTo>
                <a:lnTo>
                  <a:pt x="1577212" y="115886"/>
                </a:lnTo>
                <a:lnTo>
                  <a:pt x="1606169" y="116205"/>
                </a:lnTo>
                <a:lnTo>
                  <a:pt x="1606804" y="58293"/>
                </a:lnTo>
                <a:lnTo>
                  <a:pt x="1577847" y="57974"/>
                </a:lnTo>
                <a:close/>
              </a:path>
              <a:path w="1751329" h="173989">
                <a:moveTo>
                  <a:pt x="635" y="40640"/>
                </a:moveTo>
                <a:lnTo>
                  <a:pt x="0" y="98552"/>
                </a:lnTo>
                <a:lnTo>
                  <a:pt x="1577212" y="115886"/>
                </a:lnTo>
                <a:lnTo>
                  <a:pt x="1577847" y="57974"/>
                </a:lnTo>
                <a:lnTo>
                  <a:pt x="635" y="40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62711" y="309714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62711" y="4887848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6251" y="40137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36360" y="4024789"/>
            <a:ext cx="81343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25" i="1" spc="277" baseline="-29411" dirty="0">
                <a:latin typeface="Times New Roman"/>
                <a:cs typeface="Times New Roman"/>
              </a:rPr>
              <a:t>e</a:t>
            </a:r>
            <a:r>
              <a:rPr sz="2250" i="1" spc="75" baseline="-3703" dirty="0">
                <a:latin typeface="Times New Roman"/>
                <a:cs typeface="Times New Roman"/>
              </a:rPr>
              <a:t>z</a:t>
            </a:r>
            <a:r>
              <a:rPr sz="1575" spc="89" baseline="-29100" dirty="0">
                <a:latin typeface="Times New Roman"/>
                <a:cs typeface="Times New Roman"/>
              </a:rPr>
              <a:t>2</a:t>
            </a:r>
            <a:r>
              <a:rPr sz="2400" b="0" dirty="0">
                <a:solidFill>
                  <a:srgbClr val="FF0000"/>
                </a:solidFill>
                <a:latin typeface="Calibri Light"/>
                <a:cs typeface="Calibri Light"/>
              </a:rPr>
              <a:t>2.7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044189" y="3105403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FF0000"/>
                </a:solidFill>
                <a:latin typeface="Calibri Light"/>
                <a:cs typeface="Calibri Light"/>
              </a:rPr>
              <a:t>20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183760" y="4859273"/>
            <a:ext cx="562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FF0000"/>
                </a:solidFill>
                <a:latin typeface="Calibri Light"/>
                <a:cs typeface="Calibri Light"/>
              </a:rPr>
              <a:t>0.</a:t>
            </a:r>
            <a:r>
              <a:rPr sz="2400" b="0" spc="-10" dirty="0">
                <a:solidFill>
                  <a:srgbClr val="FF0000"/>
                </a:solidFill>
                <a:latin typeface="Calibri Light"/>
                <a:cs typeface="Calibri Light"/>
              </a:rPr>
              <a:t>0</a:t>
            </a:r>
            <a:r>
              <a:rPr sz="2400" b="0" dirty="0">
                <a:solidFill>
                  <a:srgbClr val="FF0000"/>
                </a:solidFill>
                <a:latin typeface="Calibri Light"/>
                <a:cs typeface="Calibri Light"/>
              </a:rPr>
              <a:t>5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30161" y="3051809"/>
            <a:ext cx="558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0.88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885813" y="1444193"/>
            <a:ext cx="1759585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Probability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Cambria Math"/>
                <a:cs typeface="Cambria Math"/>
              </a:rPr>
              <a:t>1 &gt; 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&gt;</a:t>
            </a:r>
            <a:r>
              <a:rPr sz="2400" spc="3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</a:p>
          <a:p>
            <a:pPr marL="355600" indent="-342900">
              <a:lnSpc>
                <a:spcPct val="100000"/>
              </a:lnSpc>
              <a:buSzPct val="137142"/>
              <a:buFont typeface="Wingdings"/>
              <a:buChar char=""/>
              <a:tabLst>
                <a:tab pos="355600" algn="l"/>
              </a:tabLst>
            </a:pPr>
            <a:r>
              <a:rPr sz="2625" spc="75" baseline="-19047" dirty="0">
                <a:latin typeface="Cambria Math"/>
                <a:cs typeface="Cambria Math"/>
              </a:rPr>
              <a:t>𝑖 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</a:p>
        </p:txBody>
      </p:sp>
      <p:sp>
        <p:nvSpPr>
          <p:cNvPr id="73" name="object 73"/>
          <p:cNvSpPr/>
          <p:nvPr/>
        </p:nvSpPr>
        <p:spPr>
          <a:xfrm>
            <a:off x="7921181" y="4064298"/>
            <a:ext cx="266065" cy="827405"/>
          </a:xfrm>
          <a:custGeom>
            <a:avLst/>
            <a:gdLst/>
            <a:ahLst/>
            <a:cxnLst/>
            <a:rect l="l" t="t" r="r" b="b"/>
            <a:pathLst>
              <a:path w="266065" h="827404">
                <a:moveTo>
                  <a:pt x="265681" y="0"/>
                </a:moveTo>
                <a:lnTo>
                  <a:pt x="0" y="827081"/>
                </a:lnTo>
              </a:path>
            </a:pathLst>
          </a:custGeom>
          <a:ln w="13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873786" y="4289598"/>
            <a:ext cx="9334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98680" y="4006897"/>
            <a:ext cx="36068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" algn="ctr">
              <a:lnSpc>
                <a:spcPts val="1345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904"/>
              </a:lnSpc>
            </a:pPr>
            <a:r>
              <a:rPr sz="3800" spc="-1714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63500" algn="ctr">
              <a:lnSpc>
                <a:spcPts val="1595"/>
              </a:lnSpc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91676" y="4179568"/>
            <a:ext cx="9969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584548" y="4023084"/>
            <a:ext cx="33845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25" i="1" spc="127" baseline="-30501" dirty="0">
                <a:latin typeface="Times New Roman"/>
                <a:cs typeface="Times New Roman"/>
              </a:rPr>
              <a:t>e</a:t>
            </a:r>
            <a:r>
              <a:rPr sz="1500" i="1" spc="85" dirty="0">
                <a:latin typeface="Times New Roman"/>
                <a:cs typeface="Times New Roman"/>
              </a:rPr>
              <a:t>z</a:t>
            </a:r>
            <a:r>
              <a:rPr sz="1500" i="1" spc="-180" dirty="0">
                <a:latin typeface="Times New Roman"/>
                <a:cs typeface="Times New Roman"/>
              </a:rPr>
              <a:t> </a:t>
            </a:r>
            <a:r>
              <a:rPr sz="1575" i="1" baseline="-18518" dirty="0">
                <a:latin typeface="Times New Roman"/>
                <a:cs typeface="Times New Roman"/>
              </a:rPr>
              <a:t>j</a:t>
            </a:r>
            <a:endParaRPr sz="1575" baseline="-18518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899983" y="4992415"/>
            <a:ext cx="266700" cy="827405"/>
          </a:xfrm>
          <a:custGeom>
            <a:avLst/>
            <a:gdLst/>
            <a:ahLst/>
            <a:cxnLst/>
            <a:rect l="l" t="t" r="r" b="b"/>
            <a:pathLst>
              <a:path w="266700" h="827404">
                <a:moveTo>
                  <a:pt x="266072" y="0"/>
                </a:moveTo>
                <a:lnTo>
                  <a:pt x="0" y="827081"/>
                </a:lnTo>
              </a:path>
            </a:pathLst>
          </a:custGeom>
          <a:ln w="13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177934" y="4935013"/>
            <a:ext cx="36068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 algn="ctr">
              <a:lnSpc>
                <a:spcPts val="1345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904"/>
              </a:lnSpc>
            </a:pPr>
            <a:r>
              <a:rPr sz="3800" spc="-1714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63500" algn="ctr">
              <a:lnSpc>
                <a:spcPts val="1595"/>
              </a:lnSpc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770356" y="5106010"/>
            <a:ext cx="1714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20" dirty="0">
                <a:latin typeface="Times New Roman"/>
                <a:cs typeface="Times New Roman"/>
              </a:rPr>
              <a:t>z</a:t>
            </a:r>
            <a:r>
              <a:rPr sz="1575" spc="0" baseline="-23809" dirty="0">
                <a:latin typeface="Times New Roman"/>
                <a:cs typeface="Times New Roman"/>
              </a:rPr>
              <a:t>3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732950" y="5086532"/>
            <a:ext cx="17018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z</a:t>
            </a:r>
            <a:r>
              <a:rPr sz="1500" i="1" spc="-190" dirty="0">
                <a:latin typeface="Times New Roman"/>
                <a:cs typeface="Times New Roman"/>
              </a:rPr>
              <a:t> </a:t>
            </a:r>
            <a:r>
              <a:rPr sz="1575" i="1" baseline="-18518" dirty="0">
                <a:latin typeface="Times New Roman"/>
                <a:cs typeface="Times New Roman"/>
              </a:rPr>
              <a:t>j</a:t>
            </a:r>
            <a:endParaRPr sz="1575" baseline="-18518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564309" y="5129817"/>
            <a:ext cx="17018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53910" y="3937457"/>
            <a:ext cx="1139190" cy="160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2135" algn="ctr">
              <a:lnSpc>
                <a:spcPts val="248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0.12</a:t>
            </a:r>
            <a:endParaRPr sz="2400">
              <a:latin typeface="Times New Roman"/>
              <a:cs typeface="Times New Roman"/>
            </a:endParaRPr>
          </a:p>
          <a:p>
            <a:pPr marL="379095">
              <a:lnSpc>
                <a:spcPts val="2665"/>
              </a:lnSpc>
            </a:pPr>
            <a:r>
              <a:rPr sz="2550" i="1" spc="15" dirty="0">
                <a:latin typeface="Times New Roman"/>
                <a:cs typeface="Times New Roman"/>
              </a:rPr>
              <a:t>y</a:t>
            </a:r>
            <a:r>
              <a:rPr sz="2250" spc="22" baseline="-24074" dirty="0">
                <a:latin typeface="Times New Roman"/>
                <a:cs typeface="Times New Roman"/>
              </a:rPr>
              <a:t>2 </a:t>
            </a:r>
            <a:r>
              <a:rPr sz="2550" dirty="0">
                <a:latin typeface="Symbol"/>
                <a:cs typeface="Symbol"/>
              </a:rPr>
              <a:t>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  <a:p>
            <a:pPr marR="671830" algn="ctr">
              <a:lnSpc>
                <a:spcPts val="2840"/>
              </a:lnSpc>
              <a:spcBef>
                <a:spcPts val="145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≈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368935">
              <a:lnSpc>
                <a:spcPts val="3020"/>
              </a:lnSpc>
            </a:pPr>
            <a:r>
              <a:rPr sz="2550" i="1" dirty="0">
                <a:latin typeface="Times New Roman"/>
                <a:cs typeface="Times New Roman"/>
              </a:rPr>
              <a:t>y</a:t>
            </a:r>
            <a:r>
              <a:rPr sz="2250" baseline="-24074" dirty="0">
                <a:latin typeface="Times New Roman"/>
                <a:cs typeface="Times New Roman"/>
              </a:rPr>
              <a:t>3 </a:t>
            </a:r>
            <a:r>
              <a:rPr sz="2550" spc="0" dirty="0">
                <a:latin typeface="Symbol"/>
                <a:cs typeface="Symbol"/>
              </a:rPr>
              <a:t>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19" y="2731007"/>
            <a:ext cx="1970532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86911" y="2020823"/>
            <a:ext cx="5191124" cy="205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123317" y="90931"/>
                </a:moveTo>
                <a:lnTo>
                  <a:pt x="0" y="460882"/>
                </a:lnTo>
                <a:lnTo>
                  <a:pt x="369950" y="584200"/>
                </a:lnTo>
                <a:lnTo>
                  <a:pt x="308229" y="460882"/>
                </a:lnTo>
                <a:lnTo>
                  <a:pt x="736727" y="246634"/>
                </a:lnTo>
                <a:lnTo>
                  <a:pt x="720534" y="214249"/>
                </a:lnTo>
                <a:lnTo>
                  <a:pt x="184912" y="214249"/>
                </a:lnTo>
                <a:lnTo>
                  <a:pt x="123317" y="90931"/>
                </a:lnTo>
                <a:close/>
              </a:path>
              <a:path w="737235" h="584200">
                <a:moveTo>
                  <a:pt x="613409" y="0"/>
                </a:moveTo>
                <a:lnTo>
                  <a:pt x="184912" y="214249"/>
                </a:lnTo>
                <a:lnTo>
                  <a:pt x="720534" y="214249"/>
                </a:lnTo>
                <a:lnTo>
                  <a:pt x="61340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736727" y="246634"/>
                </a:moveTo>
                <a:lnTo>
                  <a:pt x="308229" y="460882"/>
                </a:lnTo>
                <a:lnTo>
                  <a:pt x="369950" y="584200"/>
                </a:lnTo>
                <a:lnTo>
                  <a:pt x="0" y="460882"/>
                </a:lnTo>
                <a:lnTo>
                  <a:pt x="123317" y="90931"/>
                </a:lnTo>
                <a:lnTo>
                  <a:pt x="184912" y="214249"/>
                </a:lnTo>
                <a:lnTo>
                  <a:pt x="613409" y="0"/>
                </a:lnTo>
                <a:lnTo>
                  <a:pt x="736727" y="246634"/>
                </a:lnTo>
                <a:close/>
              </a:path>
            </a:pathLst>
          </a:custGeom>
          <a:ln w="12699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0" y="255524"/>
                </a:lnTo>
                <a:lnTo>
                  <a:pt x="443864" y="435610"/>
                </a:lnTo>
                <a:lnTo>
                  <a:pt x="392049" y="563372"/>
                </a:lnTo>
                <a:lnTo>
                  <a:pt x="751204" y="411480"/>
                </a:lnTo>
                <a:lnTo>
                  <a:pt x="653326" y="179958"/>
                </a:lnTo>
                <a:lnTo>
                  <a:pt x="547497" y="179958"/>
                </a:lnTo>
                <a:lnTo>
                  <a:pt x="103631" y="0"/>
                </a:lnTo>
                <a:close/>
              </a:path>
              <a:path w="751204" h="563879">
                <a:moveTo>
                  <a:pt x="599313" y="52196"/>
                </a:moveTo>
                <a:lnTo>
                  <a:pt x="547497" y="179958"/>
                </a:lnTo>
                <a:lnTo>
                  <a:pt x="653326" y="179958"/>
                </a:lnTo>
                <a:lnTo>
                  <a:pt x="599313" y="521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547497" y="179958"/>
                </a:lnTo>
                <a:lnTo>
                  <a:pt x="599313" y="52196"/>
                </a:lnTo>
                <a:lnTo>
                  <a:pt x="751204" y="411480"/>
                </a:lnTo>
                <a:lnTo>
                  <a:pt x="392049" y="563372"/>
                </a:lnTo>
                <a:lnTo>
                  <a:pt x="443864" y="435610"/>
                </a:lnTo>
                <a:lnTo>
                  <a:pt x="0" y="255524"/>
                </a:lnTo>
                <a:lnTo>
                  <a:pt x="103631" y="0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11167" y="4255008"/>
            <a:ext cx="4474760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7951" y="5371591"/>
            <a:ext cx="2502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30" dirty="0">
                <a:solidFill>
                  <a:srgbClr val="FF0000"/>
                </a:solidFill>
                <a:latin typeface="Calibri"/>
                <a:cs typeface="Calibri"/>
              </a:rPr>
              <a:t>画</a:t>
            </a:r>
            <a:r>
              <a:rPr lang="zh-CN" altLang="en-US" sz="2800" spc="-30" dirty="0" smtClean="0">
                <a:solidFill>
                  <a:srgbClr val="FF0000"/>
                </a:solidFill>
                <a:latin typeface="Calibri"/>
                <a:cs typeface="Calibri"/>
              </a:rPr>
              <a:t>出世界</a:t>
            </a:r>
            <a:r>
              <a:rPr sz="2800" spc="-10" dirty="0" smtClean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xfrm>
            <a:off x="358622" y="307924"/>
            <a:ext cx="8426754" cy="1680588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61315" marR="1409065">
              <a:lnSpc>
                <a:spcPts val="4750"/>
              </a:lnSpc>
              <a:spcBef>
                <a:spcPts val="705"/>
              </a:spcBef>
            </a:pPr>
            <a:r>
              <a:rPr lang="zh-CN" altLang="en-US" dirty="0" smtClean="0"/>
              <a:t>机器知道世界是什么样子吗</a:t>
            </a:r>
            <a:r>
              <a:rPr spc="-35" dirty="0" smtClean="0"/>
              <a:t>?</a:t>
            </a:r>
            <a:endParaRPr spc="-35" dirty="0"/>
          </a:p>
          <a:p>
            <a:pPr marL="2260600">
              <a:lnSpc>
                <a:spcPts val="2760"/>
              </a:lnSpc>
            </a:pPr>
            <a:r>
              <a:rPr sz="2400" b="0" spc="-15" dirty="0">
                <a:latin typeface="Calibri"/>
                <a:cs typeface="Calibri"/>
              </a:rPr>
              <a:t>Ref: </a:t>
            </a:r>
            <a:r>
              <a:rPr sz="2400" b="0" spc="-10" dirty="0">
                <a:latin typeface="Calibri"/>
                <a:cs typeface="Calibri"/>
              </a:rPr>
              <a:t>https://openai.com/blog/generative-models/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2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spc="-15" dirty="0"/>
              <a:t>Dream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8141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cs typeface="Calibri"/>
              </a:rPr>
              <a:t>给定一张照片</a:t>
            </a:r>
            <a:r>
              <a:rPr lang="en-US" altLang="zh-CN" sz="2800" spc="-20" dirty="0">
                <a:cs typeface="Calibri"/>
              </a:rPr>
              <a:t>, </a:t>
            </a:r>
            <a:r>
              <a:rPr lang="zh-CN" altLang="en-US" sz="2800" spc="-5" dirty="0">
                <a:cs typeface="Calibri"/>
              </a:rPr>
              <a:t>机器添加它所看到的</a:t>
            </a:r>
            <a:r>
              <a:rPr lang="zh-CN" altLang="en-US" sz="2800" spc="100" dirty="0">
                <a:cs typeface="Calibri"/>
              </a:rPr>
              <a:t> </a:t>
            </a:r>
            <a:r>
              <a:rPr sz="2800" spc="-10" dirty="0" smtClean="0">
                <a:latin typeface="Calibri"/>
                <a:cs typeface="Calibri"/>
              </a:rPr>
              <a:t>……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7444" y="2410967"/>
            <a:ext cx="5849111" cy="390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1461" y="6330797"/>
            <a:ext cx="3158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3"/>
              </a:rPr>
              <a:t>http://deepdreamgenerator.com/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2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spc="-15" dirty="0"/>
              <a:t>Dream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81672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给定一张照片</a:t>
            </a:r>
            <a:r>
              <a:rPr sz="2800" spc="-20" dirty="0" smtClean="0">
                <a:latin typeface="Calibri"/>
                <a:cs typeface="Calibri"/>
              </a:rPr>
              <a:t>, </a:t>
            </a:r>
            <a:r>
              <a:rPr lang="zh-CN" altLang="en-US" sz="2800" spc="-5" dirty="0" smtClean="0">
                <a:latin typeface="Calibri"/>
                <a:cs typeface="Calibri"/>
              </a:rPr>
              <a:t>机器添加它所看到的</a:t>
            </a:r>
            <a:r>
              <a:rPr sz="2800" spc="100" dirty="0" smtClean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……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1461" y="6330797"/>
            <a:ext cx="3158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2"/>
              </a:rPr>
              <a:t>http://deepdreamgenerator.com/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7444" y="2410967"/>
            <a:ext cx="5849111" cy="3901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0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06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给</a:t>
            </a:r>
            <a:r>
              <a:rPr lang="zh-CN" altLang="en-US" sz="2800" spc="-10" dirty="0">
                <a:latin typeface="Calibri"/>
                <a:cs typeface="Calibri"/>
              </a:rPr>
              <a:t>定</a:t>
            </a:r>
            <a:r>
              <a:rPr lang="zh-CN" altLang="en-US" sz="2800" spc="-10" dirty="0" smtClean="0">
                <a:latin typeface="Calibri"/>
                <a:cs typeface="Calibri"/>
              </a:rPr>
              <a:t>一张照片，让它的风格像名画一样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7379" y="2441448"/>
            <a:ext cx="4954524" cy="3304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75603" y="3860291"/>
            <a:ext cx="17526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7019" y="6331407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https://dreamscopeapp.com/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0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06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cs typeface="Calibri"/>
              </a:rPr>
              <a:t>给你一张照片，让它的风格像名画一样</a:t>
            </a:r>
            <a:endParaRPr lang="zh-CN" altLang="en-US" sz="2800"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7019" y="6331407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https://dreamscopeapp.com/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2807" y="2488692"/>
            <a:ext cx="5358384" cy="3572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42" y="86995"/>
            <a:ext cx="17024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1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Deep</a:t>
            </a:r>
            <a:r>
              <a:rPr sz="3200" i="1" u="sng" spc="-114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3200" i="1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Style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755" y="400811"/>
            <a:ext cx="2476499" cy="1650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652" y="315468"/>
            <a:ext cx="1370076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3116" y="2357627"/>
            <a:ext cx="20497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2884" y="2295144"/>
            <a:ext cx="1191767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92551" y="2397251"/>
            <a:ext cx="1930907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2551" y="2407361"/>
            <a:ext cx="1931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00800" y="2342388"/>
            <a:ext cx="2049779" cy="641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0568" y="2281427"/>
            <a:ext cx="1191768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60235" y="2382011"/>
            <a:ext cx="1930908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60235" y="2393137"/>
            <a:ext cx="1931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0" y="3214116"/>
            <a:ext cx="1621536" cy="6400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29711" y="3151632"/>
            <a:ext cx="1658112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7435" y="3253740"/>
            <a:ext cx="1502664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89553" y="3264230"/>
            <a:ext cx="1141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15683" y="3206495"/>
            <a:ext cx="1620012" cy="640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16852" y="3144011"/>
            <a:ext cx="1216152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5119" y="3246120"/>
            <a:ext cx="1501140" cy="5227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78471" y="3257169"/>
            <a:ext cx="69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827532" y="195833"/>
                </a:moveTo>
                <a:lnTo>
                  <a:pt x="0" y="195833"/>
                </a:lnTo>
                <a:lnTo>
                  <a:pt x="413765" y="391667"/>
                </a:lnTo>
                <a:lnTo>
                  <a:pt x="827532" y="195833"/>
                </a:lnTo>
                <a:close/>
              </a:path>
              <a:path w="828039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2" y="195833"/>
                </a:lnTo>
                <a:lnTo>
                  <a:pt x="413765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2" y="195834"/>
                </a:moveTo>
                <a:lnTo>
                  <a:pt x="0" y="195834"/>
                </a:lnTo>
                <a:lnTo>
                  <a:pt x="413765" y="391668"/>
                </a:lnTo>
                <a:lnTo>
                  <a:pt x="827532" y="195834"/>
                </a:lnTo>
                <a:close/>
              </a:path>
              <a:path w="828039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2" y="195834"/>
                </a:lnTo>
                <a:lnTo>
                  <a:pt x="413765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827531" y="195833"/>
                </a:moveTo>
                <a:lnTo>
                  <a:pt x="0" y="195833"/>
                </a:lnTo>
                <a:lnTo>
                  <a:pt x="413766" y="391667"/>
                </a:lnTo>
                <a:lnTo>
                  <a:pt x="827531" y="195833"/>
                </a:lnTo>
                <a:close/>
              </a:path>
              <a:path w="828040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1" y="195833"/>
                </a:lnTo>
                <a:lnTo>
                  <a:pt x="413766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827531" y="195834"/>
                </a:moveTo>
                <a:lnTo>
                  <a:pt x="0" y="195834"/>
                </a:lnTo>
                <a:lnTo>
                  <a:pt x="413766" y="391668"/>
                </a:lnTo>
                <a:lnTo>
                  <a:pt x="827531" y="195834"/>
                </a:lnTo>
                <a:close/>
              </a:path>
              <a:path w="828040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1" y="195834"/>
                </a:lnTo>
                <a:lnTo>
                  <a:pt x="413766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08988" y="4911852"/>
            <a:ext cx="2596895" cy="17297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0308" y="4892040"/>
            <a:ext cx="2049780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80076" y="4831079"/>
            <a:ext cx="1191768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9744" y="4931664"/>
            <a:ext cx="1930907" cy="5242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440807" y="4943983"/>
            <a:ext cx="673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45022" y="5961684"/>
            <a:ext cx="213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620648" y="195834"/>
                </a:moveTo>
                <a:lnTo>
                  <a:pt x="206882" y="195834"/>
                </a:lnTo>
                <a:lnTo>
                  <a:pt x="206882" y="391668"/>
                </a:lnTo>
                <a:lnTo>
                  <a:pt x="620648" y="391668"/>
                </a:lnTo>
                <a:lnTo>
                  <a:pt x="620648" y="195834"/>
                </a:lnTo>
                <a:close/>
              </a:path>
              <a:path w="828039" h="391795">
                <a:moveTo>
                  <a:pt x="413765" y="0"/>
                </a:moveTo>
                <a:lnTo>
                  <a:pt x="0" y="195834"/>
                </a:lnTo>
                <a:lnTo>
                  <a:pt x="827531" y="195834"/>
                </a:lnTo>
                <a:lnTo>
                  <a:pt x="413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1" y="195834"/>
                </a:moveTo>
                <a:lnTo>
                  <a:pt x="620648" y="195834"/>
                </a:lnTo>
                <a:lnTo>
                  <a:pt x="620648" y="391668"/>
                </a:lnTo>
                <a:lnTo>
                  <a:pt x="206882" y="391668"/>
                </a:lnTo>
                <a:lnTo>
                  <a:pt x="206882" y="195834"/>
                </a:lnTo>
                <a:lnTo>
                  <a:pt x="0" y="195834"/>
                </a:lnTo>
                <a:lnTo>
                  <a:pt x="413765" y="0"/>
                </a:lnTo>
                <a:lnTo>
                  <a:pt x="827531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8767" y="3776471"/>
            <a:ext cx="1936750" cy="1188720"/>
          </a:xfrm>
          <a:custGeom>
            <a:avLst/>
            <a:gdLst/>
            <a:ahLst/>
            <a:cxnLst/>
            <a:rect l="l" t="t" r="r" b="b"/>
            <a:pathLst>
              <a:path w="1936750" h="1188720">
                <a:moveTo>
                  <a:pt x="215460" y="85301"/>
                </a:moveTo>
                <a:lnTo>
                  <a:pt x="176122" y="150595"/>
                </a:lnTo>
                <a:lnTo>
                  <a:pt x="1897507" y="1188211"/>
                </a:lnTo>
                <a:lnTo>
                  <a:pt x="1936750" y="1123060"/>
                </a:lnTo>
                <a:lnTo>
                  <a:pt x="215460" y="85301"/>
                </a:lnTo>
                <a:close/>
              </a:path>
              <a:path w="1936750" h="1188720">
                <a:moveTo>
                  <a:pt x="0" y="0"/>
                </a:moveTo>
                <a:lnTo>
                  <a:pt x="136779" y="215900"/>
                </a:lnTo>
                <a:lnTo>
                  <a:pt x="176122" y="150595"/>
                </a:lnTo>
                <a:lnTo>
                  <a:pt x="143510" y="130936"/>
                </a:lnTo>
                <a:lnTo>
                  <a:pt x="182880" y="65658"/>
                </a:lnTo>
                <a:lnTo>
                  <a:pt x="227293" y="65658"/>
                </a:lnTo>
                <a:lnTo>
                  <a:pt x="254762" y="20065"/>
                </a:lnTo>
                <a:lnTo>
                  <a:pt x="0" y="0"/>
                </a:lnTo>
                <a:close/>
              </a:path>
              <a:path w="1936750" h="1188720">
                <a:moveTo>
                  <a:pt x="182880" y="65658"/>
                </a:moveTo>
                <a:lnTo>
                  <a:pt x="143510" y="130936"/>
                </a:lnTo>
                <a:lnTo>
                  <a:pt x="176122" y="150595"/>
                </a:lnTo>
                <a:lnTo>
                  <a:pt x="215460" y="85301"/>
                </a:lnTo>
                <a:lnTo>
                  <a:pt x="182880" y="65658"/>
                </a:lnTo>
                <a:close/>
              </a:path>
              <a:path w="1936750" h="1188720">
                <a:moveTo>
                  <a:pt x="227293" y="65658"/>
                </a:moveTo>
                <a:lnTo>
                  <a:pt x="182880" y="65658"/>
                </a:lnTo>
                <a:lnTo>
                  <a:pt x="215460" y="85301"/>
                </a:lnTo>
                <a:lnTo>
                  <a:pt x="227293" y="656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4496" y="3784091"/>
            <a:ext cx="1699895" cy="1180465"/>
          </a:xfrm>
          <a:custGeom>
            <a:avLst/>
            <a:gdLst/>
            <a:ahLst/>
            <a:cxnLst/>
            <a:rect l="l" t="t" r="r" b="b"/>
            <a:pathLst>
              <a:path w="1699895" h="1180464">
                <a:moveTo>
                  <a:pt x="1489716" y="97672"/>
                </a:moveTo>
                <a:lnTo>
                  <a:pt x="0" y="1117599"/>
                </a:lnTo>
                <a:lnTo>
                  <a:pt x="42925" y="1180464"/>
                </a:lnTo>
                <a:lnTo>
                  <a:pt x="1532768" y="160536"/>
                </a:lnTo>
                <a:lnTo>
                  <a:pt x="1489716" y="97672"/>
                </a:lnTo>
                <a:close/>
              </a:path>
              <a:path w="1699895" h="1180464">
                <a:moveTo>
                  <a:pt x="1657487" y="76199"/>
                </a:moveTo>
                <a:lnTo>
                  <a:pt x="1521078" y="76199"/>
                </a:lnTo>
                <a:lnTo>
                  <a:pt x="1564131" y="139064"/>
                </a:lnTo>
                <a:lnTo>
                  <a:pt x="1532768" y="160536"/>
                </a:lnTo>
                <a:lnTo>
                  <a:pt x="1575816" y="223392"/>
                </a:lnTo>
                <a:lnTo>
                  <a:pt x="1657487" y="76199"/>
                </a:lnTo>
                <a:close/>
              </a:path>
              <a:path w="1699895" h="1180464">
                <a:moveTo>
                  <a:pt x="1521078" y="76199"/>
                </a:moveTo>
                <a:lnTo>
                  <a:pt x="1489716" y="97672"/>
                </a:lnTo>
                <a:lnTo>
                  <a:pt x="1532768" y="160536"/>
                </a:lnTo>
                <a:lnTo>
                  <a:pt x="1564131" y="139064"/>
                </a:lnTo>
                <a:lnTo>
                  <a:pt x="1521078" y="76199"/>
                </a:lnTo>
                <a:close/>
              </a:path>
              <a:path w="1699895" h="1180464">
                <a:moveTo>
                  <a:pt x="1699768" y="0"/>
                </a:moveTo>
                <a:lnTo>
                  <a:pt x="1446656" y="34797"/>
                </a:lnTo>
                <a:lnTo>
                  <a:pt x="1489716" y="97672"/>
                </a:lnTo>
                <a:lnTo>
                  <a:pt x="1521078" y="76199"/>
                </a:lnTo>
                <a:lnTo>
                  <a:pt x="1657487" y="76199"/>
                </a:lnTo>
                <a:lnTo>
                  <a:pt x="16997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035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通过</a:t>
            </a: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RNN</a:t>
            </a:r>
            <a:r>
              <a:rPr lang="zh-CN" altLang="en-US" spc="-5" dirty="0" smtClean="0">
                <a:latin typeface="Times New Roman" pitchFamily="18" charset="0"/>
                <a:cs typeface="Times New Roman" pitchFamily="18" charset="0"/>
              </a:rPr>
              <a:t>生成图片</a:t>
            </a:r>
            <a:endParaRPr spc="-5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79955" y="3042440"/>
            <a:ext cx="4741616" cy="189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4044" y="3518915"/>
            <a:ext cx="931163" cy="1051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6611" y="2281427"/>
            <a:ext cx="899160" cy="1074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39" y="4710684"/>
            <a:ext cx="886968" cy="1051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77439" y="4964429"/>
            <a:ext cx="970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127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3910" y="2218435"/>
            <a:ext cx="1036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11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7490" y="4978400"/>
            <a:ext cx="10369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11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8346" y="2227326"/>
            <a:ext cx="1086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3rd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6306" y="4964429"/>
            <a:ext cx="1087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3rd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0502" y="2151126"/>
            <a:ext cx="998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4</a:t>
            </a:r>
            <a:r>
              <a:rPr sz="2400" spc="-7" baseline="24305" dirty="0">
                <a:latin typeface="Calibri"/>
                <a:cs typeface="Calibri"/>
              </a:rPr>
              <a:t>th</a:t>
            </a:r>
            <a:r>
              <a:rPr sz="2400" spc="120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1645" y="4526627"/>
            <a:ext cx="6283960" cy="2207895"/>
          </a:xfrm>
          <a:custGeom>
            <a:avLst/>
            <a:gdLst/>
            <a:ahLst/>
            <a:cxnLst/>
            <a:rect l="l" t="t" r="r" b="b"/>
            <a:pathLst>
              <a:path w="6283959" h="2207895">
                <a:moveTo>
                  <a:pt x="571871" y="726854"/>
                </a:moveTo>
                <a:lnTo>
                  <a:pt x="565245" y="696133"/>
                </a:lnTo>
                <a:lnTo>
                  <a:pt x="562820" y="665676"/>
                </a:lnTo>
                <a:lnTo>
                  <a:pt x="564484" y="635554"/>
                </a:lnTo>
                <a:lnTo>
                  <a:pt x="579638" y="576591"/>
                </a:lnTo>
                <a:lnTo>
                  <a:pt x="609823" y="519801"/>
                </a:lnTo>
                <a:lnTo>
                  <a:pt x="654153" y="465742"/>
                </a:lnTo>
                <a:lnTo>
                  <a:pt x="711741" y="414969"/>
                </a:lnTo>
                <a:lnTo>
                  <a:pt x="745231" y="390990"/>
                </a:lnTo>
                <a:lnTo>
                  <a:pt x="781703" y="368041"/>
                </a:lnTo>
                <a:lnTo>
                  <a:pt x="821048" y="346193"/>
                </a:lnTo>
                <a:lnTo>
                  <a:pt x="863153" y="325515"/>
                </a:lnTo>
                <a:lnTo>
                  <a:pt x="907909" y="306077"/>
                </a:lnTo>
                <a:lnTo>
                  <a:pt x="955205" y="287948"/>
                </a:lnTo>
                <a:lnTo>
                  <a:pt x="1004930" y="271197"/>
                </a:lnTo>
                <a:lnTo>
                  <a:pt x="1056974" y="255896"/>
                </a:lnTo>
                <a:lnTo>
                  <a:pt x="1111225" y="242113"/>
                </a:lnTo>
                <a:lnTo>
                  <a:pt x="1167573" y="229917"/>
                </a:lnTo>
                <a:lnTo>
                  <a:pt x="1225908" y="219379"/>
                </a:lnTo>
                <a:lnTo>
                  <a:pt x="1286118" y="210569"/>
                </a:lnTo>
                <a:lnTo>
                  <a:pt x="1348093" y="203555"/>
                </a:lnTo>
                <a:lnTo>
                  <a:pt x="1411722" y="198407"/>
                </a:lnTo>
                <a:lnTo>
                  <a:pt x="1461975" y="195777"/>
                </a:lnTo>
                <a:lnTo>
                  <a:pt x="1512262" y="194387"/>
                </a:lnTo>
                <a:lnTo>
                  <a:pt x="1562486" y="194229"/>
                </a:lnTo>
                <a:lnTo>
                  <a:pt x="1612549" y="195294"/>
                </a:lnTo>
                <a:lnTo>
                  <a:pt x="1662354" y="197573"/>
                </a:lnTo>
                <a:lnTo>
                  <a:pt x="1711804" y="201058"/>
                </a:lnTo>
                <a:lnTo>
                  <a:pt x="1760802" y="205739"/>
                </a:lnTo>
                <a:lnTo>
                  <a:pt x="1809252" y="211609"/>
                </a:lnTo>
                <a:lnTo>
                  <a:pt x="1857055" y="218658"/>
                </a:lnTo>
                <a:lnTo>
                  <a:pt x="1904115" y="226879"/>
                </a:lnTo>
                <a:lnTo>
                  <a:pt x="1950335" y="236261"/>
                </a:lnTo>
                <a:lnTo>
                  <a:pt x="1995617" y="246797"/>
                </a:lnTo>
                <a:lnTo>
                  <a:pt x="2039864" y="258478"/>
                </a:lnTo>
                <a:lnTo>
                  <a:pt x="2068873" y="234500"/>
                </a:lnTo>
                <a:lnTo>
                  <a:pt x="2101004" y="211942"/>
                </a:lnTo>
                <a:lnTo>
                  <a:pt x="2136056" y="190833"/>
                </a:lnTo>
                <a:lnTo>
                  <a:pt x="2173826" y="171204"/>
                </a:lnTo>
                <a:lnTo>
                  <a:pt x="2214110" y="153084"/>
                </a:lnTo>
                <a:lnTo>
                  <a:pt x="2256708" y="136503"/>
                </a:lnTo>
                <a:lnTo>
                  <a:pt x="2301416" y="121491"/>
                </a:lnTo>
                <a:lnTo>
                  <a:pt x="2348032" y="108077"/>
                </a:lnTo>
                <a:lnTo>
                  <a:pt x="2396353" y="96292"/>
                </a:lnTo>
                <a:lnTo>
                  <a:pt x="2446177" y="86165"/>
                </a:lnTo>
                <a:lnTo>
                  <a:pt x="2497302" y="77726"/>
                </a:lnTo>
                <a:lnTo>
                  <a:pt x="2549525" y="71004"/>
                </a:lnTo>
                <a:lnTo>
                  <a:pt x="2602644" y="66030"/>
                </a:lnTo>
                <a:lnTo>
                  <a:pt x="2656456" y="62833"/>
                </a:lnTo>
                <a:lnTo>
                  <a:pt x="2710759" y="61443"/>
                </a:lnTo>
                <a:lnTo>
                  <a:pt x="2765350" y="61890"/>
                </a:lnTo>
                <a:lnTo>
                  <a:pt x="2820027" y="64203"/>
                </a:lnTo>
                <a:lnTo>
                  <a:pt x="2874587" y="68412"/>
                </a:lnTo>
                <a:lnTo>
                  <a:pt x="2928829" y="74548"/>
                </a:lnTo>
                <a:lnTo>
                  <a:pt x="2982549" y="82639"/>
                </a:lnTo>
                <a:lnTo>
                  <a:pt x="3035545" y="92716"/>
                </a:lnTo>
                <a:lnTo>
                  <a:pt x="3087614" y="104808"/>
                </a:lnTo>
                <a:lnTo>
                  <a:pt x="3136092" y="118280"/>
                </a:lnTo>
                <a:lnTo>
                  <a:pt x="3182356" y="133336"/>
                </a:lnTo>
                <a:lnTo>
                  <a:pt x="3226239" y="149939"/>
                </a:lnTo>
                <a:lnTo>
                  <a:pt x="3267573" y="168054"/>
                </a:lnTo>
                <a:lnTo>
                  <a:pt x="3295657" y="143889"/>
                </a:lnTo>
                <a:lnTo>
                  <a:pt x="3327597" y="121420"/>
                </a:lnTo>
                <a:lnTo>
                  <a:pt x="3363092" y="100696"/>
                </a:lnTo>
                <a:lnTo>
                  <a:pt x="3401842" y="81765"/>
                </a:lnTo>
                <a:lnTo>
                  <a:pt x="3443548" y="64675"/>
                </a:lnTo>
                <a:lnTo>
                  <a:pt x="3487909" y="49474"/>
                </a:lnTo>
                <a:lnTo>
                  <a:pt x="3534624" y="36210"/>
                </a:lnTo>
                <a:lnTo>
                  <a:pt x="3583395" y="24932"/>
                </a:lnTo>
                <a:lnTo>
                  <a:pt x="3633920" y="15686"/>
                </a:lnTo>
                <a:lnTo>
                  <a:pt x="3685900" y="8522"/>
                </a:lnTo>
                <a:lnTo>
                  <a:pt x="3739035" y="3488"/>
                </a:lnTo>
                <a:lnTo>
                  <a:pt x="3793024" y="631"/>
                </a:lnTo>
                <a:lnTo>
                  <a:pt x="3847567" y="0"/>
                </a:lnTo>
                <a:lnTo>
                  <a:pt x="3902364" y="1642"/>
                </a:lnTo>
                <a:lnTo>
                  <a:pt x="3957115" y="5606"/>
                </a:lnTo>
                <a:lnTo>
                  <a:pt x="4011521" y="11940"/>
                </a:lnTo>
                <a:lnTo>
                  <a:pt x="4065280" y="20692"/>
                </a:lnTo>
                <a:lnTo>
                  <a:pt x="4118092" y="31910"/>
                </a:lnTo>
                <a:lnTo>
                  <a:pt x="4168764" y="45425"/>
                </a:lnTo>
                <a:lnTo>
                  <a:pt x="4216504" y="61055"/>
                </a:lnTo>
                <a:lnTo>
                  <a:pt x="4261031" y="78691"/>
                </a:lnTo>
                <a:lnTo>
                  <a:pt x="4302065" y="98223"/>
                </a:lnTo>
                <a:lnTo>
                  <a:pt x="4339326" y="119540"/>
                </a:lnTo>
                <a:lnTo>
                  <a:pt x="4376599" y="100105"/>
                </a:lnTo>
                <a:lnTo>
                  <a:pt x="4416279" y="82371"/>
                </a:lnTo>
                <a:lnTo>
                  <a:pt x="4458145" y="66349"/>
                </a:lnTo>
                <a:lnTo>
                  <a:pt x="4501976" y="52045"/>
                </a:lnTo>
                <a:lnTo>
                  <a:pt x="4547552" y="39470"/>
                </a:lnTo>
                <a:lnTo>
                  <a:pt x="4594652" y="28632"/>
                </a:lnTo>
                <a:lnTo>
                  <a:pt x="4643054" y="19540"/>
                </a:lnTo>
                <a:lnTo>
                  <a:pt x="4692537" y="12202"/>
                </a:lnTo>
                <a:lnTo>
                  <a:pt x="4742882" y="6627"/>
                </a:lnTo>
                <a:lnTo>
                  <a:pt x="4793866" y="2824"/>
                </a:lnTo>
                <a:lnTo>
                  <a:pt x="4845269" y="801"/>
                </a:lnTo>
                <a:lnTo>
                  <a:pt x="4896870" y="568"/>
                </a:lnTo>
                <a:lnTo>
                  <a:pt x="4948448" y="2132"/>
                </a:lnTo>
                <a:lnTo>
                  <a:pt x="4999783" y="5504"/>
                </a:lnTo>
                <a:lnTo>
                  <a:pt x="5050652" y="10691"/>
                </a:lnTo>
                <a:lnTo>
                  <a:pt x="5100836" y="17702"/>
                </a:lnTo>
                <a:lnTo>
                  <a:pt x="5150113" y="26546"/>
                </a:lnTo>
                <a:lnTo>
                  <a:pt x="5198262" y="37231"/>
                </a:lnTo>
                <a:lnTo>
                  <a:pt x="5245063" y="49767"/>
                </a:lnTo>
                <a:lnTo>
                  <a:pt x="5290295" y="64162"/>
                </a:lnTo>
                <a:lnTo>
                  <a:pt x="5333736" y="80424"/>
                </a:lnTo>
                <a:lnTo>
                  <a:pt x="5392756" y="107240"/>
                </a:lnTo>
                <a:lnTo>
                  <a:pt x="5444584" y="136921"/>
                </a:lnTo>
                <a:lnTo>
                  <a:pt x="5488819" y="169134"/>
                </a:lnTo>
                <a:lnTo>
                  <a:pt x="5525064" y="203549"/>
                </a:lnTo>
                <a:lnTo>
                  <a:pt x="5552920" y="239833"/>
                </a:lnTo>
                <a:lnTo>
                  <a:pt x="5571988" y="277655"/>
                </a:lnTo>
                <a:lnTo>
                  <a:pt x="5635726" y="287385"/>
                </a:lnTo>
                <a:lnTo>
                  <a:pt x="5696489" y="299476"/>
                </a:lnTo>
                <a:lnTo>
                  <a:pt x="5754114" y="313792"/>
                </a:lnTo>
                <a:lnTo>
                  <a:pt x="5808436" y="330197"/>
                </a:lnTo>
                <a:lnTo>
                  <a:pt x="5859294" y="348553"/>
                </a:lnTo>
                <a:lnTo>
                  <a:pt x="5906523" y="368723"/>
                </a:lnTo>
                <a:lnTo>
                  <a:pt x="5949959" y="390571"/>
                </a:lnTo>
                <a:lnTo>
                  <a:pt x="5989440" y="413959"/>
                </a:lnTo>
                <a:lnTo>
                  <a:pt x="6024803" y="438750"/>
                </a:lnTo>
                <a:lnTo>
                  <a:pt x="6055882" y="464808"/>
                </a:lnTo>
                <a:lnTo>
                  <a:pt x="6104541" y="520175"/>
                </a:lnTo>
                <a:lnTo>
                  <a:pt x="6134109" y="578963"/>
                </a:lnTo>
                <a:lnTo>
                  <a:pt x="6143280" y="640077"/>
                </a:lnTo>
                <a:lnTo>
                  <a:pt x="6139807" y="671164"/>
                </a:lnTo>
                <a:lnTo>
                  <a:pt x="6115929" y="733712"/>
                </a:lnTo>
                <a:lnTo>
                  <a:pt x="6090658" y="770503"/>
                </a:lnTo>
                <a:lnTo>
                  <a:pt x="6080496" y="782480"/>
                </a:lnTo>
                <a:lnTo>
                  <a:pt x="6121349" y="809886"/>
                </a:lnTo>
                <a:lnTo>
                  <a:pt x="6157557" y="838193"/>
                </a:lnTo>
                <a:lnTo>
                  <a:pt x="6189150" y="867288"/>
                </a:lnTo>
                <a:lnTo>
                  <a:pt x="6216160" y="897061"/>
                </a:lnTo>
                <a:lnTo>
                  <a:pt x="6256553" y="958191"/>
                </a:lnTo>
                <a:lnTo>
                  <a:pt x="6278982" y="1020691"/>
                </a:lnTo>
                <a:lnTo>
                  <a:pt x="6283691" y="1083667"/>
                </a:lnTo>
                <a:lnTo>
                  <a:pt x="6279478" y="1115054"/>
                </a:lnTo>
                <a:lnTo>
                  <a:pt x="6258070" y="1177068"/>
                </a:lnTo>
                <a:lnTo>
                  <a:pt x="6219558" y="1237326"/>
                </a:lnTo>
                <a:lnTo>
                  <a:pt x="6193966" y="1266516"/>
                </a:lnTo>
                <a:lnTo>
                  <a:pt x="6164189" y="1294932"/>
                </a:lnTo>
                <a:lnTo>
                  <a:pt x="6130260" y="1322463"/>
                </a:lnTo>
                <a:lnTo>
                  <a:pt x="6092208" y="1348996"/>
                </a:lnTo>
                <a:lnTo>
                  <a:pt x="6050065" y="1374419"/>
                </a:lnTo>
                <a:lnTo>
                  <a:pt x="6003861" y="1398622"/>
                </a:lnTo>
                <a:lnTo>
                  <a:pt x="5953627" y="1421492"/>
                </a:lnTo>
                <a:lnTo>
                  <a:pt x="5899394" y="1442919"/>
                </a:lnTo>
                <a:lnTo>
                  <a:pt x="5853770" y="1458709"/>
                </a:lnTo>
                <a:lnTo>
                  <a:pt x="5806475" y="1473187"/>
                </a:lnTo>
                <a:lnTo>
                  <a:pt x="5757634" y="1486326"/>
                </a:lnTo>
                <a:lnTo>
                  <a:pt x="5707372" y="1498102"/>
                </a:lnTo>
                <a:lnTo>
                  <a:pt x="5655815" y="1508489"/>
                </a:lnTo>
                <a:lnTo>
                  <a:pt x="5603089" y="1517460"/>
                </a:lnTo>
                <a:lnTo>
                  <a:pt x="5549318" y="1524991"/>
                </a:lnTo>
                <a:lnTo>
                  <a:pt x="5494629" y="1531056"/>
                </a:lnTo>
                <a:lnTo>
                  <a:pt x="5439146" y="1535629"/>
                </a:lnTo>
                <a:lnTo>
                  <a:pt x="5436343" y="1565611"/>
                </a:lnTo>
                <a:lnTo>
                  <a:pt x="5417427" y="1623652"/>
                </a:lnTo>
                <a:lnTo>
                  <a:pt x="5381853" y="1678613"/>
                </a:lnTo>
                <a:lnTo>
                  <a:pt x="5330932" y="1729876"/>
                </a:lnTo>
                <a:lnTo>
                  <a:pt x="5300126" y="1753928"/>
                </a:lnTo>
                <a:lnTo>
                  <a:pt x="5265975" y="1776825"/>
                </a:lnTo>
                <a:lnTo>
                  <a:pt x="5228641" y="1798489"/>
                </a:lnTo>
                <a:lnTo>
                  <a:pt x="5188289" y="1818843"/>
                </a:lnTo>
                <a:lnTo>
                  <a:pt x="5145083" y="1837811"/>
                </a:lnTo>
                <a:lnTo>
                  <a:pt x="5099187" y="1855315"/>
                </a:lnTo>
                <a:lnTo>
                  <a:pt x="5050763" y="1871278"/>
                </a:lnTo>
                <a:lnTo>
                  <a:pt x="4999977" y="1885622"/>
                </a:lnTo>
                <a:lnTo>
                  <a:pt x="4946991" y="1898272"/>
                </a:lnTo>
                <a:lnTo>
                  <a:pt x="4891969" y="1909149"/>
                </a:lnTo>
                <a:lnTo>
                  <a:pt x="4835075" y="1918178"/>
                </a:lnTo>
                <a:lnTo>
                  <a:pt x="4776473" y="1925280"/>
                </a:lnTo>
                <a:lnTo>
                  <a:pt x="4716327" y="1930378"/>
                </a:lnTo>
                <a:lnTo>
                  <a:pt x="4654800" y="1933396"/>
                </a:lnTo>
                <a:lnTo>
                  <a:pt x="4592056" y="1934256"/>
                </a:lnTo>
                <a:lnTo>
                  <a:pt x="4540517" y="1933301"/>
                </a:lnTo>
                <a:lnTo>
                  <a:pt x="4489369" y="1930847"/>
                </a:lnTo>
                <a:lnTo>
                  <a:pt x="4438748" y="1926913"/>
                </a:lnTo>
                <a:lnTo>
                  <a:pt x="4388793" y="1921517"/>
                </a:lnTo>
                <a:lnTo>
                  <a:pt x="4339639" y="1914680"/>
                </a:lnTo>
                <a:lnTo>
                  <a:pt x="4291424" y="1906421"/>
                </a:lnTo>
                <a:lnTo>
                  <a:pt x="4244284" y="1896757"/>
                </a:lnTo>
                <a:lnTo>
                  <a:pt x="4198357" y="1885709"/>
                </a:lnTo>
                <a:lnTo>
                  <a:pt x="4153779" y="1873296"/>
                </a:lnTo>
                <a:lnTo>
                  <a:pt x="4134751" y="1900492"/>
                </a:lnTo>
                <a:lnTo>
                  <a:pt x="4087562" y="1952081"/>
                </a:lnTo>
                <a:lnTo>
                  <a:pt x="4029048" y="1999714"/>
                </a:lnTo>
                <a:lnTo>
                  <a:pt x="3995864" y="2021965"/>
                </a:lnTo>
                <a:lnTo>
                  <a:pt x="3960233" y="2043129"/>
                </a:lnTo>
                <a:lnTo>
                  <a:pt x="3922282" y="2063172"/>
                </a:lnTo>
                <a:lnTo>
                  <a:pt x="3882140" y="2082062"/>
                </a:lnTo>
                <a:lnTo>
                  <a:pt x="3839935" y="2099765"/>
                </a:lnTo>
                <a:lnTo>
                  <a:pt x="3795794" y="2116250"/>
                </a:lnTo>
                <a:lnTo>
                  <a:pt x="3749846" y="2131483"/>
                </a:lnTo>
                <a:lnTo>
                  <a:pt x="3702218" y="2145432"/>
                </a:lnTo>
                <a:lnTo>
                  <a:pt x="3653039" y="2158062"/>
                </a:lnTo>
                <a:lnTo>
                  <a:pt x="3602437" y="2169343"/>
                </a:lnTo>
                <a:lnTo>
                  <a:pt x="3550539" y="2179240"/>
                </a:lnTo>
                <a:lnTo>
                  <a:pt x="3497474" y="2187721"/>
                </a:lnTo>
                <a:lnTo>
                  <a:pt x="3443369" y="2194753"/>
                </a:lnTo>
                <a:lnTo>
                  <a:pt x="3388353" y="2200303"/>
                </a:lnTo>
                <a:lnTo>
                  <a:pt x="3332553" y="2204339"/>
                </a:lnTo>
                <a:lnTo>
                  <a:pt x="3276098" y="2206827"/>
                </a:lnTo>
                <a:lnTo>
                  <a:pt x="3219116" y="2207735"/>
                </a:lnTo>
                <a:lnTo>
                  <a:pt x="3161733" y="2207029"/>
                </a:lnTo>
                <a:lnTo>
                  <a:pt x="3104080" y="2204678"/>
                </a:lnTo>
                <a:lnTo>
                  <a:pt x="3046282" y="2200647"/>
                </a:lnTo>
                <a:lnTo>
                  <a:pt x="2988470" y="2194905"/>
                </a:lnTo>
                <a:lnTo>
                  <a:pt x="2930769" y="2187418"/>
                </a:lnTo>
                <a:lnTo>
                  <a:pt x="2872261" y="2177943"/>
                </a:lnTo>
                <a:lnTo>
                  <a:pt x="2815359" y="2166774"/>
                </a:lnTo>
                <a:lnTo>
                  <a:pt x="2760210" y="2153962"/>
                </a:lnTo>
                <a:lnTo>
                  <a:pt x="2706957" y="2139559"/>
                </a:lnTo>
                <a:lnTo>
                  <a:pt x="2655747" y="2123615"/>
                </a:lnTo>
                <a:lnTo>
                  <a:pt x="2606726" y="2106183"/>
                </a:lnTo>
                <a:lnTo>
                  <a:pt x="2560037" y="2087314"/>
                </a:lnTo>
                <a:lnTo>
                  <a:pt x="2515828" y="2067059"/>
                </a:lnTo>
                <a:lnTo>
                  <a:pt x="2474243" y="2045469"/>
                </a:lnTo>
                <a:lnTo>
                  <a:pt x="2435428" y="2022597"/>
                </a:lnTo>
                <a:lnTo>
                  <a:pt x="2399528" y="1998493"/>
                </a:lnTo>
                <a:lnTo>
                  <a:pt x="2350847" y="2011776"/>
                </a:lnTo>
                <a:lnTo>
                  <a:pt x="2301382" y="2023771"/>
                </a:lnTo>
                <a:lnTo>
                  <a:pt x="2251222" y="2034490"/>
                </a:lnTo>
                <a:lnTo>
                  <a:pt x="2200454" y="2043941"/>
                </a:lnTo>
                <a:lnTo>
                  <a:pt x="2149168" y="2052136"/>
                </a:lnTo>
                <a:lnTo>
                  <a:pt x="2097450" y="2059085"/>
                </a:lnTo>
                <a:lnTo>
                  <a:pt x="2045390" y="2064800"/>
                </a:lnTo>
                <a:lnTo>
                  <a:pt x="1993076" y="2069289"/>
                </a:lnTo>
                <a:lnTo>
                  <a:pt x="1940595" y="2072565"/>
                </a:lnTo>
                <a:lnTo>
                  <a:pt x="1888037" y="2074637"/>
                </a:lnTo>
                <a:lnTo>
                  <a:pt x="1835488" y="2075516"/>
                </a:lnTo>
                <a:lnTo>
                  <a:pt x="1783038" y="2075213"/>
                </a:lnTo>
                <a:lnTo>
                  <a:pt x="1730775" y="2073738"/>
                </a:lnTo>
                <a:lnTo>
                  <a:pt x="1678786" y="2071102"/>
                </a:lnTo>
                <a:lnTo>
                  <a:pt x="1627161" y="2067314"/>
                </a:lnTo>
                <a:lnTo>
                  <a:pt x="1575987" y="2062387"/>
                </a:lnTo>
                <a:lnTo>
                  <a:pt x="1525352" y="2056330"/>
                </a:lnTo>
                <a:lnTo>
                  <a:pt x="1475345" y="2049153"/>
                </a:lnTo>
                <a:lnTo>
                  <a:pt x="1426054" y="2040868"/>
                </a:lnTo>
                <a:lnTo>
                  <a:pt x="1377567" y="2031485"/>
                </a:lnTo>
                <a:lnTo>
                  <a:pt x="1329972" y="2021015"/>
                </a:lnTo>
                <a:lnTo>
                  <a:pt x="1283358" y="2009467"/>
                </a:lnTo>
                <a:lnTo>
                  <a:pt x="1237812" y="1996854"/>
                </a:lnTo>
                <a:lnTo>
                  <a:pt x="1193424" y="1983184"/>
                </a:lnTo>
                <a:lnTo>
                  <a:pt x="1150280" y="1968469"/>
                </a:lnTo>
                <a:lnTo>
                  <a:pt x="1108470" y="1952719"/>
                </a:lnTo>
                <a:lnTo>
                  <a:pt x="1068082" y="1935945"/>
                </a:lnTo>
                <a:lnTo>
                  <a:pt x="1029203" y="1918157"/>
                </a:lnTo>
                <a:lnTo>
                  <a:pt x="991922" y="1899366"/>
                </a:lnTo>
                <a:lnTo>
                  <a:pt x="956327" y="1879582"/>
                </a:lnTo>
                <a:lnTo>
                  <a:pt x="922507" y="1858816"/>
                </a:lnTo>
                <a:lnTo>
                  <a:pt x="890549" y="1837079"/>
                </a:lnTo>
                <a:lnTo>
                  <a:pt x="856478" y="1811168"/>
                </a:lnTo>
                <a:lnTo>
                  <a:pt x="848604" y="1804678"/>
                </a:lnTo>
                <a:lnTo>
                  <a:pt x="787696" y="1806699"/>
                </a:lnTo>
                <a:lnTo>
                  <a:pt x="727760" y="1805963"/>
                </a:lnTo>
                <a:lnTo>
                  <a:pt x="669090" y="1802582"/>
                </a:lnTo>
                <a:lnTo>
                  <a:pt x="611982" y="1796666"/>
                </a:lnTo>
                <a:lnTo>
                  <a:pt x="556730" y="1788328"/>
                </a:lnTo>
                <a:lnTo>
                  <a:pt x="503627" y="1777677"/>
                </a:lnTo>
                <a:lnTo>
                  <a:pt x="452970" y="1764825"/>
                </a:lnTo>
                <a:lnTo>
                  <a:pt x="405052" y="1749884"/>
                </a:lnTo>
                <a:lnTo>
                  <a:pt x="360168" y="1732963"/>
                </a:lnTo>
                <a:lnTo>
                  <a:pt x="318612" y="1714174"/>
                </a:lnTo>
                <a:lnTo>
                  <a:pt x="280680" y="1693629"/>
                </a:lnTo>
                <a:lnTo>
                  <a:pt x="246664" y="1671437"/>
                </a:lnTo>
                <a:lnTo>
                  <a:pt x="191565" y="1622561"/>
                </a:lnTo>
                <a:lnTo>
                  <a:pt x="155669" y="1568435"/>
                </a:lnTo>
                <a:lnTo>
                  <a:pt x="141367" y="1501862"/>
                </a:lnTo>
                <a:lnTo>
                  <a:pt x="146916" y="1464449"/>
                </a:lnTo>
                <a:lnTo>
                  <a:pt x="162024" y="1427851"/>
                </a:lnTo>
                <a:lnTo>
                  <a:pt x="186410" y="1392482"/>
                </a:lnTo>
                <a:lnTo>
                  <a:pt x="219791" y="1358752"/>
                </a:lnTo>
                <a:lnTo>
                  <a:pt x="261885" y="1327074"/>
                </a:lnTo>
                <a:lnTo>
                  <a:pt x="312410" y="1297859"/>
                </a:lnTo>
                <a:lnTo>
                  <a:pt x="254924" y="1279599"/>
                </a:lnTo>
                <a:lnTo>
                  <a:pt x="202903" y="1258893"/>
                </a:lnTo>
                <a:lnTo>
                  <a:pt x="156485" y="1235992"/>
                </a:lnTo>
                <a:lnTo>
                  <a:pt x="115807" y="1211152"/>
                </a:lnTo>
                <a:lnTo>
                  <a:pt x="81007" y="1184625"/>
                </a:lnTo>
                <a:lnTo>
                  <a:pt x="52223" y="1156664"/>
                </a:lnTo>
                <a:lnTo>
                  <a:pt x="13253" y="1097454"/>
                </a:lnTo>
                <a:lnTo>
                  <a:pt x="0" y="1035551"/>
                </a:lnTo>
                <a:lnTo>
                  <a:pt x="3361" y="1004222"/>
                </a:lnTo>
                <a:lnTo>
                  <a:pt x="30747" y="942076"/>
                </a:lnTo>
                <a:lnTo>
                  <a:pt x="55048" y="911766"/>
                </a:lnTo>
                <a:lnTo>
                  <a:pt x="86604" y="882302"/>
                </a:lnTo>
                <a:lnTo>
                  <a:pt x="119361" y="858134"/>
                </a:lnTo>
                <a:lnTo>
                  <a:pt x="156379" y="835759"/>
                </a:lnTo>
                <a:lnTo>
                  <a:pt x="197330" y="815283"/>
                </a:lnTo>
                <a:lnTo>
                  <a:pt x="241888" y="796806"/>
                </a:lnTo>
                <a:lnTo>
                  <a:pt x="289725" y="780433"/>
                </a:lnTo>
                <a:lnTo>
                  <a:pt x="340515" y="766265"/>
                </a:lnTo>
                <a:lnTo>
                  <a:pt x="393931" y="754406"/>
                </a:lnTo>
                <a:lnTo>
                  <a:pt x="449645" y="744960"/>
                </a:lnTo>
                <a:lnTo>
                  <a:pt x="507332" y="738027"/>
                </a:lnTo>
                <a:lnTo>
                  <a:pt x="566664" y="733712"/>
                </a:lnTo>
                <a:lnTo>
                  <a:pt x="571871" y="72685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12357" y="4022090"/>
            <a:ext cx="160654" cy="160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1613" y="4092066"/>
            <a:ext cx="245110" cy="245745"/>
          </a:xfrm>
          <a:custGeom>
            <a:avLst/>
            <a:gdLst/>
            <a:ahLst/>
            <a:cxnLst/>
            <a:rect l="l" t="t" r="r" b="b"/>
            <a:pathLst>
              <a:path w="245109" h="245745">
                <a:moveTo>
                  <a:pt x="245110" y="122681"/>
                </a:moveTo>
                <a:lnTo>
                  <a:pt x="235479" y="170388"/>
                </a:lnTo>
                <a:lnTo>
                  <a:pt x="209216" y="209343"/>
                </a:lnTo>
                <a:lnTo>
                  <a:pt x="170261" y="235606"/>
                </a:lnTo>
                <a:lnTo>
                  <a:pt x="122554" y="245236"/>
                </a:lnTo>
                <a:lnTo>
                  <a:pt x="74848" y="235606"/>
                </a:lnTo>
                <a:lnTo>
                  <a:pt x="35893" y="209343"/>
                </a:lnTo>
                <a:lnTo>
                  <a:pt x="9630" y="170388"/>
                </a:lnTo>
                <a:lnTo>
                  <a:pt x="0" y="122681"/>
                </a:lnTo>
                <a:lnTo>
                  <a:pt x="9630" y="74955"/>
                </a:lnTo>
                <a:lnTo>
                  <a:pt x="35893" y="35956"/>
                </a:lnTo>
                <a:lnTo>
                  <a:pt x="74848" y="9650"/>
                </a:lnTo>
                <a:lnTo>
                  <a:pt x="122554" y="0"/>
                </a:lnTo>
                <a:lnTo>
                  <a:pt x="170261" y="9650"/>
                </a:lnTo>
                <a:lnTo>
                  <a:pt x="209216" y="35956"/>
                </a:lnTo>
                <a:lnTo>
                  <a:pt x="235479" y="74955"/>
                </a:lnTo>
                <a:lnTo>
                  <a:pt x="245110" y="12268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7938" y="4247769"/>
            <a:ext cx="368300" cy="368300"/>
          </a:xfrm>
          <a:custGeom>
            <a:avLst/>
            <a:gdLst/>
            <a:ahLst/>
            <a:cxnLst/>
            <a:rect l="l" t="t" r="r" b="b"/>
            <a:pathLst>
              <a:path w="368300" h="368300">
                <a:moveTo>
                  <a:pt x="367791" y="183895"/>
                </a:moveTo>
                <a:lnTo>
                  <a:pt x="361216" y="232795"/>
                </a:lnTo>
                <a:lnTo>
                  <a:pt x="342664" y="276728"/>
                </a:lnTo>
                <a:lnTo>
                  <a:pt x="313896" y="313943"/>
                </a:lnTo>
                <a:lnTo>
                  <a:pt x="276671" y="342693"/>
                </a:lnTo>
                <a:lnTo>
                  <a:pt x="232751" y="361225"/>
                </a:lnTo>
                <a:lnTo>
                  <a:pt x="183896" y="367791"/>
                </a:lnTo>
                <a:lnTo>
                  <a:pt x="134996" y="361225"/>
                </a:lnTo>
                <a:lnTo>
                  <a:pt x="91063" y="342693"/>
                </a:lnTo>
                <a:lnTo>
                  <a:pt x="53847" y="313944"/>
                </a:lnTo>
                <a:lnTo>
                  <a:pt x="25098" y="276728"/>
                </a:lnTo>
                <a:lnTo>
                  <a:pt x="6566" y="232795"/>
                </a:lnTo>
                <a:lnTo>
                  <a:pt x="0" y="183895"/>
                </a:lnTo>
                <a:lnTo>
                  <a:pt x="6566" y="134996"/>
                </a:lnTo>
                <a:lnTo>
                  <a:pt x="25098" y="91063"/>
                </a:lnTo>
                <a:lnTo>
                  <a:pt x="53848" y="53847"/>
                </a:lnTo>
                <a:lnTo>
                  <a:pt x="91063" y="25098"/>
                </a:lnTo>
                <a:lnTo>
                  <a:pt x="134996" y="6566"/>
                </a:lnTo>
                <a:lnTo>
                  <a:pt x="183896" y="0"/>
                </a:lnTo>
                <a:lnTo>
                  <a:pt x="232751" y="6566"/>
                </a:lnTo>
                <a:lnTo>
                  <a:pt x="276671" y="25098"/>
                </a:lnTo>
                <a:lnTo>
                  <a:pt x="313896" y="53847"/>
                </a:lnTo>
                <a:lnTo>
                  <a:pt x="342664" y="91063"/>
                </a:lnTo>
                <a:lnTo>
                  <a:pt x="361216" y="134996"/>
                </a:lnTo>
                <a:lnTo>
                  <a:pt x="367791" y="18389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0786" y="5815888"/>
            <a:ext cx="368300" cy="41910"/>
          </a:xfrm>
          <a:custGeom>
            <a:avLst/>
            <a:gdLst/>
            <a:ahLst/>
            <a:cxnLst/>
            <a:rect l="l" t="t" r="r" b="b"/>
            <a:pathLst>
              <a:path w="368300" h="41910">
                <a:moveTo>
                  <a:pt x="367919" y="40716"/>
                </a:moveTo>
                <a:lnTo>
                  <a:pt x="312942" y="41619"/>
                </a:lnTo>
                <a:lnTo>
                  <a:pt x="258267" y="40227"/>
                </a:lnTo>
                <a:lnTo>
                  <a:pt x="204196" y="36572"/>
                </a:lnTo>
                <a:lnTo>
                  <a:pt x="151032" y="30689"/>
                </a:lnTo>
                <a:lnTo>
                  <a:pt x="99077" y="22609"/>
                </a:lnTo>
                <a:lnTo>
                  <a:pt x="48632" y="12369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409" y="6302146"/>
            <a:ext cx="161290" cy="19685"/>
          </a:xfrm>
          <a:custGeom>
            <a:avLst/>
            <a:gdLst/>
            <a:ahLst/>
            <a:cxnLst/>
            <a:rect l="l" t="t" r="r" b="b"/>
            <a:pathLst>
              <a:path w="161289" h="19685">
                <a:moveTo>
                  <a:pt x="161036" y="0"/>
                </a:moveTo>
                <a:lnTo>
                  <a:pt x="121836" y="6755"/>
                </a:lnTo>
                <a:lnTo>
                  <a:pt x="81851" y="12265"/>
                </a:lnTo>
                <a:lnTo>
                  <a:pt x="41199" y="16512"/>
                </a:lnTo>
                <a:lnTo>
                  <a:pt x="0" y="194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3765" y="6427342"/>
            <a:ext cx="97155" cy="88900"/>
          </a:xfrm>
          <a:custGeom>
            <a:avLst/>
            <a:gdLst/>
            <a:ahLst/>
            <a:cxnLst/>
            <a:rect l="l" t="t" r="r" b="b"/>
            <a:pathLst>
              <a:path w="97154" h="88900">
                <a:moveTo>
                  <a:pt x="97027" y="88887"/>
                </a:moveTo>
                <a:lnTo>
                  <a:pt x="69080" y="67620"/>
                </a:lnTo>
                <a:lnTo>
                  <a:pt x="43561" y="45686"/>
                </a:lnTo>
                <a:lnTo>
                  <a:pt x="20518" y="23130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76059" y="6294577"/>
            <a:ext cx="38735" cy="97790"/>
          </a:xfrm>
          <a:custGeom>
            <a:avLst/>
            <a:gdLst/>
            <a:ahLst/>
            <a:cxnLst/>
            <a:rect l="l" t="t" r="r" b="b"/>
            <a:pathLst>
              <a:path w="38734" h="97789">
                <a:moveTo>
                  <a:pt x="38735" y="0"/>
                </a:moveTo>
                <a:lnTo>
                  <a:pt x="33093" y="24730"/>
                </a:lnTo>
                <a:lnTo>
                  <a:pt x="24749" y="49263"/>
                </a:lnTo>
                <a:lnTo>
                  <a:pt x="13714" y="73548"/>
                </a:lnTo>
                <a:lnTo>
                  <a:pt x="0" y="9753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5050" y="5691962"/>
            <a:ext cx="472440" cy="365125"/>
          </a:xfrm>
          <a:custGeom>
            <a:avLst/>
            <a:gdLst/>
            <a:ahLst/>
            <a:cxnLst/>
            <a:rect l="l" t="t" r="r" b="b"/>
            <a:pathLst>
              <a:path w="472440" h="365125">
                <a:moveTo>
                  <a:pt x="0" y="0"/>
                </a:moveTo>
                <a:lnTo>
                  <a:pt x="60729" y="15645"/>
                </a:lnTo>
                <a:lnTo>
                  <a:pt x="117996" y="33421"/>
                </a:lnTo>
                <a:lnTo>
                  <a:pt x="171629" y="53195"/>
                </a:lnTo>
                <a:lnTo>
                  <a:pt x="221454" y="74834"/>
                </a:lnTo>
                <a:lnTo>
                  <a:pt x="267300" y="98205"/>
                </a:lnTo>
                <a:lnTo>
                  <a:pt x="308993" y="123174"/>
                </a:lnTo>
                <a:lnTo>
                  <a:pt x="346360" y="149609"/>
                </a:lnTo>
                <a:lnTo>
                  <a:pt x="379230" y="177376"/>
                </a:lnTo>
                <a:lnTo>
                  <a:pt x="407428" y="206342"/>
                </a:lnTo>
                <a:lnTo>
                  <a:pt x="449122" y="267340"/>
                </a:lnTo>
                <a:lnTo>
                  <a:pt x="470059" y="331537"/>
                </a:lnTo>
                <a:lnTo>
                  <a:pt x="472313" y="364502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88781" y="5303773"/>
            <a:ext cx="210820" cy="137160"/>
          </a:xfrm>
          <a:custGeom>
            <a:avLst/>
            <a:gdLst/>
            <a:ahLst/>
            <a:cxnLst/>
            <a:rect l="l" t="t" r="r" b="b"/>
            <a:pathLst>
              <a:path w="210820" h="137160">
                <a:moveTo>
                  <a:pt x="210312" y="0"/>
                </a:moveTo>
                <a:lnTo>
                  <a:pt x="179100" y="30878"/>
                </a:lnTo>
                <a:lnTo>
                  <a:pt x="142189" y="60153"/>
                </a:lnTo>
                <a:lnTo>
                  <a:pt x="99852" y="87654"/>
                </a:lnTo>
                <a:lnTo>
                  <a:pt x="52364" y="113210"/>
                </a:lnTo>
                <a:lnTo>
                  <a:pt x="0" y="13665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4395" y="4796535"/>
            <a:ext cx="11430" cy="64769"/>
          </a:xfrm>
          <a:custGeom>
            <a:avLst/>
            <a:gdLst/>
            <a:ahLst/>
            <a:cxnLst/>
            <a:rect l="l" t="t" r="r" b="b"/>
            <a:pathLst>
              <a:path w="11429" h="64770">
                <a:moveTo>
                  <a:pt x="0" y="0"/>
                </a:moveTo>
                <a:lnTo>
                  <a:pt x="5264" y="16047"/>
                </a:lnTo>
                <a:lnTo>
                  <a:pt x="8874" y="32178"/>
                </a:lnTo>
                <a:lnTo>
                  <a:pt x="10840" y="48381"/>
                </a:lnTo>
                <a:lnTo>
                  <a:pt x="11175" y="6464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51243" y="4638928"/>
            <a:ext cx="107950" cy="82550"/>
          </a:xfrm>
          <a:custGeom>
            <a:avLst/>
            <a:gdLst/>
            <a:ahLst/>
            <a:cxnLst/>
            <a:rect l="l" t="t" r="r" b="b"/>
            <a:pathLst>
              <a:path w="107950" h="82550">
                <a:moveTo>
                  <a:pt x="0" y="82423"/>
                </a:moveTo>
                <a:lnTo>
                  <a:pt x="22221" y="60453"/>
                </a:lnTo>
                <a:lnTo>
                  <a:pt x="47656" y="39354"/>
                </a:lnTo>
                <a:lnTo>
                  <a:pt x="76188" y="19182"/>
                </a:lnTo>
                <a:lnTo>
                  <a:pt x="10769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43498" y="4689475"/>
            <a:ext cx="52705" cy="71120"/>
          </a:xfrm>
          <a:custGeom>
            <a:avLst/>
            <a:gdLst/>
            <a:ahLst/>
            <a:cxnLst/>
            <a:rect l="l" t="t" r="r" b="b"/>
            <a:pathLst>
              <a:path w="52704" h="71120">
                <a:moveTo>
                  <a:pt x="0" y="70993"/>
                </a:moveTo>
                <a:lnTo>
                  <a:pt x="9566" y="52738"/>
                </a:lnTo>
                <a:lnTo>
                  <a:pt x="21478" y="34782"/>
                </a:lnTo>
                <a:lnTo>
                  <a:pt x="35700" y="17182"/>
                </a:lnTo>
                <a:lnTo>
                  <a:pt x="52197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60747" y="4784597"/>
            <a:ext cx="189230" cy="69215"/>
          </a:xfrm>
          <a:custGeom>
            <a:avLst/>
            <a:gdLst/>
            <a:ahLst/>
            <a:cxnLst/>
            <a:rect l="l" t="t" r="r" b="b"/>
            <a:pathLst>
              <a:path w="189229" h="69214">
                <a:moveTo>
                  <a:pt x="0" y="0"/>
                </a:moveTo>
                <a:lnTo>
                  <a:pt x="50438" y="15186"/>
                </a:lnTo>
                <a:lnTo>
                  <a:pt x="98806" y="31765"/>
                </a:lnTo>
                <a:lnTo>
                  <a:pt x="144982" y="49702"/>
                </a:lnTo>
                <a:lnTo>
                  <a:pt x="188849" y="6896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3517" y="5253482"/>
            <a:ext cx="33020" cy="73025"/>
          </a:xfrm>
          <a:custGeom>
            <a:avLst/>
            <a:gdLst/>
            <a:ahLst/>
            <a:cxnLst/>
            <a:rect l="l" t="t" r="r" b="b"/>
            <a:pathLst>
              <a:path w="33019" h="73025">
                <a:moveTo>
                  <a:pt x="33019" y="72517"/>
                </a:moveTo>
                <a:lnTo>
                  <a:pt x="22520" y="54613"/>
                </a:lnTo>
                <a:lnTo>
                  <a:pt x="13509" y="36544"/>
                </a:lnTo>
                <a:lnTo>
                  <a:pt x="5998" y="18331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035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通过</a:t>
            </a:r>
            <a:r>
              <a:rPr lang="en-US" altLang="zh-CN" spc="-5" dirty="0">
                <a:latin typeface="Times New Roman" pitchFamily="18" charset="0"/>
                <a:cs typeface="Times New Roman" pitchFamily="18" charset="0"/>
              </a:rPr>
              <a:t>RNN</a:t>
            </a:r>
            <a:r>
              <a:rPr lang="zh-CN" altLang="en-US" spc="-5" dirty="0" smtClean="0">
                <a:latin typeface="Times New Roman" pitchFamily="18" charset="0"/>
                <a:cs typeface="Times New Roman" pitchFamily="18" charset="0"/>
              </a:rPr>
              <a:t>生成图片</a:t>
            </a:r>
            <a:endParaRPr spc="-5" dirty="0"/>
          </a:p>
        </p:txBody>
      </p:sp>
      <p:sp>
        <p:nvSpPr>
          <p:cNvPr id="18" name="object 18"/>
          <p:cNvSpPr/>
          <p:nvPr/>
        </p:nvSpPr>
        <p:spPr>
          <a:xfrm>
            <a:off x="1176527" y="2865120"/>
            <a:ext cx="1709927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9911" y="4823459"/>
            <a:ext cx="1636776" cy="1572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8648" y="4803647"/>
            <a:ext cx="1571244" cy="1572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23659" y="4788408"/>
            <a:ext cx="1620012" cy="162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7542" y="1756565"/>
            <a:ext cx="5057140" cy="246028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b="1" spc="-20" dirty="0" smtClean="0">
                <a:latin typeface="Calibri"/>
                <a:cs typeface="Calibri"/>
              </a:rPr>
              <a:t>像素递归神经网络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https://arxiv.org/abs/1601.06759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 marL="2478405" marR="1692275">
              <a:lnSpc>
                <a:spcPct val="100000"/>
              </a:lnSpc>
              <a:spcBef>
                <a:spcPts val="2415"/>
              </a:spcBef>
            </a:pPr>
            <a:r>
              <a:rPr lang="zh-CN" altLang="en-US" sz="2800" spc="-15" dirty="0" smtClean="0">
                <a:latin typeface="Calibri"/>
                <a:cs typeface="Calibri"/>
              </a:rPr>
              <a:t>真实世界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5559" y="2557272"/>
            <a:ext cx="1161288" cy="1499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5963" y="2910839"/>
            <a:ext cx="1743456" cy="1693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3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生成图片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052820" cy="4456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7495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35" dirty="0">
                <a:cs typeface="Calibri"/>
              </a:rPr>
              <a:t>训练解码器生成图像是</a:t>
            </a:r>
            <a:r>
              <a:rPr lang="zh-CN" altLang="en-US" sz="2800" spc="-35" dirty="0">
                <a:solidFill>
                  <a:srgbClr val="FF0000"/>
                </a:solidFill>
                <a:cs typeface="Calibri"/>
              </a:rPr>
              <a:t>无监督的</a:t>
            </a:r>
            <a:endParaRPr lang="zh-CN" altLang="en-US" sz="28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188" y="3857244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6987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12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6711" y="3386328"/>
            <a:ext cx="765048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6711" y="3386328"/>
            <a:ext cx="765175" cy="471170"/>
          </a:xfrm>
          <a:custGeom>
            <a:avLst/>
            <a:gdLst/>
            <a:ahLst/>
            <a:cxnLst/>
            <a:rect l="l" t="t" r="r" b="b"/>
            <a:pathLst>
              <a:path w="765175" h="471170">
                <a:moveTo>
                  <a:pt x="0" y="235458"/>
                </a:moveTo>
                <a:lnTo>
                  <a:pt x="191262" y="235458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5458"/>
                </a:lnTo>
                <a:lnTo>
                  <a:pt x="765048" y="235458"/>
                </a:lnTo>
                <a:lnTo>
                  <a:pt x="382524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5000" y="4872228"/>
            <a:ext cx="763524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5000" y="4872228"/>
            <a:ext cx="763905" cy="471170"/>
          </a:xfrm>
          <a:custGeom>
            <a:avLst/>
            <a:gdLst/>
            <a:ahLst/>
            <a:cxnLst/>
            <a:rect l="l" t="t" r="r" b="b"/>
            <a:pathLst>
              <a:path w="763905" h="471170">
                <a:moveTo>
                  <a:pt x="0" y="235458"/>
                </a:moveTo>
                <a:lnTo>
                  <a:pt x="190881" y="235458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5458"/>
                </a:lnTo>
                <a:lnTo>
                  <a:pt x="763524" y="235458"/>
                </a:lnTo>
                <a:lnTo>
                  <a:pt x="381762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0734" y="2845130"/>
            <a:ext cx="2146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7923" y="5414771"/>
            <a:ext cx="1181100" cy="116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2663" y="2979420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5"/>
                </a:moveTo>
                <a:lnTo>
                  <a:pt x="1566672" y="318515"/>
                </a:lnTo>
                <a:lnTo>
                  <a:pt x="1566672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1244" y="3041904"/>
            <a:ext cx="192024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8132" y="3041904"/>
            <a:ext cx="193547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164" y="3041904"/>
            <a:ext cx="192023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3432" y="3044951"/>
            <a:ext cx="192024" cy="192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5748" y="3041904"/>
            <a:ext cx="193547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6351" y="3041904"/>
            <a:ext cx="192023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58184" y="3439667"/>
            <a:ext cx="5385816" cy="3044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59758" y="2961513"/>
            <a:ext cx="3756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 smtClean="0">
                <a:latin typeface="Calibri"/>
                <a:cs typeface="Calibri"/>
              </a:rPr>
              <a:t>训练数据是大量的图片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2663" y="2979420"/>
            <a:ext cx="1567180" cy="31877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3395">
              <a:lnSpc>
                <a:spcPts val="251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76" y="171653"/>
            <a:ext cx="2190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i="1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Auto-encoder</a:t>
            </a:r>
            <a:endParaRPr sz="32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0159" y="2119883"/>
            <a:ext cx="1309115" cy="1001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59" y="2119883"/>
            <a:ext cx="1309370" cy="1001394"/>
          </a:xfrm>
          <a:custGeom>
            <a:avLst/>
            <a:gdLst/>
            <a:ahLst/>
            <a:cxnLst/>
            <a:rect l="l" t="t" r="r" b="b"/>
            <a:pathLst>
              <a:path w="1309370" h="1001394">
                <a:moveTo>
                  <a:pt x="0" y="1001268"/>
                </a:moveTo>
                <a:lnTo>
                  <a:pt x="1309115" y="1001268"/>
                </a:lnTo>
                <a:lnTo>
                  <a:pt x="1309115" y="0"/>
                </a:lnTo>
                <a:lnTo>
                  <a:pt x="0" y="0"/>
                </a:lnTo>
                <a:lnTo>
                  <a:pt x="0" y="100126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5922" y="2223008"/>
            <a:ext cx="10401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9388" y="385572"/>
            <a:ext cx="1307591" cy="981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9388" y="385572"/>
            <a:ext cx="1308100" cy="981710"/>
          </a:xfrm>
          <a:custGeom>
            <a:avLst/>
            <a:gdLst/>
            <a:ahLst/>
            <a:cxnLst/>
            <a:rect l="l" t="t" r="r" b="b"/>
            <a:pathLst>
              <a:path w="1308100" h="981710">
                <a:moveTo>
                  <a:pt x="0" y="981455"/>
                </a:moveTo>
                <a:lnTo>
                  <a:pt x="1307591" y="981455"/>
                </a:lnTo>
                <a:lnTo>
                  <a:pt x="1307591" y="0"/>
                </a:lnTo>
                <a:lnTo>
                  <a:pt x="0" y="0"/>
                </a:lnTo>
                <a:lnTo>
                  <a:pt x="0" y="98145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29529" y="478916"/>
            <a:ext cx="1069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4783" y="2185416"/>
            <a:ext cx="320040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34783" y="2185416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40" h="767080">
                <a:moveTo>
                  <a:pt x="0" y="766572"/>
                </a:moveTo>
                <a:lnTo>
                  <a:pt x="320040" y="766572"/>
                </a:lnTo>
                <a:lnTo>
                  <a:pt x="320040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71029" y="2351354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87367" y="458723"/>
            <a:ext cx="320039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7367" y="458723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80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87014" y="624281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39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39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243077" y="0"/>
                </a:moveTo>
                <a:lnTo>
                  <a:pt x="243077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3077" y="346328"/>
                </a:lnTo>
                <a:lnTo>
                  <a:pt x="243077" y="461771"/>
                </a:lnTo>
                <a:lnTo>
                  <a:pt x="473963" y="230885"/>
                </a:lnTo>
                <a:lnTo>
                  <a:pt x="243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0" y="115442"/>
                </a:moveTo>
                <a:lnTo>
                  <a:pt x="243077" y="115442"/>
                </a:lnTo>
                <a:lnTo>
                  <a:pt x="243077" y="0"/>
                </a:lnTo>
                <a:lnTo>
                  <a:pt x="473963" y="230885"/>
                </a:lnTo>
                <a:lnTo>
                  <a:pt x="243077" y="461771"/>
                </a:lnTo>
                <a:lnTo>
                  <a:pt x="243077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4" y="0"/>
                </a:moveTo>
                <a:lnTo>
                  <a:pt x="241554" y="115443"/>
                </a:lnTo>
                <a:lnTo>
                  <a:pt x="0" y="115443"/>
                </a:lnTo>
                <a:lnTo>
                  <a:pt x="0" y="346328"/>
                </a:lnTo>
                <a:lnTo>
                  <a:pt x="241554" y="346328"/>
                </a:lnTo>
                <a:lnTo>
                  <a:pt x="241554" y="461772"/>
                </a:lnTo>
                <a:lnTo>
                  <a:pt x="472440" y="230886"/>
                </a:lnTo>
                <a:lnTo>
                  <a:pt x="241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4" y="115443"/>
                </a:lnTo>
                <a:lnTo>
                  <a:pt x="241554" y="0"/>
                </a:lnTo>
                <a:lnTo>
                  <a:pt x="472440" y="230886"/>
                </a:lnTo>
                <a:lnTo>
                  <a:pt x="241554" y="461772"/>
                </a:lnTo>
                <a:lnTo>
                  <a:pt x="241554" y="346328"/>
                </a:lnTo>
                <a:lnTo>
                  <a:pt x="0" y="346328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40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40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18959" y="260604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3552" y="1987295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1208" y="1287780"/>
            <a:ext cx="2769870" cy="960119"/>
          </a:xfrm>
          <a:custGeom>
            <a:avLst/>
            <a:gdLst/>
            <a:ahLst/>
            <a:cxnLst/>
            <a:rect l="l" t="t" r="r" b="b"/>
            <a:pathLst>
              <a:path w="2769870" h="960119">
                <a:moveTo>
                  <a:pt x="2540075" y="887505"/>
                </a:moveTo>
                <a:lnTo>
                  <a:pt x="2517013" y="960120"/>
                </a:lnTo>
                <a:lnTo>
                  <a:pt x="2769489" y="920496"/>
                </a:lnTo>
                <a:lnTo>
                  <a:pt x="2747429" y="899033"/>
                </a:lnTo>
                <a:lnTo>
                  <a:pt x="2576321" y="899033"/>
                </a:lnTo>
                <a:lnTo>
                  <a:pt x="2540075" y="887505"/>
                </a:lnTo>
                <a:close/>
              </a:path>
              <a:path w="2769870" h="960119">
                <a:moveTo>
                  <a:pt x="2563150" y="814849"/>
                </a:moveTo>
                <a:lnTo>
                  <a:pt x="2540075" y="887505"/>
                </a:lnTo>
                <a:lnTo>
                  <a:pt x="2576321" y="899033"/>
                </a:lnTo>
                <a:lnTo>
                  <a:pt x="2599436" y="826389"/>
                </a:lnTo>
                <a:lnTo>
                  <a:pt x="2563150" y="814849"/>
                </a:lnTo>
                <a:close/>
              </a:path>
              <a:path w="2769870" h="960119">
                <a:moveTo>
                  <a:pt x="2586227" y="742188"/>
                </a:moveTo>
                <a:lnTo>
                  <a:pt x="2563150" y="814849"/>
                </a:lnTo>
                <a:lnTo>
                  <a:pt x="2599436" y="826389"/>
                </a:lnTo>
                <a:lnTo>
                  <a:pt x="2576321" y="899033"/>
                </a:lnTo>
                <a:lnTo>
                  <a:pt x="2747429" y="899033"/>
                </a:lnTo>
                <a:lnTo>
                  <a:pt x="2586227" y="742188"/>
                </a:lnTo>
                <a:close/>
              </a:path>
              <a:path w="2769870" h="960119">
                <a:moveTo>
                  <a:pt x="229389" y="72647"/>
                </a:moveTo>
                <a:lnTo>
                  <a:pt x="206302" y="145299"/>
                </a:lnTo>
                <a:lnTo>
                  <a:pt x="2540075" y="887505"/>
                </a:lnTo>
                <a:lnTo>
                  <a:pt x="2563150" y="814849"/>
                </a:lnTo>
                <a:lnTo>
                  <a:pt x="229389" y="72647"/>
                </a:lnTo>
                <a:close/>
              </a:path>
              <a:path w="2769870" h="960119">
                <a:moveTo>
                  <a:pt x="252475" y="0"/>
                </a:moveTo>
                <a:lnTo>
                  <a:pt x="0" y="39624"/>
                </a:lnTo>
                <a:lnTo>
                  <a:pt x="183261" y="217805"/>
                </a:lnTo>
                <a:lnTo>
                  <a:pt x="206302" y="145299"/>
                </a:lnTo>
                <a:lnTo>
                  <a:pt x="169925" y="133731"/>
                </a:lnTo>
                <a:lnTo>
                  <a:pt x="193039" y="61087"/>
                </a:lnTo>
                <a:lnTo>
                  <a:pt x="233063" y="61087"/>
                </a:lnTo>
                <a:lnTo>
                  <a:pt x="252475" y="0"/>
                </a:lnTo>
                <a:close/>
              </a:path>
              <a:path w="2769870" h="960119">
                <a:moveTo>
                  <a:pt x="193039" y="61087"/>
                </a:moveTo>
                <a:lnTo>
                  <a:pt x="169925" y="133731"/>
                </a:lnTo>
                <a:lnTo>
                  <a:pt x="206302" y="145299"/>
                </a:lnTo>
                <a:lnTo>
                  <a:pt x="229389" y="72647"/>
                </a:lnTo>
                <a:lnTo>
                  <a:pt x="193039" y="61087"/>
                </a:lnTo>
                <a:close/>
              </a:path>
              <a:path w="2769870" h="960119">
                <a:moveTo>
                  <a:pt x="233063" y="61087"/>
                </a:moveTo>
                <a:lnTo>
                  <a:pt x="193039" y="61087"/>
                </a:lnTo>
                <a:lnTo>
                  <a:pt x="229389" y="72647"/>
                </a:lnTo>
                <a:lnTo>
                  <a:pt x="233063" y="610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7497" y="1535937"/>
            <a:ext cx="2160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Learn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66900" y="3837432"/>
            <a:ext cx="215265" cy="2447925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701675">
              <a:lnSpc>
                <a:spcPts val="1689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04944" y="4727447"/>
            <a:ext cx="220979" cy="74676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95885">
              <a:lnSpc>
                <a:spcPts val="1739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bottle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69414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2890" y="5044440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02423" y="3880103"/>
            <a:ext cx="215265" cy="244792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616585">
              <a:lnSpc>
                <a:spcPts val="1689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39890" y="5032247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84597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286755" y="4437888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1320">
              <a:lnSpc>
                <a:spcPts val="170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28288" y="4459223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0685">
              <a:lnSpc>
                <a:spcPts val="170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38321" y="5052059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9646" y="5038344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07741" y="4810125"/>
            <a:ext cx="223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17414" y="4338065"/>
            <a:ext cx="1481455" cy="14478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Times New Roman"/>
              <a:cs typeface="Times New Roman"/>
            </a:endParaRPr>
          </a:p>
          <a:p>
            <a:pPr marL="91503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27803" y="5516879"/>
            <a:ext cx="173990" cy="744855"/>
          </a:xfrm>
          <a:custGeom>
            <a:avLst/>
            <a:gdLst/>
            <a:ahLst/>
            <a:cxnLst/>
            <a:rect l="l" t="t" r="r" b="b"/>
            <a:pathLst>
              <a:path w="173989" h="744854">
                <a:moveTo>
                  <a:pt x="57912" y="570979"/>
                </a:moveTo>
                <a:lnTo>
                  <a:pt x="0" y="570979"/>
                </a:lnTo>
                <a:lnTo>
                  <a:pt x="86868" y="744715"/>
                </a:lnTo>
                <a:lnTo>
                  <a:pt x="159258" y="599935"/>
                </a:lnTo>
                <a:lnTo>
                  <a:pt x="57912" y="599935"/>
                </a:lnTo>
                <a:lnTo>
                  <a:pt x="57912" y="570979"/>
                </a:lnTo>
                <a:close/>
              </a:path>
              <a:path w="173989" h="744854">
                <a:moveTo>
                  <a:pt x="115824" y="0"/>
                </a:moveTo>
                <a:lnTo>
                  <a:pt x="57912" y="0"/>
                </a:lnTo>
                <a:lnTo>
                  <a:pt x="57912" y="599935"/>
                </a:lnTo>
                <a:lnTo>
                  <a:pt x="115824" y="599935"/>
                </a:lnTo>
                <a:lnTo>
                  <a:pt x="115824" y="0"/>
                </a:lnTo>
                <a:close/>
              </a:path>
              <a:path w="173989" h="744854">
                <a:moveTo>
                  <a:pt x="173736" y="570979"/>
                </a:moveTo>
                <a:lnTo>
                  <a:pt x="115824" y="570979"/>
                </a:lnTo>
                <a:lnTo>
                  <a:pt x="115824" y="599935"/>
                </a:lnTo>
                <a:lnTo>
                  <a:pt x="159258" y="599935"/>
                </a:lnTo>
                <a:lnTo>
                  <a:pt x="173736" y="57097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9184" y="6315455"/>
            <a:ext cx="952500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139184" y="6315455"/>
            <a:ext cx="95250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93770" y="3605910"/>
            <a:ext cx="2432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close </a:t>
            </a:r>
            <a:r>
              <a:rPr sz="2400" spc="-5" dirty="0">
                <a:latin typeface="Calibri"/>
                <a:cs typeface="Calibri"/>
              </a:rPr>
              <a:t>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68245" y="3568446"/>
            <a:ext cx="5387340" cy="0"/>
          </a:xfrm>
          <a:custGeom>
            <a:avLst/>
            <a:gdLst/>
            <a:ahLst/>
            <a:cxnLst/>
            <a:rect l="l" t="t" r="r" b="b"/>
            <a:pathLst>
              <a:path w="5387340">
                <a:moveTo>
                  <a:pt x="538708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86711" y="3568446"/>
            <a:ext cx="114300" cy="23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54240" y="3609594"/>
            <a:ext cx="114300" cy="255270"/>
          </a:xfrm>
          <a:custGeom>
            <a:avLst/>
            <a:gdLst/>
            <a:ahLst/>
            <a:cxnLst/>
            <a:rect l="l" t="t" r="r" b="b"/>
            <a:pathLst>
              <a:path w="114300" h="255270">
                <a:moveTo>
                  <a:pt x="38100" y="140461"/>
                </a:moveTo>
                <a:lnTo>
                  <a:pt x="0" y="140461"/>
                </a:lnTo>
                <a:lnTo>
                  <a:pt x="57150" y="254761"/>
                </a:lnTo>
                <a:lnTo>
                  <a:pt x="104775" y="159511"/>
                </a:lnTo>
                <a:lnTo>
                  <a:pt x="38100" y="159511"/>
                </a:lnTo>
                <a:lnTo>
                  <a:pt x="38100" y="140461"/>
                </a:lnTo>
                <a:close/>
              </a:path>
              <a:path w="114300" h="255270">
                <a:moveTo>
                  <a:pt x="76200" y="0"/>
                </a:moveTo>
                <a:lnTo>
                  <a:pt x="38100" y="0"/>
                </a:lnTo>
                <a:lnTo>
                  <a:pt x="38100" y="159511"/>
                </a:lnTo>
                <a:lnTo>
                  <a:pt x="76200" y="159511"/>
                </a:lnTo>
                <a:lnTo>
                  <a:pt x="76200" y="0"/>
                </a:lnTo>
                <a:close/>
              </a:path>
              <a:path w="114300" h="255270">
                <a:moveTo>
                  <a:pt x="114300" y="140461"/>
                </a:moveTo>
                <a:lnTo>
                  <a:pt x="76200" y="140461"/>
                </a:lnTo>
                <a:lnTo>
                  <a:pt x="76200" y="159511"/>
                </a:lnTo>
                <a:lnTo>
                  <a:pt x="104775" y="159511"/>
                </a:lnTo>
                <a:lnTo>
                  <a:pt x="114300" y="140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1604" y="4511040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05700" y="4454652"/>
            <a:ext cx="1181100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589453" y="4828413"/>
            <a:ext cx="254635" cy="5213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37376" y="4411979"/>
            <a:ext cx="21526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1320">
              <a:lnSpc>
                <a:spcPts val="1689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39339" y="5772708"/>
            <a:ext cx="1040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61508" y="5810199"/>
            <a:ext cx="106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614422" y="4383785"/>
            <a:ext cx="1480185" cy="1449705"/>
          </a:xfrm>
          <a:custGeom>
            <a:avLst/>
            <a:gdLst/>
            <a:ahLst/>
            <a:cxnLst/>
            <a:rect l="l" t="t" r="r" b="b"/>
            <a:pathLst>
              <a:path w="1480185" h="1449704">
                <a:moveTo>
                  <a:pt x="0" y="1449323"/>
                </a:moveTo>
                <a:lnTo>
                  <a:pt x="1479803" y="1449323"/>
                </a:lnTo>
                <a:lnTo>
                  <a:pt x="1479803" y="0"/>
                </a:lnTo>
                <a:lnTo>
                  <a:pt x="0" y="0"/>
                </a:lnTo>
                <a:lnTo>
                  <a:pt x="0" y="144932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07542" y="1151585"/>
            <a:ext cx="186436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dirty="0" smtClean="0">
                <a:solidFill>
                  <a:srgbClr val="0070C0"/>
                </a:solidFill>
                <a:latin typeface="Calibri"/>
                <a:cs typeface="Calibri"/>
              </a:rPr>
              <a:t> 不是最先进的方法</a:t>
            </a:r>
            <a:endParaRPr sz="28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61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 smtClean="0"/>
              <a:t>示例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8761" y="1933701"/>
            <a:ext cx="52374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11929" algn="l"/>
              </a:tabLst>
            </a:pPr>
            <a:r>
              <a:rPr lang="zh-CN" altLang="en-US" sz="3200" b="1" spc="-5" dirty="0">
                <a:latin typeface="Calibri"/>
                <a:cs typeface="Calibri"/>
              </a:rPr>
              <a:t>输入</a:t>
            </a:r>
            <a:r>
              <a:rPr sz="3200" b="1" spc="-5" dirty="0">
                <a:latin typeface="Calibri"/>
                <a:cs typeface="Calibri"/>
              </a:rPr>
              <a:t>	</a:t>
            </a:r>
            <a:r>
              <a:rPr lang="zh-CN" altLang="en-US" sz="3200" b="1" spc="-5" dirty="0">
                <a:latin typeface="Calibri"/>
                <a:cs typeface="Calibri"/>
              </a:rPr>
              <a:t>输出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3310128"/>
            <a:ext cx="2129028" cy="2116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8811" y="3006851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7391" y="3724655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7391" y="37246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3488" y="3154679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23488" y="31546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12331" y="3263347"/>
            <a:ext cx="120014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7235" y="3046267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x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2083" y="3628433"/>
            <a:ext cx="26797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26535" y="5122164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6535" y="512216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6858" y="5095094"/>
            <a:ext cx="4584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25" i="1" spc="22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9842" y="441147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07439" y="3054095"/>
            <a:ext cx="2313940" cy="391160"/>
          </a:xfrm>
          <a:custGeom>
            <a:avLst/>
            <a:gdLst/>
            <a:ahLst/>
            <a:cxnLst/>
            <a:rect l="l" t="t" r="r" b="b"/>
            <a:pathLst>
              <a:path w="2313940" h="391160">
                <a:moveTo>
                  <a:pt x="1034872" y="0"/>
                </a:moveTo>
                <a:lnTo>
                  <a:pt x="996010" y="507"/>
                </a:lnTo>
                <a:lnTo>
                  <a:pt x="957656" y="1650"/>
                </a:lnTo>
                <a:lnTo>
                  <a:pt x="883488" y="6095"/>
                </a:lnTo>
                <a:lnTo>
                  <a:pt x="812241" y="13715"/>
                </a:lnTo>
                <a:lnTo>
                  <a:pt x="744169" y="24256"/>
                </a:lnTo>
                <a:lnTo>
                  <a:pt x="678891" y="37464"/>
                </a:lnTo>
                <a:lnTo>
                  <a:pt x="616280" y="53086"/>
                </a:lnTo>
                <a:lnTo>
                  <a:pt x="556082" y="71246"/>
                </a:lnTo>
                <a:lnTo>
                  <a:pt x="498170" y="91312"/>
                </a:lnTo>
                <a:lnTo>
                  <a:pt x="442417" y="113411"/>
                </a:lnTo>
                <a:lnTo>
                  <a:pt x="388442" y="137413"/>
                </a:lnTo>
                <a:lnTo>
                  <a:pt x="336118" y="162687"/>
                </a:lnTo>
                <a:lnTo>
                  <a:pt x="285318" y="189356"/>
                </a:lnTo>
                <a:lnTo>
                  <a:pt x="235661" y="217296"/>
                </a:lnTo>
                <a:lnTo>
                  <a:pt x="187274" y="245999"/>
                </a:lnTo>
                <a:lnTo>
                  <a:pt x="139649" y="275589"/>
                </a:lnTo>
                <a:lnTo>
                  <a:pt x="92659" y="305688"/>
                </a:lnTo>
                <a:lnTo>
                  <a:pt x="0" y="366649"/>
                </a:lnTo>
                <a:lnTo>
                  <a:pt x="15900" y="390778"/>
                </a:lnTo>
                <a:lnTo>
                  <a:pt x="108340" y="330073"/>
                </a:lnTo>
                <a:lnTo>
                  <a:pt x="155143" y="300100"/>
                </a:lnTo>
                <a:lnTo>
                  <a:pt x="155016" y="300100"/>
                </a:lnTo>
                <a:lnTo>
                  <a:pt x="202182" y="270890"/>
                </a:lnTo>
                <a:lnTo>
                  <a:pt x="250052" y="242442"/>
                </a:lnTo>
                <a:lnTo>
                  <a:pt x="299062" y="214883"/>
                </a:lnTo>
                <a:lnTo>
                  <a:pt x="298907" y="214883"/>
                </a:lnTo>
                <a:lnTo>
                  <a:pt x="349326" y="188467"/>
                </a:lnTo>
                <a:lnTo>
                  <a:pt x="349468" y="188467"/>
                </a:lnTo>
                <a:lnTo>
                  <a:pt x="400499" y="163702"/>
                </a:lnTo>
                <a:lnTo>
                  <a:pt x="453847" y="139953"/>
                </a:lnTo>
                <a:lnTo>
                  <a:pt x="453981" y="139953"/>
                </a:lnTo>
                <a:lnTo>
                  <a:pt x="508263" y="118490"/>
                </a:lnTo>
                <a:lnTo>
                  <a:pt x="507949" y="118490"/>
                </a:lnTo>
                <a:lnTo>
                  <a:pt x="564985" y="98805"/>
                </a:lnTo>
                <a:lnTo>
                  <a:pt x="594309" y="89534"/>
                </a:lnTo>
                <a:lnTo>
                  <a:pt x="594497" y="89534"/>
                </a:lnTo>
                <a:lnTo>
                  <a:pt x="624154" y="81025"/>
                </a:lnTo>
                <a:lnTo>
                  <a:pt x="623773" y="81025"/>
                </a:lnTo>
                <a:lnTo>
                  <a:pt x="654507" y="72898"/>
                </a:lnTo>
                <a:lnTo>
                  <a:pt x="654667" y="72898"/>
                </a:lnTo>
                <a:lnTo>
                  <a:pt x="685495" y="65658"/>
                </a:lnTo>
                <a:lnTo>
                  <a:pt x="685114" y="65658"/>
                </a:lnTo>
                <a:lnTo>
                  <a:pt x="717118" y="58800"/>
                </a:lnTo>
                <a:lnTo>
                  <a:pt x="717403" y="58800"/>
                </a:lnTo>
                <a:lnTo>
                  <a:pt x="749376" y="52704"/>
                </a:lnTo>
                <a:lnTo>
                  <a:pt x="749122" y="52704"/>
                </a:lnTo>
                <a:lnTo>
                  <a:pt x="782396" y="47116"/>
                </a:lnTo>
                <a:lnTo>
                  <a:pt x="782914" y="47116"/>
                </a:lnTo>
                <a:lnTo>
                  <a:pt x="816178" y="42417"/>
                </a:lnTo>
                <a:lnTo>
                  <a:pt x="815924" y="42417"/>
                </a:lnTo>
                <a:lnTo>
                  <a:pt x="850722" y="38226"/>
                </a:lnTo>
                <a:lnTo>
                  <a:pt x="851662" y="38226"/>
                </a:lnTo>
                <a:lnTo>
                  <a:pt x="886028" y="34925"/>
                </a:lnTo>
                <a:lnTo>
                  <a:pt x="887382" y="34925"/>
                </a:lnTo>
                <a:lnTo>
                  <a:pt x="922096" y="32384"/>
                </a:lnTo>
                <a:lnTo>
                  <a:pt x="924204" y="32384"/>
                </a:lnTo>
                <a:lnTo>
                  <a:pt x="959053" y="30606"/>
                </a:lnTo>
                <a:lnTo>
                  <a:pt x="958672" y="30606"/>
                </a:lnTo>
                <a:lnTo>
                  <a:pt x="996645" y="29463"/>
                </a:lnTo>
                <a:lnTo>
                  <a:pt x="996391" y="29463"/>
                </a:lnTo>
                <a:lnTo>
                  <a:pt x="1035042" y="28957"/>
                </a:lnTo>
                <a:lnTo>
                  <a:pt x="1460393" y="28955"/>
                </a:lnTo>
                <a:lnTo>
                  <a:pt x="1458417" y="28701"/>
                </a:lnTo>
                <a:lnTo>
                  <a:pt x="1369390" y="18795"/>
                </a:lnTo>
                <a:lnTo>
                  <a:pt x="1282395" y="10667"/>
                </a:lnTo>
                <a:lnTo>
                  <a:pt x="1239596" y="7492"/>
                </a:lnTo>
                <a:lnTo>
                  <a:pt x="1197432" y="4825"/>
                </a:lnTo>
                <a:lnTo>
                  <a:pt x="1155776" y="2666"/>
                </a:lnTo>
                <a:lnTo>
                  <a:pt x="1114882" y="1142"/>
                </a:lnTo>
                <a:lnTo>
                  <a:pt x="1074623" y="253"/>
                </a:lnTo>
                <a:lnTo>
                  <a:pt x="1034872" y="0"/>
                </a:lnTo>
                <a:close/>
              </a:path>
              <a:path w="2313940" h="391160">
                <a:moveTo>
                  <a:pt x="108534" y="329945"/>
                </a:moveTo>
                <a:lnTo>
                  <a:pt x="108280" y="330073"/>
                </a:lnTo>
                <a:lnTo>
                  <a:pt x="108534" y="329945"/>
                </a:lnTo>
                <a:close/>
              </a:path>
              <a:path w="2313940" h="391160">
                <a:moveTo>
                  <a:pt x="202387" y="270763"/>
                </a:moveTo>
                <a:lnTo>
                  <a:pt x="202133" y="270890"/>
                </a:lnTo>
                <a:lnTo>
                  <a:pt x="202387" y="270763"/>
                </a:lnTo>
                <a:close/>
              </a:path>
              <a:path w="2313940" h="391160">
                <a:moveTo>
                  <a:pt x="250266" y="242315"/>
                </a:moveTo>
                <a:lnTo>
                  <a:pt x="250012" y="242442"/>
                </a:lnTo>
                <a:lnTo>
                  <a:pt x="250266" y="242315"/>
                </a:lnTo>
                <a:close/>
              </a:path>
              <a:path w="2313940" h="391160">
                <a:moveTo>
                  <a:pt x="299288" y="214756"/>
                </a:moveTo>
                <a:lnTo>
                  <a:pt x="298907" y="214883"/>
                </a:lnTo>
                <a:lnTo>
                  <a:pt x="299062" y="214883"/>
                </a:lnTo>
                <a:lnTo>
                  <a:pt x="299288" y="214756"/>
                </a:lnTo>
                <a:close/>
              </a:path>
              <a:path w="2313940" h="391160">
                <a:moveTo>
                  <a:pt x="2225672" y="185387"/>
                </a:moveTo>
                <a:lnTo>
                  <a:pt x="2220290" y="213867"/>
                </a:lnTo>
                <a:lnTo>
                  <a:pt x="2311078" y="188087"/>
                </a:lnTo>
                <a:lnTo>
                  <a:pt x="2239975" y="188087"/>
                </a:lnTo>
                <a:lnTo>
                  <a:pt x="2225672" y="185387"/>
                </a:lnTo>
                <a:close/>
              </a:path>
              <a:path w="2313940" h="391160">
                <a:moveTo>
                  <a:pt x="349468" y="188467"/>
                </a:moveTo>
                <a:lnTo>
                  <a:pt x="349326" y="188467"/>
                </a:lnTo>
                <a:lnTo>
                  <a:pt x="348945" y="188721"/>
                </a:lnTo>
                <a:lnTo>
                  <a:pt x="349468" y="188467"/>
                </a:lnTo>
                <a:close/>
              </a:path>
              <a:path w="2313940" h="391160">
                <a:moveTo>
                  <a:pt x="2231047" y="156949"/>
                </a:moveTo>
                <a:lnTo>
                  <a:pt x="2225672" y="185387"/>
                </a:lnTo>
                <a:lnTo>
                  <a:pt x="2239975" y="188087"/>
                </a:lnTo>
                <a:lnTo>
                  <a:pt x="2245309" y="159638"/>
                </a:lnTo>
                <a:lnTo>
                  <a:pt x="2231047" y="156949"/>
                </a:lnTo>
                <a:close/>
              </a:path>
              <a:path w="2313940" h="391160">
                <a:moveTo>
                  <a:pt x="2236419" y="128524"/>
                </a:moveTo>
                <a:lnTo>
                  <a:pt x="2231047" y="156949"/>
                </a:lnTo>
                <a:lnTo>
                  <a:pt x="2245309" y="159638"/>
                </a:lnTo>
                <a:lnTo>
                  <a:pt x="2239975" y="188087"/>
                </a:lnTo>
                <a:lnTo>
                  <a:pt x="2311078" y="188087"/>
                </a:lnTo>
                <a:lnTo>
                  <a:pt x="2313762" y="187325"/>
                </a:lnTo>
                <a:lnTo>
                  <a:pt x="2236419" y="128524"/>
                </a:lnTo>
                <a:close/>
              </a:path>
              <a:path w="2313940" h="391160">
                <a:moveTo>
                  <a:pt x="1819928" y="82168"/>
                </a:moveTo>
                <a:lnTo>
                  <a:pt x="1637360" y="82168"/>
                </a:lnTo>
                <a:lnTo>
                  <a:pt x="1731086" y="96774"/>
                </a:lnTo>
                <a:lnTo>
                  <a:pt x="1825828" y="112521"/>
                </a:lnTo>
                <a:lnTo>
                  <a:pt x="2018233" y="146557"/>
                </a:lnTo>
                <a:lnTo>
                  <a:pt x="2225672" y="185387"/>
                </a:lnTo>
                <a:lnTo>
                  <a:pt x="2231047" y="156949"/>
                </a:lnTo>
                <a:lnTo>
                  <a:pt x="1926666" y="100583"/>
                </a:lnTo>
                <a:lnTo>
                  <a:pt x="1819928" y="82168"/>
                </a:lnTo>
                <a:close/>
              </a:path>
              <a:path w="2313940" h="391160">
                <a:moveTo>
                  <a:pt x="400761" y="163575"/>
                </a:moveTo>
                <a:lnTo>
                  <a:pt x="400380" y="163702"/>
                </a:lnTo>
                <a:lnTo>
                  <a:pt x="400761" y="163575"/>
                </a:lnTo>
                <a:close/>
              </a:path>
              <a:path w="2313940" h="391160">
                <a:moveTo>
                  <a:pt x="453981" y="139953"/>
                </a:moveTo>
                <a:lnTo>
                  <a:pt x="453847" y="139953"/>
                </a:lnTo>
                <a:lnTo>
                  <a:pt x="453339" y="140207"/>
                </a:lnTo>
                <a:lnTo>
                  <a:pt x="453981" y="139953"/>
                </a:lnTo>
                <a:close/>
              </a:path>
              <a:path w="2313940" h="391160">
                <a:moveTo>
                  <a:pt x="508584" y="118363"/>
                </a:moveTo>
                <a:lnTo>
                  <a:pt x="507949" y="118490"/>
                </a:lnTo>
                <a:lnTo>
                  <a:pt x="508263" y="118490"/>
                </a:lnTo>
                <a:lnTo>
                  <a:pt x="508584" y="118363"/>
                </a:lnTo>
                <a:close/>
              </a:path>
              <a:path w="2313940" h="391160">
                <a:moveTo>
                  <a:pt x="594497" y="89534"/>
                </a:moveTo>
                <a:lnTo>
                  <a:pt x="594309" y="89534"/>
                </a:lnTo>
                <a:lnTo>
                  <a:pt x="594055" y="89662"/>
                </a:lnTo>
                <a:lnTo>
                  <a:pt x="594497" y="89534"/>
                </a:lnTo>
                <a:close/>
              </a:path>
              <a:path w="2313940" h="391160">
                <a:moveTo>
                  <a:pt x="1599064" y="47498"/>
                </a:moveTo>
                <a:lnTo>
                  <a:pt x="1366342" y="47498"/>
                </a:lnTo>
                <a:lnTo>
                  <a:pt x="1455115" y="57403"/>
                </a:lnTo>
                <a:lnTo>
                  <a:pt x="1454861" y="57403"/>
                </a:lnTo>
                <a:lnTo>
                  <a:pt x="1545539" y="69087"/>
                </a:lnTo>
                <a:lnTo>
                  <a:pt x="1545285" y="69087"/>
                </a:lnTo>
                <a:lnTo>
                  <a:pt x="1637487" y="82295"/>
                </a:lnTo>
                <a:lnTo>
                  <a:pt x="1819928" y="82168"/>
                </a:lnTo>
                <a:lnTo>
                  <a:pt x="1735658" y="68199"/>
                </a:lnTo>
                <a:lnTo>
                  <a:pt x="1641678" y="53593"/>
                </a:lnTo>
                <a:lnTo>
                  <a:pt x="1599064" y="47498"/>
                </a:lnTo>
                <a:close/>
              </a:path>
              <a:path w="2313940" h="391160">
                <a:moveTo>
                  <a:pt x="654667" y="72898"/>
                </a:moveTo>
                <a:lnTo>
                  <a:pt x="654507" y="72898"/>
                </a:lnTo>
                <a:lnTo>
                  <a:pt x="654126" y="73025"/>
                </a:lnTo>
                <a:lnTo>
                  <a:pt x="654667" y="72898"/>
                </a:lnTo>
                <a:close/>
              </a:path>
              <a:path w="2313940" h="391160">
                <a:moveTo>
                  <a:pt x="717403" y="58800"/>
                </a:moveTo>
                <a:lnTo>
                  <a:pt x="717118" y="58800"/>
                </a:lnTo>
                <a:lnTo>
                  <a:pt x="716737" y="58927"/>
                </a:lnTo>
                <a:lnTo>
                  <a:pt x="717403" y="58800"/>
                </a:lnTo>
                <a:close/>
              </a:path>
              <a:path w="2313940" h="391160">
                <a:moveTo>
                  <a:pt x="1460393" y="28955"/>
                </a:moveTo>
                <a:lnTo>
                  <a:pt x="1035042" y="28957"/>
                </a:lnTo>
                <a:lnTo>
                  <a:pt x="1074242" y="29209"/>
                </a:lnTo>
                <a:lnTo>
                  <a:pt x="1114120" y="30099"/>
                </a:lnTo>
                <a:lnTo>
                  <a:pt x="1113866" y="30099"/>
                </a:lnTo>
                <a:lnTo>
                  <a:pt x="1154633" y="31623"/>
                </a:lnTo>
                <a:lnTo>
                  <a:pt x="1154379" y="31623"/>
                </a:lnTo>
                <a:lnTo>
                  <a:pt x="1195781" y="33654"/>
                </a:lnTo>
                <a:lnTo>
                  <a:pt x="1237691" y="36321"/>
                </a:lnTo>
                <a:lnTo>
                  <a:pt x="1237437" y="36321"/>
                </a:lnTo>
                <a:lnTo>
                  <a:pt x="1280109" y="39624"/>
                </a:lnTo>
                <a:lnTo>
                  <a:pt x="1279855" y="39624"/>
                </a:lnTo>
                <a:lnTo>
                  <a:pt x="1366596" y="47625"/>
                </a:lnTo>
                <a:lnTo>
                  <a:pt x="1366342" y="47498"/>
                </a:lnTo>
                <a:lnTo>
                  <a:pt x="1599064" y="47498"/>
                </a:lnTo>
                <a:lnTo>
                  <a:pt x="1549349" y="40386"/>
                </a:lnTo>
                <a:lnTo>
                  <a:pt x="1460393" y="28955"/>
                </a:lnTo>
                <a:close/>
              </a:path>
              <a:path w="2313940" h="391160">
                <a:moveTo>
                  <a:pt x="782914" y="47116"/>
                </a:moveTo>
                <a:lnTo>
                  <a:pt x="782396" y="47116"/>
                </a:lnTo>
                <a:lnTo>
                  <a:pt x="782015" y="47243"/>
                </a:lnTo>
                <a:lnTo>
                  <a:pt x="782914" y="47116"/>
                </a:lnTo>
                <a:close/>
              </a:path>
              <a:path w="2313940" h="391160">
                <a:moveTo>
                  <a:pt x="851662" y="38226"/>
                </a:moveTo>
                <a:lnTo>
                  <a:pt x="850722" y="38226"/>
                </a:lnTo>
                <a:lnTo>
                  <a:pt x="850341" y="38353"/>
                </a:lnTo>
                <a:lnTo>
                  <a:pt x="851662" y="38226"/>
                </a:lnTo>
                <a:close/>
              </a:path>
              <a:path w="2313940" h="391160">
                <a:moveTo>
                  <a:pt x="887382" y="34925"/>
                </a:moveTo>
                <a:lnTo>
                  <a:pt x="886028" y="34925"/>
                </a:lnTo>
                <a:lnTo>
                  <a:pt x="885647" y="35051"/>
                </a:lnTo>
                <a:lnTo>
                  <a:pt x="887382" y="34925"/>
                </a:lnTo>
                <a:close/>
              </a:path>
              <a:path w="2313940" h="391160">
                <a:moveTo>
                  <a:pt x="924204" y="32384"/>
                </a:moveTo>
                <a:lnTo>
                  <a:pt x="922096" y="32384"/>
                </a:lnTo>
                <a:lnTo>
                  <a:pt x="921715" y="32512"/>
                </a:lnTo>
                <a:lnTo>
                  <a:pt x="924204" y="3238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4802" y="3227832"/>
            <a:ext cx="2176780" cy="661035"/>
          </a:xfrm>
          <a:custGeom>
            <a:avLst/>
            <a:gdLst/>
            <a:ahLst/>
            <a:cxnLst/>
            <a:rect l="l" t="t" r="r" b="b"/>
            <a:pathLst>
              <a:path w="2176779" h="661035">
                <a:moveTo>
                  <a:pt x="2097939" y="620685"/>
                </a:moveTo>
                <a:lnTo>
                  <a:pt x="2080768" y="643889"/>
                </a:lnTo>
                <a:lnTo>
                  <a:pt x="2176399" y="660653"/>
                </a:lnTo>
                <a:lnTo>
                  <a:pt x="2160484" y="629284"/>
                </a:lnTo>
                <a:lnTo>
                  <a:pt x="2109597" y="629284"/>
                </a:lnTo>
                <a:lnTo>
                  <a:pt x="2097939" y="620685"/>
                </a:lnTo>
                <a:close/>
              </a:path>
              <a:path w="2176779" h="661035">
                <a:moveTo>
                  <a:pt x="2115217" y="597335"/>
                </a:moveTo>
                <a:lnTo>
                  <a:pt x="2097939" y="620685"/>
                </a:lnTo>
                <a:lnTo>
                  <a:pt x="2109597" y="629284"/>
                </a:lnTo>
                <a:lnTo>
                  <a:pt x="2126869" y="605916"/>
                </a:lnTo>
                <a:lnTo>
                  <a:pt x="2115217" y="597335"/>
                </a:lnTo>
                <a:close/>
              </a:path>
              <a:path w="2176779" h="661035">
                <a:moveTo>
                  <a:pt x="2132457" y="574039"/>
                </a:moveTo>
                <a:lnTo>
                  <a:pt x="2115217" y="597335"/>
                </a:lnTo>
                <a:lnTo>
                  <a:pt x="2126869" y="605916"/>
                </a:lnTo>
                <a:lnTo>
                  <a:pt x="2109597" y="629284"/>
                </a:lnTo>
                <a:lnTo>
                  <a:pt x="2160484" y="629284"/>
                </a:lnTo>
                <a:lnTo>
                  <a:pt x="2132457" y="574039"/>
                </a:lnTo>
                <a:close/>
              </a:path>
              <a:path w="2176779" h="661035">
                <a:moveTo>
                  <a:pt x="1941632" y="470661"/>
                </a:moveTo>
                <a:lnTo>
                  <a:pt x="1891791" y="470661"/>
                </a:lnTo>
                <a:lnTo>
                  <a:pt x="1960880" y="520064"/>
                </a:lnTo>
                <a:lnTo>
                  <a:pt x="1960752" y="520064"/>
                </a:lnTo>
                <a:lnTo>
                  <a:pt x="2097939" y="620685"/>
                </a:lnTo>
                <a:lnTo>
                  <a:pt x="2115217" y="597335"/>
                </a:lnTo>
                <a:lnTo>
                  <a:pt x="1977771" y="496569"/>
                </a:lnTo>
                <a:lnTo>
                  <a:pt x="1941632" y="470661"/>
                </a:lnTo>
                <a:close/>
              </a:path>
              <a:path w="2176779" h="661035">
                <a:moveTo>
                  <a:pt x="1738679" y="330962"/>
                </a:moveTo>
                <a:lnTo>
                  <a:pt x="1685671" y="330962"/>
                </a:lnTo>
                <a:lnTo>
                  <a:pt x="1754504" y="375919"/>
                </a:lnTo>
                <a:lnTo>
                  <a:pt x="1823212" y="422655"/>
                </a:lnTo>
                <a:lnTo>
                  <a:pt x="1891919" y="470788"/>
                </a:lnTo>
                <a:lnTo>
                  <a:pt x="1891791" y="470661"/>
                </a:lnTo>
                <a:lnTo>
                  <a:pt x="1941632" y="470661"/>
                </a:lnTo>
                <a:lnTo>
                  <a:pt x="1908683" y="447039"/>
                </a:lnTo>
                <a:lnTo>
                  <a:pt x="1839467" y="398779"/>
                </a:lnTo>
                <a:lnTo>
                  <a:pt x="1770507" y="351789"/>
                </a:lnTo>
                <a:lnTo>
                  <a:pt x="1738679" y="330962"/>
                </a:lnTo>
                <a:close/>
              </a:path>
              <a:path w="2176779" h="661035">
                <a:moveTo>
                  <a:pt x="1822958" y="422528"/>
                </a:moveTo>
                <a:lnTo>
                  <a:pt x="1823139" y="422655"/>
                </a:lnTo>
                <a:lnTo>
                  <a:pt x="1822958" y="422528"/>
                </a:lnTo>
                <a:close/>
              </a:path>
              <a:path w="2176779" h="661035">
                <a:moveTo>
                  <a:pt x="1754251" y="375792"/>
                </a:moveTo>
                <a:lnTo>
                  <a:pt x="1754437" y="375919"/>
                </a:lnTo>
                <a:lnTo>
                  <a:pt x="1754251" y="375792"/>
                </a:lnTo>
                <a:close/>
              </a:path>
              <a:path w="2176779" h="661035">
                <a:moveTo>
                  <a:pt x="1672096" y="288035"/>
                </a:moveTo>
                <a:lnTo>
                  <a:pt x="1617217" y="288035"/>
                </a:lnTo>
                <a:lnTo>
                  <a:pt x="1651635" y="309244"/>
                </a:lnTo>
                <a:lnTo>
                  <a:pt x="1651380" y="309244"/>
                </a:lnTo>
                <a:lnTo>
                  <a:pt x="1685798" y="331088"/>
                </a:lnTo>
                <a:lnTo>
                  <a:pt x="1738679" y="330962"/>
                </a:lnTo>
                <a:lnTo>
                  <a:pt x="1701419" y="306577"/>
                </a:lnTo>
                <a:lnTo>
                  <a:pt x="1672096" y="288035"/>
                </a:lnTo>
                <a:close/>
              </a:path>
              <a:path w="2176779" h="661035">
                <a:moveTo>
                  <a:pt x="1475922" y="174370"/>
                </a:moveTo>
                <a:lnTo>
                  <a:pt x="1412367" y="174370"/>
                </a:lnTo>
                <a:lnTo>
                  <a:pt x="1412621" y="174497"/>
                </a:lnTo>
                <a:lnTo>
                  <a:pt x="1446657" y="191642"/>
                </a:lnTo>
                <a:lnTo>
                  <a:pt x="1480692" y="209550"/>
                </a:lnTo>
                <a:lnTo>
                  <a:pt x="1514855" y="228218"/>
                </a:lnTo>
                <a:lnTo>
                  <a:pt x="1548892" y="247522"/>
                </a:lnTo>
                <a:lnTo>
                  <a:pt x="1583182" y="267462"/>
                </a:lnTo>
                <a:lnTo>
                  <a:pt x="1617345" y="288163"/>
                </a:lnTo>
                <a:lnTo>
                  <a:pt x="1617217" y="288035"/>
                </a:lnTo>
                <a:lnTo>
                  <a:pt x="1672096" y="288035"/>
                </a:lnTo>
                <a:lnTo>
                  <a:pt x="1632330" y="263397"/>
                </a:lnTo>
                <a:lnTo>
                  <a:pt x="1597786" y="242569"/>
                </a:lnTo>
                <a:lnTo>
                  <a:pt x="1563242" y="222376"/>
                </a:lnTo>
                <a:lnTo>
                  <a:pt x="1528826" y="202945"/>
                </a:lnTo>
                <a:lnTo>
                  <a:pt x="1494282" y="184022"/>
                </a:lnTo>
                <a:lnTo>
                  <a:pt x="1475922" y="174370"/>
                </a:lnTo>
                <a:close/>
              </a:path>
              <a:path w="2176779" h="661035">
                <a:moveTo>
                  <a:pt x="1582928" y="267334"/>
                </a:moveTo>
                <a:lnTo>
                  <a:pt x="1583137" y="267462"/>
                </a:lnTo>
                <a:lnTo>
                  <a:pt x="1582928" y="267334"/>
                </a:lnTo>
                <a:close/>
              </a:path>
              <a:path w="2176779" h="661035">
                <a:moveTo>
                  <a:pt x="1514602" y="228091"/>
                </a:moveTo>
                <a:lnTo>
                  <a:pt x="1514826" y="228218"/>
                </a:lnTo>
                <a:lnTo>
                  <a:pt x="1514602" y="228091"/>
                </a:lnTo>
                <a:close/>
              </a:path>
              <a:path w="2176779" h="661035">
                <a:moveTo>
                  <a:pt x="841121" y="0"/>
                </a:moveTo>
                <a:lnTo>
                  <a:pt x="773048" y="1904"/>
                </a:lnTo>
                <a:lnTo>
                  <a:pt x="705104" y="7112"/>
                </a:lnTo>
                <a:lnTo>
                  <a:pt x="637413" y="15366"/>
                </a:lnTo>
                <a:lnTo>
                  <a:pt x="569848" y="26415"/>
                </a:lnTo>
                <a:lnTo>
                  <a:pt x="502411" y="39877"/>
                </a:lnTo>
                <a:lnTo>
                  <a:pt x="401447" y="64134"/>
                </a:lnTo>
                <a:lnTo>
                  <a:pt x="334264" y="82422"/>
                </a:lnTo>
                <a:lnTo>
                  <a:pt x="267334" y="102107"/>
                </a:lnTo>
                <a:lnTo>
                  <a:pt x="200406" y="123062"/>
                </a:lnTo>
                <a:lnTo>
                  <a:pt x="133477" y="144779"/>
                </a:lnTo>
                <a:lnTo>
                  <a:pt x="45035" y="174497"/>
                </a:lnTo>
                <a:lnTo>
                  <a:pt x="0" y="189737"/>
                </a:lnTo>
                <a:lnTo>
                  <a:pt x="9397" y="217169"/>
                </a:lnTo>
                <a:lnTo>
                  <a:pt x="76072" y="194563"/>
                </a:lnTo>
                <a:lnTo>
                  <a:pt x="142621" y="172338"/>
                </a:lnTo>
                <a:lnTo>
                  <a:pt x="142494" y="172338"/>
                </a:lnTo>
                <a:lnTo>
                  <a:pt x="209296" y="150621"/>
                </a:lnTo>
                <a:lnTo>
                  <a:pt x="209573" y="150621"/>
                </a:lnTo>
                <a:lnTo>
                  <a:pt x="275844" y="129793"/>
                </a:lnTo>
                <a:lnTo>
                  <a:pt x="276020" y="129793"/>
                </a:lnTo>
                <a:lnTo>
                  <a:pt x="342391" y="110235"/>
                </a:lnTo>
                <a:lnTo>
                  <a:pt x="342010" y="110235"/>
                </a:lnTo>
                <a:lnTo>
                  <a:pt x="408940" y="92075"/>
                </a:lnTo>
                <a:lnTo>
                  <a:pt x="409069" y="92075"/>
                </a:lnTo>
                <a:lnTo>
                  <a:pt x="475488" y="75564"/>
                </a:lnTo>
                <a:lnTo>
                  <a:pt x="475790" y="75564"/>
                </a:lnTo>
                <a:lnTo>
                  <a:pt x="508634" y="68071"/>
                </a:lnTo>
                <a:lnTo>
                  <a:pt x="508990" y="68071"/>
                </a:lnTo>
                <a:lnTo>
                  <a:pt x="541909" y="61213"/>
                </a:lnTo>
                <a:lnTo>
                  <a:pt x="541654" y="61213"/>
                </a:lnTo>
                <a:lnTo>
                  <a:pt x="575055" y="54863"/>
                </a:lnTo>
                <a:lnTo>
                  <a:pt x="575530" y="54863"/>
                </a:lnTo>
                <a:lnTo>
                  <a:pt x="608329" y="49148"/>
                </a:lnTo>
                <a:lnTo>
                  <a:pt x="608076" y="49148"/>
                </a:lnTo>
                <a:lnTo>
                  <a:pt x="641604" y="44068"/>
                </a:lnTo>
                <a:lnTo>
                  <a:pt x="641349" y="44068"/>
                </a:lnTo>
                <a:lnTo>
                  <a:pt x="675004" y="39623"/>
                </a:lnTo>
                <a:lnTo>
                  <a:pt x="674623" y="39623"/>
                </a:lnTo>
                <a:lnTo>
                  <a:pt x="708152" y="35940"/>
                </a:lnTo>
                <a:lnTo>
                  <a:pt x="707897" y="35940"/>
                </a:lnTo>
                <a:lnTo>
                  <a:pt x="741553" y="32892"/>
                </a:lnTo>
                <a:lnTo>
                  <a:pt x="741172" y="32892"/>
                </a:lnTo>
                <a:lnTo>
                  <a:pt x="774699" y="30860"/>
                </a:lnTo>
                <a:lnTo>
                  <a:pt x="774446" y="30860"/>
                </a:lnTo>
                <a:lnTo>
                  <a:pt x="808228" y="29463"/>
                </a:lnTo>
                <a:lnTo>
                  <a:pt x="807720" y="29463"/>
                </a:lnTo>
                <a:lnTo>
                  <a:pt x="841212" y="28958"/>
                </a:lnTo>
                <a:lnTo>
                  <a:pt x="840994" y="28955"/>
                </a:lnTo>
                <a:lnTo>
                  <a:pt x="1102257" y="28955"/>
                </a:lnTo>
                <a:lnTo>
                  <a:pt x="1080897" y="24129"/>
                </a:lnTo>
                <a:lnTo>
                  <a:pt x="1012190" y="11937"/>
                </a:lnTo>
                <a:lnTo>
                  <a:pt x="943610" y="4190"/>
                </a:lnTo>
                <a:lnTo>
                  <a:pt x="875284" y="380"/>
                </a:lnTo>
                <a:lnTo>
                  <a:pt x="841121" y="0"/>
                </a:lnTo>
                <a:close/>
              </a:path>
              <a:path w="2176779" h="661035">
                <a:moveTo>
                  <a:pt x="1446403" y="191515"/>
                </a:moveTo>
                <a:lnTo>
                  <a:pt x="1446644" y="191642"/>
                </a:lnTo>
                <a:lnTo>
                  <a:pt x="1446403" y="191515"/>
                </a:lnTo>
                <a:close/>
              </a:path>
              <a:path w="2176779" h="661035">
                <a:moveTo>
                  <a:pt x="1412574" y="174475"/>
                </a:moveTo>
                <a:close/>
              </a:path>
              <a:path w="2176779" h="661035">
                <a:moveTo>
                  <a:pt x="1444162" y="157987"/>
                </a:moveTo>
                <a:lnTo>
                  <a:pt x="1378458" y="157987"/>
                </a:lnTo>
                <a:lnTo>
                  <a:pt x="1412574" y="174475"/>
                </a:lnTo>
                <a:lnTo>
                  <a:pt x="1412367" y="174370"/>
                </a:lnTo>
                <a:lnTo>
                  <a:pt x="1475922" y="174370"/>
                </a:lnTo>
                <a:lnTo>
                  <a:pt x="1459738" y="165862"/>
                </a:lnTo>
                <a:lnTo>
                  <a:pt x="1444162" y="157987"/>
                </a:lnTo>
                <a:close/>
              </a:path>
              <a:path w="2176779" h="661035">
                <a:moveTo>
                  <a:pt x="1292737" y="89407"/>
                </a:moveTo>
                <a:lnTo>
                  <a:pt x="1209040" y="89407"/>
                </a:lnTo>
                <a:lnTo>
                  <a:pt x="1209421" y="89534"/>
                </a:lnTo>
                <a:lnTo>
                  <a:pt x="1243203" y="101345"/>
                </a:lnTo>
                <a:lnTo>
                  <a:pt x="1276985" y="114172"/>
                </a:lnTo>
                <a:lnTo>
                  <a:pt x="1310894" y="128015"/>
                </a:lnTo>
                <a:lnTo>
                  <a:pt x="1344803" y="142620"/>
                </a:lnTo>
                <a:lnTo>
                  <a:pt x="1378711" y="158114"/>
                </a:lnTo>
                <a:lnTo>
                  <a:pt x="1378458" y="157987"/>
                </a:lnTo>
                <a:lnTo>
                  <a:pt x="1444162" y="157987"/>
                </a:lnTo>
                <a:lnTo>
                  <a:pt x="1425321" y="148462"/>
                </a:lnTo>
                <a:lnTo>
                  <a:pt x="1390777" y="131825"/>
                </a:lnTo>
                <a:lnTo>
                  <a:pt x="1356360" y="116077"/>
                </a:lnTo>
                <a:lnTo>
                  <a:pt x="1321942" y="101218"/>
                </a:lnTo>
                <a:lnTo>
                  <a:pt x="1292737" y="89407"/>
                </a:lnTo>
                <a:close/>
              </a:path>
              <a:path w="2176779" h="661035">
                <a:moveTo>
                  <a:pt x="209573" y="150621"/>
                </a:moveTo>
                <a:lnTo>
                  <a:pt x="209296" y="150621"/>
                </a:lnTo>
                <a:lnTo>
                  <a:pt x="209169" y="150748"/>
                </a:lnTo>
                <a:lnTo>
                  <a:pt x="209573" y="150621"/>
                </a:lnTo>
                <a:close/>
              </a:path>
              <a:path w="2176779" h="661035">
                <a:moveTo>
                  <a:pt x="1344422" y="142493"/>
                </a:moveTo>
                <a:lnTo>
                  <a:pt x="1344700" y="142620"/>
                </a:lnTo>
                <a:lnTo>
                  <a:pt x="1344422" y="142493"/>
                </a:lnTo>
                <a:close/>
              </a:path>
              <a:path w="2176779" h="661035">
                <a:moveTo>
                  <a:pt x="276020" y="129793"/>
                </a:moveTo>
                <a:lnTo>
                  <a:pt x="275844" y="129793"/>
                </a:lnTo>
                <a:lnTo>
                  <a:pt x="275590" y="129920"/>
                </a:lnTo>
                <a:lnTo>
                  <a:pt x="276020" y="129793"/>
                </a:lnTo>
                <a:close/>
              </a:path>
              <a:path w="2176779" h="661035">
                <a:moveTo>
                  <a:pt x="1310513" y="127888"/>
                </a:moveTo>
                <a:lnTo>
                  <a:pt x="1310808" y="128015"/>
                </a:lnTo>
                <a:lnTo>
                  <a:pt x="1310513" y="127888"/>
                </a:lnTo>
                <a:close/>
              </a:path>
              <a:path w="2176779" h="661035">
                <a:moveTo>
                  <a:pt x="1276604" y="114045"/>
                </a:moveTo>
                <a:lnTo>
                  <a:pt x="1276915" y="114172"/>
                </a:lnTo>
                <a:lnTo>
                  <a:pt x="1276604" y="114045"/>
                </a:lnTo>
                <a:close/>
              </a:path>
              <a:path w="2176779" h="661035">
                <a:moveTo>
                  <a:pt x="1242822" y="101218"/>
                </a:moveTo>
                <a:lnTo>
                  <a:pt x="1243156" y="101345"/>
                </a:lnTo>
                <a:lnTo>
                  <a:pt x="1242822" y="101218"/>
                </a:lnTo>
                <a:close/>
              </a:path>
              <a:path w="2176779" h="661035">
                <a:moveTo>
                  <a:pt x="409069" y="92075"/>
                </a:moveTo>
                <a:lnTo>
                  <a:pt x="408940" y="92075"/>
                </a:lnTo>
                <a:lnTo>
                  <a:pt x="408559" y="92201"/>
                </a:lnTo>
                <a:lnTo>
                  <a:pt x="409069" y="92075"/>
                </a:lnTo>
                <a:close/>
              </a:path>
              <a:path w="2176779" h="661035">
                <a:moveTo>
                  <a:pt x="1209206" y="89466"/>
                </a:moveTo>
                <a:lnTo>
                  <a:pt x="1209403" y="89534"/>
                </a:lnTo>
                <a:lnTo>
                  <a:pt x="1209206" y="89466"/>
                </a:lnTo>
                <a:close/>
              </a:path>
              <a:path w="2176779" h="661035">
                <a:moveTo>
                  <a:pt x="1237566" y="68706"/>
                </a:moveTo>
                <a:lnTo>
                  <a:pt x="1141730" y="68706"/>
                </a:lnTo>
                <a:lnTo>
                  <a:pt x="1175766" y="78612"/>
                </a:lnTo>
                <a:lnTo>
                  <a:pt x="1175385" y="78612"/>
                </a:lnTo>
                <a:lnTo>
                  <a:pt x="1209206" y="89466"/>
                </a:lnTo>
                <a:lnTo>
                  <a:pt x="1209040" y="89407"/>
                </a:lnTo>
                <a:lnTo>
                  <a:pt x="1292737" y="89407"/>
                </a:lnTo>
                <a:lnTo>
                  <a:pt x="1287398" y="87248"/>
                </a:lnTo>
                <a:lnTo>
                  <a:pt x="1252982" y="74167"/>
                </a:lnTo>
                <a:lnTo>
                  <a:pt x="1237566" y="68706"/>
                </a:lnTo>
                <a:close/>
              </a:path>
              <a:path w="2176779" h="661035">
                <a:moveTo>
                  <a:pt x="475790" y="75564"/>
                </a:moveTo>
                <a:lnTo>
                  <a:pt x="475488" y="75564"/>
                </a:lnTo>
                <a:lnTo>
                  <a:pt x="475234" y="75691"/>
                </a:lnTo>
                <a:lnTo>
                  <a:pt x="475790" y="75564"/>
                </a:lnTo>
                <a:close/>
              </a:path>
              <a:path w="2176779" h="661035">
                <a:moveTo>
                  <a:pt x="1102257" y="28955"/>
                </a:moveTo>
                <a:lnTo>
                  <a:pt x="841212" y="28958"/>
                </a:lnTo>
                <a:lnTo>
                  <a:pt x="874776" y="29337"/>
                </a:lnTo>
                <a:lnTo>
                  <a:pt x="874267" y="29337"/>
                </a:lnTo>
                <a:lnTo>
                  <a:pt x="908049" y="30606"/>
                </a:lnTo>
                <a:lnTo>
                  <a:pt x="907541" y="30606"/>
                </a:lnTo>
                <a:lnTo>
                  <a:pt x="941451" y="33019"/>
                </a:lnTo>
                <a:lnTo>
                  <a:pt x="941070" y="33019"/>
                </a:lnTo>
                <a:lnTo>
                  <a:pt x="974852" y="36321"/>
                </a:lnTo>
                <a:lnTo>
                  <a:pt x="974344" y="36321"/>
                </a:lnTo>
                <a:lnTo>
                  <a:pt x="1008253" y="40639"/>
                </a:lnTo>
                <a:lnTo>
                  <a:pt x="1007745" y="40639"/>
                </a:lnTo>
                <a:lnTo>
                  <a:pt x="1041654" y="45973"/>
                </a:lnTo>
                <a:lnTo>
                  <a:pt x="1041272" y="45973"/>
                </a:lnTo>
                <a:lnTo>
                  <a:pt x="1075182" y="52450"/>
                </a:lnTo>
                <a:lnTo>
                  <a:pt x="1074673" y="52450"/>
                </a:lnTo>
                <a:lnTo>
                  <a:pt x="1108583" y="60070"/>
                </a:lnTo>
                <a:lnTo>
                  <a:pt x="1108202" y="60070"/>
                </a:lnTo>
                <a:lnTo>
                  <a:pt x="1142111" y="68833"/>
                </a:lnTo>
                <a:lnTo>
                  <a:pt x="1141730" y="68706"/>
                </a:lnTo>
                <a:lnTo>
                  <a:pt x="1237566" y="68706"/>
                </a:lnTo>
                <a:lnTo>
                  <a:pt x="1218565" y="61975"/>
                </a:lnTo>
                <a:lnTo>
                  <a:pt x="1184021" y="50926"/>
                </a:lnTo>
                <a:lnTo>
                  <a:pt x="1149604" y="40893"/>
                </a:lnTo>
                <a:lnTo>
                  <a:pt x="1115186" y="31876"/>
                </a:lnTo>
                <a:lnTo>
                  <a:pt x="1102257" y="28955"/>
                </a:lnTo>
                <a:close/>
              </a:path>
              <a:path w="2176779" h="661035">
                <a:moveTo>
                  <a:pt x="508990" y="68071"/>
                </a:moveTo>
                <a:lnTo>
                  <a:pt x="508634" y="68071"/>
                </a:lnTo>
                <a:lnTo>
                  <a:pt x="508380" y="68198"/>
                </a:lnTo>
                <a:lnTo>
                  <a:pt x="508990" y="68071"/>
                </a:lnTo>
                <a:close/>
              </a:path>
              <a:path w="2176779" h="661035">
                <a:moveTo>
                  <a:pt x="575530" y="54863"/>
                </a:moveTo>
                <a:lnTo>
                  <a:pt x="575055" y="54863"/>
                </a:lnTo>
                <a:lnTo>
                  <a:pt x="574802" y="54990"/>
                </a:lnTo>
                <a:lnTo>
                  <a:pt x="575530" y="5486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67939" y="5282819"/>
            <a:ext cx="478155" cy="260350"/>
          </a:xfrm>
          <a:custGeom>
            <a:avLst/>
            <a:gdLst/>
            <a:ahLst/>
            <a:cxnLst/>
            <a:rect l="l" t="t" r="r" b="b"/>
            <a:pathLst>
              <a:path w="478154" h="260350">
                <a:moveTo>
                  <a:pt x="28702" y="0"/>
                </a:moveTo>
                <a:lnTo>
                  <a:pt x="0" y="3301"/>
                </a:lnTo>
                <a:lnTo>
                  <a:pt x="4699" y="45592"/>
                </a:lnTo>
                <a:lnTo>
                  <a:pt x="10160" y="86994"/>
                </a:lnTo>
                <a:lnTo>
                  <a:pt x="17399" y="126745"/>
                </a:lnTo>
                <a:lnTo>
                  <a:pt x="33147" y="180466"/>
                </a:lnTo>
                <a:lnTo>
                  <a:pt x="58166" y="224281"/>
                </a:lnTo>
                <a:lnTo>
                  <a:pt x="96900" y="252856"/>
                </a:lnTo>
                <a:lnTo>
                  <a:pt x="130429" y="259841"/>
                </a:lnTo>
                <a:lnTo>
                  <a:pt x="148844" y="259587"/>
                </a:lnTo>
                <a:lnTo>
                  <a:pt x="188595" y="252729"/>
                </a:lnTo>
                <a:lnTo>
                  <a:pt x="231901" y="239140"/>
                </a:lnTo>
                <a:lnTo>
                  <a:pt x="252802" y="231012"/>
                </a:lnTo>
                <a:lnTo>
                  <a:pt x="132969" y="231012"/>
                </a:lnTo>
                <a:lnTo>
                  <a:pt x="130937" y="230885"/>
                </a:lnTo>
                <a:lnTo>
                  <a:pt x="131842" y="230872"/>
                </a:lnTo>
                <a:lnTo>
                  <a:pt x="121793" y="229615"/>
                </a:lnTo>
                <a:lnTo>
                  <a:pt x="120142" y="229615"/>
                </a:lnTo>
                <a:lnTo>
                  <a:pt x="117729" y="229107"/>
                </a:lnTo>
                <a:lnTo>
                  <a:pt x="118427" y="229107"/>
                </a:lnTo>
                <a:lnTo>
                  <a:pt x="109426" y="226440"/>
                </a:lnTo>
                <a:lnTo>
                  <a:pt x="108838" y="226440"/>
                </a:lnTo>
                <a:lnTo>
                  <a:pt x="106425" y="225551"/>
                </a:lnTo>
                <a:lnTo>
                  <a:pt x="107079" y="225551"/>
                </a:lnTo>
                <a:lnTo>
                  <a:pt x="99285" y="221614"/>
                </a:lnTo>
                <a:lnTo>
                  <a:pt x="98679" y="221614"/>
                </a:lnTo>
                <a:lnTo>
                  <a:pt x="96519" y="220217"/>
                </a:lnTo>
                <a:lnTo>
                  <a:pt x="96809" y="220217"/>
                </a:lnTo>
                <a:lnTo>
                  <a:pt x="89669" y="214883"/>
                </a:lnTo>
                <a:lnTo>
                  <a:pt x="89281" y="214883"/>
                </a:lnTo>
                <a:lnTo>
                  <a:pt x="87630" y="213359"/>
                </a:lnTo>
                <a:lnTo>
                  <a:pt x="87814" y="213359"/>
                </a:lnTo>
                <a:lnTo>
                  <a:pt x="81095" y="206374"/>
                </a:lnTo>
                <a:lnTo>
                  <a:pt x="80899" y="206374"/>
                </a:lnTo>
                <a:lnTo>
                  <a:pt x="79629" y="204850"/>
                </a:lnTo>
                <a:lnTo>
                  <a:pt x="79801" y="204850"/>
                </a:lnTo>
                <a:lnTo>
                  <a:pt x="73396" y="195960"/>
                </a:lnTo>
                <a:lnTo>
                  <a:pt x="72390" y="194563"/>
                </a:lnTo>
                <a:lnTo>
                  <a:pt x="66499" y="183895"/>
                </a:lnTo>
                <a:lnTo>
                  <a:pt x="66293" y="183895"/>
                </a:lnTo>
                <a:lnTo>
                  <a:pt x="59871" y="169290"/>
                </a:lnTo>
                <a:lnTo>
                  <a:pt x="54726" y="155066"/>
                </a:lnTo>
                <a:lnTo>
                  <a:pt x="49656" y="137794"/>
                </a:lnTo>
                <a:lnTo>
                  <a:pt x="45743" y="120903"/>
                </a:lnTo>
                <a:lnTo>
                  <a:pt x="42110" y="102234"/>
                </a:lnTo>
                <a:lnTo>
                  <a:pt x="38923" y="82930"/>
                </a:lnTo>
                <a:lnTo>
                  <a:pt x="33451" y="42290"/>
                </a:lnTo>
                <a:lnTo>
                  <a:pt x="28702" y="0"/>
                </a:lnTo>
                <a:close/>
              </a:path>
              <a:path w="478154" h="260350">
                <a:moveTo>
                  <a:pt x="131842" y="230872"/>
                </a:moveTo>
                <a:lnTo>
                  <a:pt x="130937" y="230885"/>
                </a:lnTo>
                <a:lnTo>
                  <a:pt x="132969" y="231012"/>
                </a:lnTo>
                <a:lnTo>
                  <a:pt x="131842" y="230872"/>
                </a:lnTo>
                <a:close/>
              </a:path>
              <a:path w="478154" h="260350">
                <a:moveTo>
                  <a:pt x="146836" y="230643"/>
                </a:moveTo>
                <a:lnTo>
                  <a:pt x="131842" y="230872"/>
                </a:lnTo>
                <a:lnTo>
                  <a:pt x="132969" y="231012"/>
                </a:lnTo>
                <a:lnTo>
                  <a:pt x="252802" y="231012"/>
                </a:lnTo>
                <a:lnTo>
                  <a:pt x="253455" y="230758"/>
                </a:lnTo>
                <a:lnTo>
                  <a:pt x="145923" y="230758"/>
                </a:lnTo>
                <a:lnTo>
                  <a:pt x="146836" y="230643"/>
                </a:lnTo>
                <a:close/>
              </a:path>
              <a:path w="478154" h="260350">
                <a:moveTo>
                  <a:pt x="147574" y="230631"/>
                </a:moveTo>
                <a:lnTo>
                  <a:pt x="146836" y="230643"/>
                </a:lnTo>
                <a:lnTo>
                  <a:pt x="145923" y="230758"/>
                </a:lnTo>
                <a:lnTo>
                  <a:pt x="147574" y="230631"/>
                </a:lnTo>
                <a:close/>
              </a:path>
              <a:path w="478154" h="260350">
                <a:moveTo>
                  <a:pt x="253782" y="230631"/>
                </a:moveTo>
                <a:lnTo>
                  <a:pt x="147574" y="230631"/>
                </a:lnTo>
                <a:lnTo>
                  <a:pt x="145923" y="230758"/>
                </a:lnTo>
                <a:lnTo>
                  <a:pt x="253455" y="230758"/>
                </a:lnTo>
                <a:lnTo>
                  <a:pt x="253782" y="230631"/>
                </a:lnTo>
                <a:close/>
              </a:path>
              <a:path w="478154" h="260350">
                <a:moveTo>
                  <a:pt x="258844" y="228472"/>
                </a:moveTo>
                <a:lnTo>
                  <a:pt x="163956" y="228472"/>
                </a:lnTo>
                <a:lnTo>
                  <a:pt x="146836" y="230643"/>
                </a:lnTo>
                <a:lnTo>
                  <a:pt x="147574" y="230631"/>
                </a:lnTo>
                <a:lnTo>
                  <a:pt x="253782" y="230631"/>
                </a:lnTo>
                <a:lnTo>
                  <a:pt x="254762" y="230250"/>
                </a:lnTo>
                <a:lnTo>
                  <a:pt x="258844" y="228472"/>
                </a:lnTo>
                <a:close/>
              </a:path>
              <a:path w="478154" h="260350">
                <a:moveTo>
                  <a:pt x="117729" y="229107"/>
                </a:moveTo>
                <a:lnTo>
                  <a:pt x="120142" y="229615"/>
                </a:lnTo>
                <a:lnTo>
                  <a:pt x="118937" y="229259"/>
                </a:lnTo>
                <a:lnTo>
                  <a:pt x="117729" y="229107"/>
                </a:lnTo>
                <a:close/>
              </a:path>
              <a:path w="478154" h="260350">
                <a:moveTo>
                  <a:pt x="118937" y="229259"/>
                </a:moveTo>
                <a:lnTo>
                  <a:pt x="120142" y="229615"/>
                </a:lnTo>
                <a:lnTo>
                  <a:pt x="121793" y="229615"/>
                </a:lnTo>
                <a:lnTo>
                  <a:pt x="118937" y="229259"/>
                </a:lnTo>
                <a:close/>
              </a:path>
              <a:path w="478154" h="260350">
                <a:moveTo>
                  <a:pt x="118427" y="229107"/>
                </a:moveTo>
                <a:lnTo>
                  <a:pt x="117729" y="229107"/>
                </a:lnTo>
                <a:lnTo>
                  <a:pt x="118937" y="229259"/>
                </a:lnTo>
                <a:lnTo>
                  <a:pt x="118427" y="229107"/>
                </a:lnTo>
                <a:close/>
              </a:path>
              <a:path w="478154" h="260350">
                <a:moveTo>
                  <a:pt x="181969" y="224540"/>
                </a:moveTo>
                <a:lnTo>
                  <a:pt x="162813" y="228599"/>
                </a:lnTo>
                <a:lnTo>
                  <a:pt x="163956" y="228472"/>
                </a:lnTo>
                <a:lnTo>
                  <a:pt x="258844" y="228472"/>
                </a:lnTo>
                <a:lnTo>
                  <a:pt x="267302" y="224789"/>
                </a:lnTo>
                <a:lnTo>
                  <a:pt x="181102" y="224789"/>
                </a:lnTo>
                <a:lnTo>
                  <a:pt x="181969" y="224540"/>
                </a:lnTo>
                <a:close/>
              </a:path>
              <a:path w="478154" h="260350">
                <a:moveTo>
                  <a:pt x="106425" y="225551"/>
                </a:moveTo>
                <a:lnTo>
                  <a:pt x="108838" y="226440"/>
                </a:lnTo>
                <a:lnTo>
                  <a:pt x="108005" y="226020"/>
                </a:lnTo>
                <a:lnTo>
                  <a:pt x="106425" y="225551"/>
                </a:lnTo>
                <a:close/>
              </a:path>
              <a:path w="478154" h="260350">
                <a:moveTo>
                  <a:pt x="108005" y="226020"/>
                </a:moveTo>
                <a:lnTo>
                  <a:pt x="108838" y="226440"/>
                </a:lnTo>
                <a:lnTo>
                  <a:pt x="109426" y="226440"/>
                </a:lnTo>
                <a:lnTo>
                  <a:pt x="108005" y="226020"/>
                </a:lnTo>
                <a:close/>
              </a:path>
              <a:path w="478154" h="260350">
                <a:moveTo>
                  <a:pt x="107079" y="225551"/>
                </a:moveTo>
                <a:lnTo>
                  <a:pt x="106425" y="225551"/>
                </a:lnTo>
                <a:lnTo>
                  <a:pt x="108005" y="226020"/>
                </a:lnTo>
                <a:lnTo>
                  <a:pt x="107079" y="225551"/>
                </a:lnTo>
                <a:close/>
              </a:path>
              <a:path w="478154" h="260350">
                <a:moveTo>
                  <a:pt x="267885" y="224535"/>
                </a:moveTo>
                <a:lnTo>
                  <a:pt x="181975" y="224540"/>
                </a:lnTo>
                <a:lnTo>
                  <a:pt x="181102" y="224789"/>
                </a:lnTo>
                <a:lnTo>
                  <a:pt x="267302" y="224789"/>
                </a:lnTo>
                <a:lnTo>
                  <a:pt x="267885" y="224535"/>
                </a:lnTo>
                <a:close/>
              </a:path>
              <a:path w="478154" h="260350">
                <a:moveTo>
                  <a:pt x="201422" y="218947"/>
                </a:moveTo>
                <a:lnTo>
                  <a:pt x="181969" y="224540"/>
                </a:lnTo>
                <a:lnTo>
                  <a:pt x="267885" y="224535"/>
                </a:lnTo>
                <a:lnTo>
                  <a:pt x="278384" y="219963"/>
                </a:lnTo>
                <a:lnTo>
                  <a:pt x="280019" y="219201"/>
                </a:lnTo>
                <a:lnTo>
                  <a:pt x="200787" y="219201"/>
                </a:lnTo>
                <a:lnTo>
                  <a:pt x="201422" y="218947"/>
                </a:lnTo>
                <a:close/>
              </a:path>
              <a:path w="478154" h="260350">
                <a:moveTo>
                  <a:pt x="96519" y="220217"/>
                </a:moveTo>
                <a:lnTo>
                  <a:pt x="98679" y="221614"/>
                </a:lnTo>
                <a:lnTo>
                  <a:pt x="97412" y="220669"/>
                </a:lnTo>
                <a:lnTo>
                  <a:pt x="96519" y="220217"/>
                </a:lnTo>
                <a:close/>
              </a:path>
              <a:path w="478154" h="260350">
                <a:moveTo>
                  <a:pt x="97412" y="220669"/>
                </a:moveTo>
                <a:lnTo>
                  <a:pt x="98679" y="221614"/>
                </a:lnTo>
                <a:lnTo>
                  <a:pt x="99285" y="221614"/>
                </a:lnTo>
                <a:lnTo>
                  <a:pt x="97412" y="220669"/>
                </a:lnTo>
                <a:close/>
              </a:path>
              <a:path w="478154" h="260350">
                <a:moveTo>
                  <a:pt x="96809" y="220217"/>
                </a:moveTo>
                <a:lnTo>
                  <a:pt x="96519" y="220217"/>
                </a:lnTo>
                <a:lnTo>
                  <a:pt x="97412" y="220669"/>
                </a:lnTo>
                <a:lnTo>
                  <a:pt x="96809" y="220217"/>
                </a:lnTo>
                <a:close/>
              </a:path>
              <a:path w="478154" h="260350">
                <a:moveTo>
                  <a:pt x="222123" y="211835"/>
                </a:moveTo>
                <a:lnTo>
                  <a:pt x="200787" y="219201"/>
                </a:lnTo>
                <a:lnTo>
                  <a:pt x="280019" y="219201"/>
                </a:lnTo>
                <a:lnTo>
                  <a:pt x="295282" y="212089"/>
                </a:lnTo>
                <a:lnTo>
                  <a:pt x="221614" y="212089"/>
                </a:lnTo>
                <a:lnTo>
                  <a:pt x="222123" y="211835"/>
                </a:lnTo>
                <a:close/>
              </a:path>
              <a:path w="478154" h="260350">
                <a:moveTo>
                  <a:pt x="87630" y="213359"/>
                </a:moveTo>
                <a:lnTo>
                  <a:pt x="89281" y="214883"/>
                </a:lnTo>
                <a:lnTo>
                  <a:pt x="88287" y="213851"/>
                </a:lnTo>
                <a:lnTo>
                  <a:pt x="87630" y="213359"/>
                </a:lnTo>
                <a:close/>
              </a:path>
              <a:path w="478154" h="260350">
                <a:moveTo>
                  <a:pt x="88287" y="213851"/>
                </a:moveTo>
                <a:lnTo>
                  <a:pt x="89281" y="214883"/>
                </a:lnTo>
                <a:lnTo>
                  <a:pt x="89669" y="214883"/>
                </a:lnTo>
                <a:lnTo>
                  <a:pt x="88287" y="213851"/>
                </a:lnTo>
                <a:close/>
              </a:path>
              <a:path w="478154" h="260350">
                <a:moveTo>
                  <a:pt x="87814" y="213359"/>
                </a:moveTo>
                <a:lnTo>
                  <a:pt x="87630" y="213359"/>
                </a:lnTo>
                <a:lnTo>
                  <a:pt x="88287" y="213851"/>
                </a:lnTo>
                <a:lnTo>
                  <a:pt x="87814" y="213359"/>
                </a:lnTo>
                <a:close/>
              </a:path>
              <a:path w="478154" h="260350">
                <a:moveTo>
                  <a:pt x="243966" y="203326"/>
                </a:moveTo>
                <a:lnTo>
                  <a:pt x="221614" y="212089"/>
                </a:lnTo>
                <a:lnTo>
                  <a:pt x="295282" y="212089"/>
                </a:lnTo>
                <a:lnTo>
                  <a:pt x="302640" y="208660"/>
                </a:lnTo>
                <a:lnTo>
                  <a:pt x="312852" y="203580"/>
                </a:lnTo>
                <a:lnTo>
                  <a:pt x="243459" y="203580"/>
                </a:lnTo>
                <a:lnTo>
                  <a:pt x="243966" y="203326"/>
                </a:lnTo>
                <a:close/>
              </a:path>
              <a:path w="478154" h="260350">
                <a:moveTo>
                  <a:pt x="79629" y="204850"/>
                </a:moveTo>
                <a:lnTo>
                  <a:pt x="80899" y="206374"/>
                </a:lnTo>
                <a:lnTo>
                  <a:pt x="80314" y="205563"/>
                </a:lnTo>
                <a:lnTo>
                  <a:pt x="79629" y="204850"/>
                </a:lnTo>
                <a:close/>
              </a:path>
              <a:path w="478154" h="260350">
                <a:moveTo>
                  <a:pt x="80314" y="205563"/>
                </a:moveTo>
                <a:lnTo>
                  <a:pt x="80899" y="206374"/>
                </a:lnTo>
                <a:lnTo>
                  <a:pt x="81095" y="206374"/>
                </a:lnTo>
                <a:lnTo>
                  <a:pt x="80314" y="205563"/>
                </a:lnTo>
                <a:close/>
              </a:path>
              <a:path w="478154" h="260350">
                <a:moveTo>
                  <a:pt x="79801" y="204850"/>
                </a:moveTo>
                <a:lnTo>
                  <a:pt x="79629" y="204850"/>
                </a:lnTo>
                <a:lnTo>
                  <a:pt x="80314" y="205563"/>
                </a:lnTo>
                <a:lnTo>
                  <a:pt x="79801" y="204850"/>
                </a:lnTo>
                <a:close/>
              </a:path>
              <a:path w="478154" h="260350">
                <a:moveTo>
                  <a:pt x="354019" y="182498"/>
                </a:moveTo>
                <a:lnTo>
                  <a:pt x="290322" y="182498"/>
                </a:lnTo>
                <a:lnTo>
                  <a:pt x="266319" y="193547"/>
                </a:lnTo>
                <a:lnTo>
                  <a:pt x="243459" y="203580"/>
                </a:lnTo>
                <a:lnTo>
                  <a:pt x="312852" y="203580"/>
                </a:lnTo>
                <a:lnTo>
                  <a:pt x="327660" y="196214"/>
                </a:lnTo>
                <a:lnTo>
                  <a:pt x="354019" y="182498"/>
                </a:lnTo>
                <a:close/>
              </a:path>
              <a:path w="478154" h="260350">
                <a:moveTo>
                  <a:pt x="72390" y="194563"/>
                </a:moveTo>
                <a:lnTo>
                  <a:pt x="73279" y="195960"/>
                </a:lnTo>
                <a:lnTo>
                  <a:pt x="72862" y="195220"/>
                </a:lnTo>
                <a:lnTo>
                  <a:pt x="72390" y="194563"/>
                </a:lnTo>
                <a:close/>
              </a:path>
              <a:path w="478154" h="260350">
                <a:moveTo>
                  <a:pt x="72862" y="195220"/>
                </a:moveTo>
                <a:lnTo>
                  <a:pt x="73279" y="195960"/>
                </a:lnTo>
                <a:lnTo>
                  <a:pt x="72862" y="195220"/>
                </a:lnTo>
                <a:close/>
              </a:path>
              <a:path w="478154" h="260350">
                <a:moveTo>
                  <a:pt x="72494" y="194563"/>
                </a:moveTo>
                <a:lnTo>
                  <a:pt x="72862" y="195220"/>
                </a:lnTo>
                <a:lnTo>
                  <a:pt x="72494" y="194563"/>
                </a:lnTo>
                <a:close/>
              </a:path>
              <a:path w="478154" h="260350">
                <a:moveTo>
                  <a:pt x="266573" y="193420"/>
                </a:moveTo>
                <a:lnTo>
                  <a:pt x="266284" y="193547"/>
                </a:lnTo>
                <a:lnTo>
                  <a:pt x="266573" y="193420"/>
                </a:lnTo>
                <a:close/>
              </a:path>
              <a:path w="478154" h="260350">
                <a:moveTo>
                  <a:pt x="65786" y="182625"/>
                </a:moveTo>
                <a:lnTo>
                  <a:pt x="66293" y="183895"/>
                </a:lnTo>
                <a:lnTo>
                  <a:pt x="66499" y="183895"/>
                </a:lnTo>
                <a:lnTo>
                  <a:pt x="65786" y="182625"/>
                </a:lnTo>
                <a:close/>
              </a:path>
              <a:path w="478154" h="260350">
                <a:moveTo>
                  <a:pt x="404174" y="143763"/>
                </a:moveTo>
                <a:lnTo>
                  <a:pt x="365251" y="143763"/>
                </a:lnTo>
                <a:lnTo>
                  <a:pt x="339471" y="157479"/>
                </a:lnTo>
                <a:lnTo>
                  <a:pt x="314451" y="170433"/>
                </a:lnTo>
                <a:lnTo>
                  <a:pt x="289940" y="182625"/>
                </a:lnTo>
                <a:lnTo>
                  <a:pt x="290322" y="182498"/>
                </a:lnTo>
                <a:lnTo>
                  <a:pt x="354019" y="182498"/>
                </a:lnTo>
                <a:lnTo>
                  <a:pt x="378968" y="169290"/>
                </a:lnTo>
                <a:lnTo>
                  <a:pt x="409070" y="152448"/>
                </a:lnTo>
                <a:lnTo>
                  <a:pt x="404174" y="143763"/>
                </a:lnTo>
                <a:close/>
              </a:path>
              <a:path w="478154" h="260350">
                <a:moveTo>
                  <a:pt x="462128" y="120141"/>
                </a:moveTo>
                <a:lnTo>
                  <a:pt x="407543" y="120141"/>
                </a:lnTo>
                <a:lnTo>
                  <a:pt x="421639" y="145414"/>
                </a:lnTo>
                <a:lnTo>
                  <a:pt x="409070" y="152448"/>
                </a:lnTo>
                <a:lnTo>
                  <a:pt x="423290" y="177672"/>
                </a:lnTo>
                <a:lnTo>
                  <a:pt x="462128" y="120141"/>
                </a:lnTo>
                <a:close/>
              </a:path>
              <a:path w="478154" h="260350">
                <a:moveTo>
                  <a:pt x="314578" y="170306"/>
                </a:moveTo>
                <a:lnTo>
                  <a:pt x="314325" y="170433"/>
                </a:lnTo>
                <a:lnTo>
                  <a:pt x="314578" y="170306"/>
                </a:lnTo>
                <a:close/>
              </a:path>
              <a:path w="478154" h="260350">
                <a:moveTo>
                  <a:pt x="60149" y="169920"/>
                </a:moveTo>
                <a:lnTo>
                  <a:pt x="60198" y="170052"/>
                </a:lnTo>
                <a:lnTo>
                  <a:pt x="60149" y="169920"/>
                </a:lnTo>
                <a:close/>
              </a:path>
              <a:path w="478154" h="260350">
                <a:moveTo>
                  <a:pt x="59873" y="169163"/>
                </a:moveTo>
                <a:lnTo>
                  <a:pt x="60149" y="169920"/>
                </a:lnTo>
                <a:lnTo>
                  <a:pt x="59873" y="169163"/>
                </a:lnTo>
                <a:close/>
              </a:path>
              <a:path w="478154" h="260350">
                <a:moveTo>
                  <a:pt x="339598" y="157352"/>
                </a:moveTo>
                <a:lnTo>
                  <a:pt x="339353" y="157479"/>
                </a:lnTo>
                <a:lnTo>
                  <a:pt x="339598" y="157352"/>
                </a:lnTo>
                <a:close/>
              </a:path>
              <a:path w="478154" h="260350">
                <a:moveTo>
                  <a:pt x="54356" y="154050"/>
                </a:moveTo>
                <a:lnTo>
                  <a:pt x="54610" y="155066"/>
                </a:lnTo>
                <a:lnTo>
                  <a:pt x="54356" y="154050"/>
                </a:lnTo>
                <a:close/>
              </a:path>
              <a:path w="478154" h="260350">
                <a:moveTo>
                  <a:pt x="407543" y="120141"/>
                </a:moveTo>
                <a:lnTo>
                  <a:pt x="394851" y="127226"/>
                </a:lnTo>
                <a:lnTo>
                  <a:pt x="409070" y="152448"/>
                </a:lnTo>
                <a:lnTo>
                  <a:pt x="421639" y="145414"/>
                </a:lnTo>
                <a:lnTo>
                  <a:pt x="407543" y="120141"/>
                </a:lnTo>
                <a:close/>
              </a:path>
              <a:path w="478154" h="260350">
                <a:moveTo>
                  <a:pt x="394851" y="127226"/>
                </a:moveTo>
                <a:lnTo>
                  <a:pt x="364998" y="143890"/>
                </a:lnTo>
                <a:lnTo>
                  <a:pt x="365251" y="143763"/>
                </a:lnTo>
                <a:lnTo>
                  <a:pt x="404174" y="143763"/>
                </a:lnTo>
                <a:lnTo>
                  <a:pt x="394851" y="127226"/>
                </a:lnTo>
                <a:close/>
              </a:path>
              <a:path w="478154" h="260350">
                <a:moveTo>
                  <a:pt x="49760" y="137794"/>
                </a:moveTo>
                <a:lnTo>
                  <a:pt x="49911" y="138429"/>
                </a:lnTo>
                <a:lnTo>
                  <a:pt x="49760" y="137794"/>
                </a:lnTo>
                <a:close/>
              </a:path>
              <a:path w="478154" h="260350">
                <a:moveTo>
                  <a:pt x="477647" y="97154"/>
                </a:moveTo>
                <a:lnTo>
                  <a:pt x="380619" y="101980"/>
                </a:lnTo>
                <a:lnTo>
                  <a:pt x="394851" y="127226"/>
                </a:lnTo>
                <a:lnTo>
                  <a:pt x="407543" y="120141"/>
                </a:lnTo>
                <a:lnTo>
                  <a:pt x="462128" y="120141"/>
                </a:lnTo>
                <a:lnTo>
                  <a:pt x="477647" y="97154"/>
                </a:lnTo>
                <a:close/>
              </a:path>
              <a:path w="478154" h="260350">
                <a:moveTo>
                  <a:pt x="45615" y="120364"/>
                </a:moveTo>
                <a:lnTo>
                  <a:pt x="45719" y="120903"/>
                </a:lnTo>
                <a:lnTo>
                  <a:pt x="45615" y="120364"/>
                </a:lnTo>
                <a:close/>
              </a:path>
              <a:path w="478154" h="260350">
                <a:moveTo>
                  <a:pt x="45597" y="120268"/>
                </a:moveTo>
                <a:close/>
              </a:path>
              <a:path w="478154" h="260350">
                <a:moveTo>
                  <a:pt x="42037" y="101853"/>
                </a:moveTo>
                <a:lnTo>
                  <a:pt x="42037" y="102234"/>
                </a:lnTo>
                <a:lnTo>
                  <a:pt x="42037" y="101853"/>
                </a:lnTo>
                <a:close/>
              </a:path>
              <a:path w="478154" h="260350">
                <a:moveTo>
                  <a:pt x="38862" y="82549"/>
                </a:moveTo>
                <a:lnTo>
                  <a:pt x="38862" y="82930"/>
                </a:lnTo>
                <a:lnTo>
                  <a:pt x="38862" y="82549"/>
                </a:lnTo>
                <a:close/>
              </a:path>
              <a:path w="478154" h="260350">
                <a:moveTo>
                  <a:pt x="33400" y="41909"/>
                </a:moveTo>
                <a:lnTo>
                  <a:pt x="33400" y="42290"/>
                </a:lnTo>
                <a:lnTo>
                  <a:pt x="33400" y="419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15288" y="5377230"/>
            <a:ext cx="1423035" cy="11607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Calibri"/>
                <a:cs typeface="Calibri"/>
              </a:rPr>
              <a:t>16 x 16 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</a:t>
            </a:r>
          </a:p>
          <a:p>
            <a:pPr marL="4762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Ink →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 ink →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</a:p>
        </p:txBody>
      </p:sp>
      <p:sp>
        <p:nvSpPr>
          <p:cNvPr id="21" name="object 21"/>
          <p:cNvSpPr/>
          <p:nvPr/>
        </p:nvSpPr>
        <p:spPr>
          <a:xfrm>
            <a:off x="5178552" y="2840735"/>
            <a:ext cx="500380" cy="104139"/>
          </a:xfrm>
          <a:custGeom>
            <a:avLst/>
            <a:gdLst/>
            <a:ahLst/>
            <a:cxnLst/>
            <a:rect l="l" t="t" r="r" b="b"/>
            <a:pathLst>
              <a:path w="500379" h="104139">
                <a:moveTo>
                  <a:pt x="0" y="103632"/>
                </a:moveTo>
                <a:lnTo>
                  <a:pt x="499872" y="103632"/>
                </a:lnTo>
                <a:lnTo>
                  <a:pt x="499872" y="0"/>
                </a:lnTo>
                <a:lnTo>
                  <a:pt x="0" y="0"/>
                </a:lnTo>
                <a:lnTo>
                  <a:pt x="0" y="1036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8552" y="5370576"/>
            <a:ext cx="500380" cy="94615"/>
          </a:xfrm>
          <a:custGeom>
            <a:avLst/>
            <a:gdLst/>
            <a:ahLst/>
            <a:cxnLst/>
            <a:rect l="l" t="t" r="r" b="b"/>
            <a:pathLst>
              <a:path w="500379" h="94614">
                <a:moveTo>
                  <a:pt x="0" y="94487"/>
                </a:moveTo>
                <a:lnTo>
                  <a:pt x="499872" y="94487"/>
                </a:lnTo>
                <a:lnTo>
                  <a:pt x="499872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282819" y="2934716"/>
            <a:ext cx="28067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71515" y="3732682"/>
            <a:ext cx="281305" cy="41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71515" y="4999735"/>
            <a:ext cx="40132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6923" y="5751982"/>
            <a:ext cx="35661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13716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dimension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represents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confidence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digit.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989576" y="2938272"/>
          <a:ext cx="1950720" cy="2424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65"/>
                <a:gridCol w="69215"/>
                <a:gridCol w="499745"/>
                <a:gridCol w="63500"/>
                <a:gridCol w="1217295"/>
              </a:tblGrid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E528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5745" algn="r">
                        <a:lnSpc>
                          <a:spcPts val="261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20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574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</a:tr>
              <a:tr h="1181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7181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268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……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 vert="vert"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……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27000" marB="0" vert="vert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E528F"/>
                      </a:solidFill>
                      <a:prstDash val="solid"/>
                    </a:lnR>
                    <a:lnT w="12700" cap="flat" cmpd="sng" algn="ctr">
                      <a:solidFill>
                        <a:srgbClr val="2E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2E528F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5047488" y="5698235"/>
            <a:ext cx="3685032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6047" y="5650991"/>
            <a:ext cx="3883152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6923" y="5737859"/>
            <a:ext cx="3566160" cy="830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89320" y="2843783"/>
            <a:ext cx="979931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30467" y="2798064"/>
            <a:ext cx="89611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48755" y="2883407"/>
            <a:ext cx="861059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95415" y="3625596"/>
            <a:ext cx="966215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30467" y="3578352"/>
            <a:ext cx="89611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54852" y="3665220"/>
            <a:ext cx="847344" cy="4617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95415" y="4899659"/>
            <a:ext cx="954024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24371" y="4852415"/>
            <a:ext cx="896112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54852" y="4939284"/>
            <a:ext cx="835151" cy="4617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07352" y="3813047"/>
            <a:ext cx="1940560" cy="90424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539750" marR="215265" indent="-317500">
              <a:lnSpc>
                <a:spcPct val="100000"/>
              </a:lnSpc>
              <a:spcBef>
                <a:spcPts val="25"/>
              </a:spcBef>
              <a:tabLst>
                <a:tab pos="922655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“2”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591555" y="528827"/>
            <a:ext cx="3355848" cy="8884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3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生成图像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323330" cy="312842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7495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35" dirty="0" smtClean="0">
                <a:latin typeface="Calibri"/>
                <a:cs typeface="Calibri"/>
              </a:rPr>
              <a:t>训练解码器生成图像是</a:t>
            </a:r>
            <a:r>
              <a:rPr lang="zh-CN" altLang="en-US" sz="2800" spc="-35" dirty="0" smtClean="0">
                <a:solidFill>
                  <a:srgbClr val="FF0000"/>
                </a:solidFill>
                <a:latin typeface="Calibri"/>
                <a:cs typeface="Calibri"/>
              </a:rPr>
              <a:t>无监督的</a:t>
            </a:r>
            <a:endParaRPr sz="28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5" dirty="0" smtClean="0">
                <a:latin typeface="Calibri"/>
                <a:cs typeface="Calibri"/>
              </a:rPr>
              <a:t>变分自动编码器</a:t>
            </a:r>
            <a:r>
              <a:rPr sz="2800" spc="35" dirty="0" smtClean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(VAE)</a:t>
            </a:r>
            <a:endParaRPr sz="2800" dirty="0">
              <a:latin typeface="Calibri"/>
              <a:cs typeface="Calibri"/>
            </a:endParaRPr>
          </a:p>
          <a:p>
            <a:pPr marL="697865" marR="90805" lvl="1" indent="-227965">
              <a:lnSpc>
                <a:spcPts val="3030"/>
              </a:lnSpc>
              <a:spcBef>
                <a:spcPts val="53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Ref: </a:t>
            </a:r>
            <a:r>
              <a:rPr sz="2800" b="1" spc="-10" dirty="0">
                <a:latin typeface="Calibri"/>
                <a:cs typeface="Calibri"/>
              </a:rPr>
              <a:t>Auto-Encoding </a:t>
            </a:r>
            <a:r>
              <a:rPr sz="2800" b="1" spc="-20" dirty="0">
                <a:latin typeface="Calibri"/>
                <a:cs typeface="Calibri"/>
              </a:rPr>
              <a:t>Variational Bayes,  https://arxiv.org/abs/1312.6114</a:t>
            </a:r>
            <a:endParaRPr sz="2800" dirty="0">
              <a:latin typeface="Calibri"/>
              <a:cs typeface="Calibri"/>
            </a:endParaRPr>
          </a:p>
          <a:p>
            <a:pPr marL="321945" indent="-30924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lang="zh-CN" altLang="en-US" sz="2800" spc="-15" dirty="0" smtClean="0">
                <a:latin typeface="Calibri"/>
                <a:cs typeface="Calibri"/>
              </a:rPr>
              <a:t>生成对抗网络</a:t>
            </a:r>
            <a:r>
              <a:rPr sz="2800" spc="15" dirty="0" smtClean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(GAN)</a:t>
            </a:r>
            <a:endParaRPr sz="2800" dirty="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5" dirty="0">
                <a:latin typeface="Calibri"/>
                <a:cs typeface="Calibri"/>
              </a:rPr>
              <a:t>Ref: </a:t>
            </a:r>
            <a:r>
              <a:rPr sz="2800" b="1" spc="-20" dirty="0">
                <a:latin typeface="Calibri"/>
                <a:cs typeface="Calibri"/>
              </a:rPr>
              <a:t>Generative </a:t>
            </a:r>
            <a:r>
              <a:rPr sz="2800" b="1" spc="-10" dirty="0">
                <a:latin typeface="Calibri"/>
                <a:cs typeface="Calibri"/>
              </a:rPr>
              <a:t>Adversarial </a:t>
            </a:r>
            <a:r>
              <a:rPr sz="2800" b="1" spc="-15" dirty="0">
                <a:latin typeface="Calibri"/>
                <a:cs typeface="Calibri"/>
              </a:rPr>
              <a:t>Networks, </a:t>
            </a:r>
            <a:r>
              <a:rPr sz="2800" b="1" spc="-15" dirty="0">
                <a:latin typeface="Calibri"/>
                <a:cs typeface="Calibri"/>
                <a:hlinkClick r:id="rId2"/>
              </a:rPr>
              <a:t> http://arxiv.org/abs/1406.2661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3915" y="5449823"/>
            <a:ext cx="1309115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23915" y="5449823"/>
            <a:ext cx="1309370" cy="98171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83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420" y="5521452"/>
            <a:ext cx="320039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3420" y="5521452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79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02177" y="5689193"/>
            <a:ext cx="61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242315" y="0"/>
                </a:moveTo>
                <a:lnTo>
                  <a:pt x="242315" y="115074"/>
                </a:lnTo>
                <a:lnTo>
                  <a:pt x="0" y="115074"/>
                </a:lnTo>
                <a:lnTo>
                  <a:pt x="0" y="345211"/>
                </a:lnTo>
                <a:lnTo>
                  <a:pt x="242315" y="345211"/>
                </a:lnTo>
                <a:lnTo>
                  <a:pt x="242315" y="460286"/>
                </a:lnTo>
                <a:lnTo>
                  <a:pt x="472439" y="230149"/>
                </a:lnTo>
                <a:lnTo>
                  <a:pt x="242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0" y="115074"/>
                </a:moveTo>
                <a:lnTo>
                  <a:pt x="242315" y="115074"/>
                </a:lnTo>
                <a:lnTo>
                  <a:pt x="242315" y="0"/>
                </a:lnTo>
                <a:lnTo>
                  <a:pt x="472439" y="230149"/>
                </a:lnTo>
                <a:lnTo>
                  <a:pt x="242315" y="460286"/>
                </a:lnTo>
                <a:lnTo>
                  <a:pt x="242315" y="345211"/>
                </a:lnTo>
                <a:lnTo>
                  <a:pt x="0" y="345211"/>
                </a:lnTo>
                <a:lnTo>
                  <a:pt x="0" y="1150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241553" y="0"/>
                </a:moveTo>
                <a:lnTo>
                  <a:pt x="241553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1553" y="346328"/>
                </a:lnTo>
                <a:lnTo>
                  <a:pt x="241553" y="461771"/>
                </a:lnTo>
                <a:lnTo>
                  <a:pt x="472440" y="230885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0" y="115442"/>
                </a:moveTo>
                <a:lnTo>
                  <a:pt x="241553" y="115442"/>
                </a:lnTo>
                <a:lnTo>
                  <a:pt x="241553" y="0"/>
                </a:lnTo>
                <a:lnTo>
                  <a:pt x="472440" y="230885"/>
                </a:lnTo>
                <a:lnTo>
                  <a:pt x="241553" y="461771"/>
                </a:lnTo>
                <a:lnTo>
                  <a:pt x="241553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5011" y="5324855"/>
            <a:ext cx="1181100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681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哪一</a:t>
            </a:r>
            <a:r>
              <a:rPr lang="zh-CN" altLang="en-US" dirty="0" smtClean="0"/>
              <a:t>个机器生成的</a:t>
            </a:r>
            <a:r>
              <a:rPr spc="-15" dirty="0" smtClean="0"/>
              <a:t>?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193547" y="1825752"/>
            <a:ext cx="8742904" cy="413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6577" y="6191808"/>
            <a:ext cx="6177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Ref: </a:t>
            </a:r>
            <a:r>
              <a:rPr sz="2400" spc="-10" dirty="0">
                <a:latin typeface="Calibri"/>
                <a:cs typeface="Calibri"/>
              </a:rPr>
              <a:t>https://openai.com/blog/generative-models/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523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 err="1" smtClean="0">
                <a:latin typeface="PMingLiU"/>
                <a:cs typeface="PMingLiU"/>
              </a:rPr>
              <a:t>画漫</a:t>
            </a:r>
            <a:r>
              <a:rPr b="0" spc="0" dirty="0" err="1" smtClean="0">
                <a:latin typeface="PMingLiU"/>
                <a:cs typeface="PMingLiU"/>
              </a:rPr>
              <a:t>画</a:t>
            </a:r>
            <a:r>
              <a:rPr dirty="0" smtClean="0"/>
              <a:t>!!!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74320" y="1690115"/>
            <a:ext cx="8595359" cy="5167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4002" y="860882"/>
            <a:ext cx="40595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https://github.com/mattya/chainer-DCGAN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</a:t>
            </a:r>
            <a:r>
              <a:rPr lang="zh-CN" altLang="en-US" sz="2400" spc="-10" dirty="0" smtClean="0">
                <a:latin typeface="Calibri"/>
                <a:cs typeface="Calibri"/>
              </a:rPr>
              <a:t>深网络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lang="zh-CN" altLang="en-US" sz="2400" spc="-20" dirty="0" smtClean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108322"/>
            <a:ext cx="5682615" cy="1195199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100" y="5340096"/>
            <a:ext cx="5747385" cy="359073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7340" indent="-228600">
              <a:lnSpc>
                <a:spcPts val="2805"/>
              </a:lnSpc>
              <a:buChar char="•"/>
              <a:tabLst>
                <a:tab pos="307975" algn="l"/>
              </a:tabLst>
            </a:pPr>
            <a:r>
              <a:rPr lang="zh-CN" altLang="en-US" sz="2400" spc="-55" dirty="0">
                <a:latin typeface="Calibri"/>
                <a:cs typeface="Calibri"/>
              </a:rPr>
              <a:t>文本</a:t>
            </a:r>
            <a:r>
              <a:rPr sz="2400" spc="-55" dirty="0" smtClean="0">
                <a:latin typeface="Calibri"/>
                <a:cs typeface="Calibri"/>
              </a:rPr>
              <a:t>: </a:t>
            </a:r>
            <a:r>
              <a:rPr lang="zh-CN" altLang="en-US" sz="2400" spc="-10" dirty="0" smtClean="0">
                <a:latin typeface="Calibri"/>
                <a:cs typeface="Calibri"/>
              </a:rPr>
              <a:t>理解单词的含义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647" y="5726074"/>
            <a:ext cx="6851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视频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在无监督的情况下学习人类的语言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348" y="2726149"/>
            <a:ext cx="5003292" cy="3718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557" y="6414922"/>
            <a:ext cx="294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http://top-breaking-news.com/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机器阅读</a:t>
            </a:r>
            <a:endParaRPr spc="-20" dirty="0"/>
          </a:p>
        </p:txBody>
      </p:sp>
      <p:sp>
        <p:nvSpPr>
          <p:cNvPr id="5" name="object 5"/>
          <p:cNvSpPr txBox="1"/>
          <p:nvPr/>
        </p:nvSpPr>
        <p:spPr>
          <a:xfrm>
            <a:off x="707542" y="1793189"/>
            <a:ext cx="7514590" cy="83035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dirty="0" smtClean="0">
                <a:latin typeface="Calibri"/>
                <a:cs typeface="Calibri"/>
              </a:rPr>
              <a:t>在无监督的情况下，机器通过阅读大量文件来学习单词的含义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2959" y="3971544"/>
            <a:ext cx="743712" cy="763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2959" y="3971544"/>
            <a:ext cx="744220" cy="763905"/>
          </a:xfrm>
          <a:custGeom>
            <a:avLst/>
            <a:gdLst/>
            <a:ahLst/>
            <a:cxnLst/>
            <a:rect l="l" t="t" r="r" b="b"/>
            <a:pathLst>
              <a:path w="744220" h="763904">
                <a:moveTo>
                  <a:pt x="371855" y="0"/>
                </a:moveTo>
                <a:lnTo>
                  <a:pt x="371855" y="190880"/>
                </a:lnTo>
                <a:lnTo>
                  <a:pt x="0" y="190880"/>
                </a:lnTo>
                <a:lnTo>
                  <a:pt x="0" y="572642"/>
                </a:lnTo>
                <a:lnTo>
                  <a:pt x="371855" y="572642"/>
                </a:lnTo>
                <a:lnTo>
                  <a:pt x="371855" y="763523"/>
                </a:lnTo>
                <a:lnTo>
                  <a:pt x="743712" y="381761"/>
                </a:lnTo>
                <a:lnTo>
                  <a:pt x="371855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机器阅读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7135" y="4181855"/>
            <a:ext cx="745236" cy="763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7135" y="4181855"/>
            <a:ext cx="745490" cy="763905"/>
          </a:xfrm>
          <a:custGeom>
            <a:avLst/>
            <a:gdLst/>
            <a:ahLst/>
            <a:cxnLst/>
            <a:rect l="l" t="t" r="r" b="b"/>
            <a:pathLst>
              <a:path w="745489" h="763904">
                <a:moveTo>
                  <a:pt x="372617" y="0"/>
                </a:moveTo>
                <a:lnTo>
                  <a:pt x="372617" y="190881"/>
                </a:lnTo>
                <a:lnTo>
                  <a:pt x="745236" y="190881"/>
                </a:lnTo>
                <a:lnTo>
                  <a:pt x="745236" y="572643"/>
                </a:lnTo>
                <a:lnTo>
                  <a:pt x="372617" y="572643"/>
                </a:lnTo>
                <a:lnTo>
                  <a:pt x="372617" y="763524"/>
                </a:lnTo>
                <a:lnTo>
                  <a:pt x="0" y="381762"/>
                </a:lnTo>
                <a:lnTo>
                  <a:pt x="372617" y="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681" y="6176771"/>
            <a:ext cx="4115435" cy="114300"/>
          </a:xfrm>
          <a:custGeom>
            <a:avLst/>
            <a:gdLst/>
            <a:ahLst/>
            <a:cxnLst/>
            <a:rect l="l" t="t" r="r" b="b"/>
            <a:pathLst>
              <a:path w="4115435" h="114300">
                <a:moveTo>
                  <a:pt x="4000627" y="0"/>
                </a:moveTo>
                <a:lnTo>
                  <a:pt x="4000627" y="114299"/>
                </a:lnTo>
                <a:lnTo>
                  <a:pt x="4076827" y="76199"/>
                </a:lnTo>
                <a:lnTo>
                  <a:pt x="4019677" y="76199"/>
                </a:lnTo>
                <a:lnTo>
                  <a:pt x="4019677" y="38099"/>
                </a:lnTo>
                <a:lnTo>
                  <a:pt x="4076827" y="38099"/>
                </a:lnTo>
                <a:lnTo>
                  <a:pt x="4000627" y="0"/>
                </a:lnTo>
                <a:close/>
              </a:path>
              <a:path w="4115435" h="114300">
                <a:moveTo>
                  <a:pt x="400062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00627" y="76199"/>
                </a:lnTo>
                <a:lnTo>
                  <a:pt x="4000627" y="38099"/>
                </a:lnTo>
                <a:close/>
              </a:path>
              <a:path w="4115435" h="114300">
                <a:moveTo>
                  <a:pt x="4076827" y="38099"/>
                </a:moveTo>
                <a:lnTo>
                  <a:pt x="4019677" y="38099"/>
                </a:lnTo>
                <a:lnTo>
                  <a:pt x="4019677" y="76199"/>
                </a:lnTo>
                <a:lnTo>
                  <a:pt x="4076827" y="76199"/>
                </a:lnTo>
                <a:lnTo>
                  <a:pt x="4114927" y="57149"/>
                </a:lnTo>
                <a:lnTo>
                  <a:pt x="407682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231" y="3222498"/>
            <a:ext cx="114300" cy="3210560"/>
          </a:xfrm>
          <a:custGeom>
            <a:avLst/>
            <a:gdLst/>
            <a:ahLst/>
            <a:cxnLst/>
            <a:rect l="l" t="t" r="r" b="b"/>
            <a:pathLst>
              <a:path w="114300" h="3210560">
                <a:moveTo>
                  <a:pt x="76200" y="95250"/>
                </a:moveTo>
                <a:lnTo>
                  <a:pt x="38100" y="95250"/>
                </a:lnTo>
                <a:lnTo>
                  <a:pt x="38100" y="3210483"/>
                </a:lnTo>
                <a:lnTo>
                  <a:pt x="76200" y="3210483"/>
                </a:lnTo>
                <a:lnTo>
                  <a:pt x="76200" y="95250"/>
                </a:lnTo>
                <a:close/>
              </a:path>
              <a:path w="114300" h="32105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105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416" y="5173979"/>
            <a:ext cx="146303" cy="146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80588" y="5443728"/>
            <a:ext cx="146304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4135" y="5225796"/>
            <a:ext cx="14630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77336" y="5534659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4917" y="4883277"/>
            <a:ext cx="764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abbit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84503" y="5535167"/>
            <a:ext cx="146304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1955" y="5187696"/>
            <a:ext cx="146303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60780" y="5039359"/>
            <a:ext cx="662305" cy="7385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187960">
              <a:lnSpc>
                <a:spcPts val="2730"/>
              </a:lnSpc>
              <a:spcBef>
                <a:spcPts val="315"/>
              </a:spcBef>
            </a:pPr>
            <a:r>
              <a:rPr sz="2400" dirty="0">
                <a:latin typeface="Calibri"/>
                <a:cs typeface="Calibri"/>
              </a:rPr>
              <a:t>run  </a:t>
            </a:r>
            <a:r>
              <a:rPr sz="2400" spc="-5" dirty="0">
                <a:latin typeface="Calibri"/>
                <a:cs typeface="Calibri"/>
              </a:rPr>
              <a:t>jump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42160" y="4497323"/>
            <a:ext cx="146303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50364" y="4032503"/>
            <a:ext cx="146303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34564" y="3678173"/>
            <a:ext cx="820419" cy="152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398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tree  </a:t>
            </a:r>
            <a:r>
              <a:rPr sz="2400" spc="-5" dirty="0">
                <a:latin typeface="Calibri"/>
                <a:cs typeface="Calibri"/>
              </a:rPr>
              <a:t>fl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279400">
              <a:lnSpc>
                <a:spcPct val="100000"/>
              </a:lnSpc>
              <a:spcBef>
                <a:spcPts val="87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7542" y="1793189"/>
            <a:ext cx="7514590" cy="177101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cs typeface="Calibri"/>
              </a:rPr>
              <a:t>在无监督的情况下，机器通过阅读大量文件来学习单词的含义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550545">
              <a:lnSpc>
                <a:spcPct val="100000"/>
              </a:lnSpc>
            </a:pPr>
            <a:r>
              <a:rPr lang="zh-CN" altLang="en-US" sz="2800" spc="-45" dirty="0" smtClean="0">
                <a:solidFill>
                  <a:srgbClr val="0000FF"/>
                </a:solidFill>
                <a:latin typeface="Calibri"/>
                <a:cs typeface="Calibri"/>
              </a:rPr>
              <a:t>  词</a:t>
            </a:r>
            <a:r>
              <a:rPr lang="zh-CN" altLang="en-US" sz="2800" spc="-45" dirty="0">
                <a:solidFill>
                  <a:srgbClr val="0000FF"/>
                </a:solidFill>
                <a:latin typeface="Calibri"/>
                <a:cs typeface="Calibri"/>
              </a:rPr>
              <a:t>向量</a:t>
            </a:r>
            <a:r>
              <a:rPr sz="2800" spc="-35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spc="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zh-CN" altLang="en-US" sz="2800" spc="-10" dirty="0">
                <a:solidFill>
                  <a:srgbClr val="0000FF"/>
                </a:solidFill>
                <a:latin typeface="Calibri"/>
                <a:cs typeface="Calibri"/>
              </a:rPr>
              <a:t>嵌入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机器阅读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5819140" cy="4456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5" dirty="0" smtClean="0">
                <a:latin typeface="Calibri"/>
                <a:cs typeface="Calibri"/>
              </a:rPr>
              <a:t>生成词向量</a:t>
            </a:r>
            <a:r>
              <a:rPr sz="2800" spc="-20" dirty="0" smtClean="0">
                <a:latin typeface="Calibri"/>
                <a:cs typeface="Calibri"/>
              </a:rPr>
              <a:t>/Embedding</a:t>
            </a:r>
            <a:r>
              <a:rPr lang="zh-CN" altLang="en-US" sz="2800" spc="-20" dirty="0" smtClean="0">
                <a:latin typeface="Calibri"/>
                <a:cs typeface="Calibri"/>
              </a:rPr>
              <a:t>是无监督的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207" y="3963923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7051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13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7732" y="3494532"/>
            <a:ext cx="763524" cy="469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7732" y="3494532"/>
            <a:ext cx="763905" cy="469900"/>
          </a:xfrm>
          <a:custGeom>
            <a:avLst/>
            <a:gdLst/>
            <a:ahLst/>
            <a:cxnLst/>
            <a:rect l="l" t="t" r="r" b="b"/>
            <a:pathLst>
              <a:path w="763905" h="469900">
                <a:moveTo>
                  <a:pt x="0" y="234695"/>
                </a:moveTo>
                <a:lnTo>
                  <a:pt x="190881" y="234695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4695"/>
                </a:lnTo>
                <a:lnTo>
                  <a:pt x="763524" y="234695"/>
                </a:lnTo>
                <a:lnTo>
                  <a:pt x="381762" y="469391"/>
                </a:lnTo>
                <a:lnTo>
                  <a:pt x="0" y="23469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4495" y="4980432"/>
            <a:ext cx="765048" cy="46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4495" y="4980432"/>
            <a:ext cx="765175" cy="469900"/>
          </a:xfrm>
          <a:custGeom>
            <a:avLst/>
            <a:gdLst/>
            <a:ahLst/>
            <a:cxnLst/>
            <a:rect l="l" t="t" r="r" b="b"/>
            <a:pathLst>
              <a:path w="765175" h="469900">
                <a:moveTo>
                  <a:pt x="0" y="234696"/>
                </a:moveTo>
                <a:lnTo>
                  <a:pt x="191262" y="234696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4696"/>
                </a:lnTo>
                <a:lnTo>
                  <a:pt x="765048" y="234696"/>
                </a:lnTo>
                <a:lnTo>
                  <a:pt x="382524" y="469392"/>
                </a:lnTo>
                <a:lnTo>
                  <a:pt x="0" y="23469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80614" y="2894202"/>
            <a:ext cx="861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2264" y="5585459"/>
            <a:ext cx="192023" cy="193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59151" y="5585459"/>
            <a:ext cx="192023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5183" y="5585459"/>
            <a:ext cx="192023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4451" y="5588508"/>
            <a:ext cx="192023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6767" y="5585459"/>
            <a:ext cx="192024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57371" y="5585459"/>
            <a:ext cx="192024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34972" y="6384137"/>
            <a:ext cx="70643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https://garavato.files.wordpress.com/2011/11/stacksdocuments.jpg?w=490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87823" y="3636264"/>
            <a:ext cx="3241548" cy="21564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25085" y="3093796"/>
            <a:ext cx="3366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Calibri"/>
                <a:cs typeface="Calibri"/>
              </a:rPr>
              <a:t>训练</a:t>
            </a:r>
            <a:r>
              <a:rPr lang="zh-CN" altLang="en-US" sz="2400" spc="-30" dirty="0" smtClean="0">
                <a:latin typeface="Calibri"/>
                <a:cs typeface="Calibri"/>
              </a:rPr>
              <a:t>数据是很多文本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9471" y="5402072"/>
            <a:ext cx="2146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机器阅读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1459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cs typeface="Calibri"/>
              </a:rPr>
              <a:t>在无监督的情况下，机器通过阅读大量文件来学习单词的含义</a:t>
            </a: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一</a:t>
            </a:r>
            <a:r>
              <a:rPr lang="zh-CN" altLang="en-US" sz="2800" spc="-5" dirty="0" smtClean="0">
                <a:latin typeface="Calibri"/>
                <a:cs typeface="Calibri"/>
              </a:rPr>
              <a:t>个词可以通过它的上下文来理解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2079" y="4096511"/>
            <a:ext cx="3302508" cy="2577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5149" y="4875987"/>
            <a:ext cx="3389251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 err="1" smtClean="0">
                <a:latin typeface="PMingLiU"/>
                <a:cs typeface="PMingLiU"/>
              </a:rPr>
              <a:t>马英</a:t>
            </a:r>
            <a:r>
              <a:rPr sz="2800" spc="-5" dirty="0" err="1" smtClean="0">
                <a:latin typeface="PMingLiU"/>
                <a:cs typeface="PMingLiU"/>
              </a:rPr>
              <a:t>九</a:t>
            </a:r>
            <a:r>
              <a:rPr sz="2800" spc="-145" dirty="0" smtClean="0">
                <a:latin typeface="PMingLiU"/>
                <a:cs typeface="PMingLiU"/>
              </a:rPr>
              <a:t> </a:t>
            </a:r>
            <a:r>
              <a:rPr sz="2800" spc="-10" dirty="0" smtClean="0">
                <a:latin typeface="Calibri"/>
                <a:cs typeface="Calibri"/>
              </a:rPr>
              <a:t>520</a:t>
            </a:r>
            <a:r>
              <a:rPr sz="2800" spc="-10" dirty="0" smtClean="0">
                <a:latin typeface="PMingLiU"/>
                <a:cs typeface="PMingLiU"/>
              </a:rPr>
              <a:t>宣誓就职</a:t>
            </a:r>
            <a:endParaRPr sz="2800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</a:pPr>
            <a:endParaRPr lang="en-US" sz="2800" spc="-5" dirty="0" smtClean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</a:pPr>
            <a:r>
              <a:rPr sz="2800" spc="-5" dirty="0" err="1" smtClean="0">
                <a:latin typeface="PMingLiU"/>
                <a:cs typeface="PMingLiU"/>
              </a:rPr>
              <a:t>蔡英文</a:t>
            </a:r>
            <a:r>
              <a:rPr sz="2800" spc="-165" dirty="0" smtClean="0">
                <a:latin typeface="PMingLiU"/>
                <a:cs typeface="PMingLiU"/>
              </a:rPr>
              <a:t> </a:t>
            </a:r>
            <a:r>
              <a:rPr sz="2800" spc="-10" dirty="0" smtClean="0">
                <a:latin typeface="Calibri"/>
                <a:cs typeface="Calibri"/>
              </a:rPr>
              <a:t>520</a:t>
            </a:r>
            <a:r>
              <a:rPr sz="2800" spc="-5" dirty="0" smtClean="0">
                <a:latin typeface="PMingLiU"/>
                <a:cs typeface="PMingLiU"/>
              </a:rPr>
              <a:t>宣誓就职</a:t>
            </a:r>
            <a:endParaRPr sz="2800" dirty="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5775" y="5385815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5775" y="6237732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7564" y="5385815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7564" y="6237732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448" y="3493008"/>
            <a:ext cx="5930265" cy="1394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448" y="3493008"/>
            <a:ext cx="5930265" cy="1394460"/>
          </a:xfrm>
          <a:custGeom>
            <a:avLst/>
            <a:gdLst/>
            <a:ahLst/>
            <a:cxnLst/>
            <a:rect l="l" t="t" r="r" b="b"/>
            <a:pathLst>
              <a:path w="5930265" h="1394460">
                <a:moveTo>
                  <a:pt x="0" y="173227"/>
                </a:moveTo>
                <a:lnTo>
                  <a:pt x="6188" y="127191"/>
                </a:lnTo>
                <a:lnTo>
                  <a:pt x="23651" y="85814"/>
                </a:lnTo>
                <a:lnTo>
                  <a:pt x="50738" y="50752"/>
                </a:lnTo>
                <a:lnTo>
                  <a:pt x="85797" y="23659"/>
                </a:lnTo>
                <a:lnTo>
                  <a:pt x="127177" y="6190"/>
                </a:lnTo>
                <a:lnTo>
                  <a:pt x="173228" y="0"/>
                </a:lnTo>
                <a:lnTo>
                  <a:pt x="2297176" y="0"/>
                </a:lnTo>
                <a:lnTo>
                  <a:pt x="3281679" y="0"/>
                </a:lnTo>
                <a:lnTo>
                  <a:pt x="3764788" y="0"/>
                </a:lnTo>
                <a:lnTo>
                  <a:pt x="3810824" y="6190"/>
                </a:lnTo>
                <a:lnTo>
                  <a:pt x="3852201" y="23659"/>
                </a:lnTo>
                <a:lnTo>
                  <a:pt x="3887263" y="50752"/>
                </a:lnTo>
                <a:lnTo>
                  <a:pt x="3914356" y="85814"/>
                </a:lnTo>
                <a:lnTo>
                  <a:pt x="3931825" y="127191"/>
                </a:lnTo>
                <a:lnTo>
                  <a:pt x="3938016" y="173227"/>
                </a:lnTo>
                <a:lnTo>
                  <a:pt x="3938016" y="606297"/>
                </a:lnTo>
                <a:lnTo>
                  <a:pt x="5930265" y="1394078"/>
                </a:lnTo>
                <a:lnTo>
                  <a:pt x="3938016" y="866139"/>
                </a:lnTo>
                <a:lnTo>
                  <a:pt x="3931825" y="912176"/>
                </a:lnTo>
                <a:lnTo>
                  <a:pt x="3914356" y="953553"/>
                </a:lnTo>
                <a:lnTo>
                  <a:pt x="3887263" y="988615"/>
                </a:lnTo>
                <a:lnTo>
                  <a:pt x="3852201" y="1015708"/>
                </a:lnTo>
                <a:lnTo>
                  <a:pt x="3810824" y="1033177"/>
                </a:lnTo>
                <a:lnTo>
                  <a:pt x="3764788" y="1039367"/>
                </a:lnTo>
                <a:lnTo>
                  <a:pt x="3281679" y="1039367"/>
                </a:lnTo>
                <a:lnTo>
                  <a:pt x="2297176" y="1039367"/>
                </a:lnTo>
                <a:lnTo>
                  <a:pt x="173228" y="1039367"/>
                </a:lnTo>
                <a:lnTo>
                  <a:pt x="127177" y="1033177"/>
                </a:lnTo>
                <a:lnTo>
                  <a:pt x="85797" y="1015708"/>
                </a:lnTo>
                <a:lnTo>
                  <a:pt x="50738" y="988615"/>
                </a:lnTo>
                <a:lnTo>
                  <a:pt x="23651" y="953553"/>
                </a:lnTo>
                <a:lnTo>
                  <a:pt x="6188" y="912176"/>
                </a:lnTo>
                <a:lnTo>
                  <a:pt x="0" y="866139"/>
                </a:lnTo>
                <a:lnTo>
                  <a:pt x="0" y="606297"/>
                </a:lnTo>
                <a:lnTo>
                  <a:pt x="0" y="173227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9637" y="3554348"/>
            <a:ext cx="3291840" cy="87459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4300">
              <a:lnSpc>
                <a:spcPts val="3340"/>
              </a:lnSpc>
              <a:spcBef>
                <a:spcPts val="220"/>
              </a:spcBef>
            </a:pPr>
            <a:r>
              <a:rPr sz="2800" spc="-5" dirty="0" err="1" smtClean="0">
                <a:latin typeface="PMingLiU"/>
                <a:cs typeface="PMingLiU"/>
              </a:rPr>
              <a:t>蔡英文</a:t>
            </a:r>
            <a:r>
              <a:rPr lang="zh-CN" altLang="en-US" sz="2800" spc="-5" dirty="0" smtClean="0">
                <a:latin typeface="PMingLiU"/>
                <a:cs typeface="PMingLiU"/>
              </a:rPr>
              <a:t>、</a:t>
            </a:r>
            <a:r>
              <a:rPr sz="2800" spc="-5" dirty="0" err="1" smtClean="0">
                <a:latin typeface="PMingLiU"/>
                <a:cs typeface="PMingLiU"/>
              </a:rPr>
              <a:t>马英九</a:t>
            </a:r>
            <a:r>
              <a:rPr lang="zh-CN" altLang="en-US" sz="2800" spc="-20" dirty="0" smtClean="0">
                <a:latin typeface="Calibri"/>
                <a:cs typeface="PMingLiU"/>
              </a:rPr>
              <a:t>是非常相似的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4523" y="3348228"/>
            <a:ext cx="3816096" cy="937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54523" y="3348228"/>
            <a:ext cx="3816350" cy="9372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60020" marR="150495" indent="144780">
              <a:lnSpc>
                <a:spcPct val="100000"/>
              </a:lnSpc>
              <a:spcBef>
                <a:spcPts val="150"/>
              </a:spcBef>
            </a:pPr>
            <a:r>
              <a:rPr sz="2800" spc="-75" dirty="0">
                <a:latin typeface="Calibri"/>
                <a:cs typeface="Calibri"/>
              </a:rPr>
              <a:t>You </a:t>
            </a:r>
            <a:r>
              <a:rPr sz="2800" spc="-10" dirty="0">
                <a:latin typeface="Calibri"/>
                <a:cs typeface="Calibri"/>
              </a:rPr>
              <a:t>shall know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word 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company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keeps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3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65" dirty="0"/>
              <a:t>词向量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292857" y="1888652"/>
            <a:ext cx="4697992" cy="3841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1955" y="1917192"/>
            <a:ext cx="3848100" cy="377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9316" y="6167424"/>
            <a:ext cx="608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  <a:hlinkClick r:id="rId4"/>
              </a:rPr>
              <a:t>http://www.slideshare.net/hustwj/cikm-keynotenov2014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3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65" dirty="0"/>
              <a:t>词向量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2074926" y="2455036"/>
            <a:ext cx="1074420" cy="282575"/>
          </a:xfrm>
          <a:custGeom>
            <a:avLst/>
            <a:gdLst/>
            <a:ahLst/>
            <a:cxnLst/>
            <a:rect l="l" t="t" r="r" b="b"/>
            <a:pathLst>
              <a:path w="1074420" h="282575">
                <a:moveTo>
                  <a:pt x="984123" y="0"/>
                </a:moveTo>
                <a:lnTo>
                  <a:pt x="980059" y="11429"/>
                </a:lnTo>
                <a:lnTo>
                  <a:pt x="996440" y="18577"/>
                </a:lnTo>
                <a:lnTo>
                  <a:pt x="1010523" y="28416"/>
                </a:lnTo>
                <a:lnTo>
                  <a:pt x="1039062" y="73925"/>
                </a:lnTo>
                <a:lnTo>
                  <a:pt x="1047357" y="115732"/>
                </a:lnTo>
                <a:lnTo>
                  <a:pt x="1048385" y="139826"/>
                </a:lnTo>
                <a:lnTo>
                  <a:pt x="1047337" y="164689"/>
                </a:lnTo>
                <a:lnTo>
                  <a:pt x="1038955" y="207603"/>
                </a:lnTo>
                <a:lnTo>
                  <a:pt x="1010523" y="253857"/>
                </a:lnTo>
                <a:lnTo>
                  <a:pt x="980567" y="270890"/>
                </a:lnTo>
                <a:lnTo>
                  <a:pt x="984123" y="282321"/>
                </a:lnTo>
                <a:lnTo>
                  <a:pt x="1022619" y="264302"/>
                </a:lnTo>
                <a:lnTo>
                  <a:pt x="1050925" y="233045"/>
                </a:lnTo>
                <a:lnTo>
                  <a:pt x="1068355" y="191135"/>
                </a:lnTo>
                <a:lnTo>
                  <a:pt x="1074166" y="141224"/>
                </a:lnTo>
                <a:lnTo>
                  <a:pt x="1072713" y="115341"/>
                </a:lnTo>
                <a:lnTo>
                  <a:pt x="1061092" y="69482"/>
                </a:lnTo>
                <a:lnTo>
                  <a:pt x="1037969" y="32146"/>
                </a:lnTo>
                <a:lnTo>
                  <a:pt x="1004579" y="7381"/>
                </a:lnTo>
                <a:lnTo>
                  <a:pt x="984123" y="0"/>
                </a:lnTo>
                <a:close/>
              </a:path>
              <a:path w="107442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5041" y="2455036"/>
            <a:ext cx="659765" cy="282575"/>
          </a:xfrm>
          <a:custGeom>
            <a:avLst/>
            <a:gdLst/>
            <a:ahLst/>
            <a:cxnLst/>
            <a:rect l="l" t="t" r="r" b="b"/>
            <a:pathLst>
              <a:path w="659764" h="282575">
                <a:moveTo>
                  <a:pt x="569595" y="0"/>
                </a:moveTo>
                <a:lnTo>
                  <a:pt x="565531" y="11429"/>
                </a:lnTo>
                <a:lnTo>
                  <a:pt x="581912" y="18577"/>
                </a:lnTo>
                <a:lnTo>
                  <a:pt x="595995" y="28416"/>
                </a:lnTo>
                <a:lnTo>
                  <a:pt x="624534" y="73925"/>
                </a:lnTo>
                <a:lnTo>
                  <a:pt x="632829" y="115732"/>
                </a:lnTo>
                <a:lnTo>
                  <a:pt x="633857" y="139826"/>
                </a:lnTo>
                <a:lnTo>
                  <a:pt x="632809" y="164689"/>
                </a:lnTo>
                <a:lnTo>
                  <a:pt x="624427" y="207603"/>
                </a:lnTo>
                <a:lnTo>
                  <a:pt x="595995" y="253857"/>
                </a:lnTo>
                <a:lnTo>
                  <a:pt x="566038" y="270890"/>
                </a:lnTo>
                <a:lnTo>
                  <a:pt x="569595" y="282321"/>
                </a:lnTo>
                <a:lnTo>
                  <a:pt x="608091" y="264302"/>
                </a:lnTo>
                <a:lnTo>
                  <a:pt x="636397" y="233045"/>
                </a:lnTo>
                <a:lnTo>
                  <a:pt x="653827" y="191135"/>
                </a:lnTo>
                <a:lnTo>
                  <a:pt x="659638" y="141224"/>
                </a:lnTo>
                <a:lnTo>
                  <a:pt x="658185" y="115341"/>
                </a:lnTo>
                <a:lnTo>
                  <a:pt x="646564" y="69482"/>
                </a:lnTo>
                <a:lnTo>
                  <a:pt x="623441" y="32146"/>
                </a:lnTo>
                <a:lnTo>
                  <a:pt x="590051" y="7381"/>
                </a:lnTo>
                <a:lnTo>
                  <a:pt x="569595" y="0"/>
                </a:lnTo>
                <a:close/>
              </a:path>
              <a:path w="659764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623816"/>
            <a:ext cx="3623310" cy="113284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5" dirty="0" smtClean="0">
                <a:latin typeface="Calibri"/>
                <a:cs typeface="Calibri"/>
              </a:rPr>
              <a:t>特征</a:t>
            </a:r>
            <a:endParaRPr sz="2800" dirty="0">
              <a:latin typeface="Calibri"/>
              <a:cs typeface="Calibri"/>
            </a:endParaRPr>
          </a:p>
          <a:p>
            <a:pPr marL="1139190">
              <a:lnSpc>
                <a:spcPct val="100000"/>
              </a:lnSpc>
              <a:spcBef>
                <a:spcPts val="1150"/>
              </a:spcBef>
              <a:tabLst>
                <a:tab pos="1466850" algn="l"/>
                <a:tab pos="2535555" algn="l"/>
                <a:tab pos="3157855" algn="l"/>
              </a:tabLst>
            </a:pPr>
            <a:r>
              <a:rPr sz="2400" dirty="0">
                <a:latin typeface="Cambria Math"/>
                <a:cs typeface="Cambria Math"/>
              </a:rPr>
              <a:t>𝑉	ℎ𝑜𝑡𝑡𝑒𝑟	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ℎ𝑜𝑡</a:t>
            </a:r>
          </a:p>
        </p:txBody>
      </p:sp>
      <p:sp>
        <p:nvSpPr>
          <p:cNvPr id="6" name="object 6"/>
          <p:cNvSpPr/>
          <p:nvPr/>
        </p:nvSpPr>
        <p:spPr>
          <a:xfrm>
            <a:off x="5071109" y="2455036"/>
            <a:ext cx="1134110" cy="282575"/>
          </a:xfrm>
          <a:custGeom>
            <a:avLst/>
            <a:gdLst/>
            <a:ahLst/>
            <a:cxnLst/>
            <a:rect l="l" t="t" r="r" b="b"/>
            <a:pathLst>
              <a:path w="1134110" h="282575">
                <a:moveTo>
                  <a:pt x="1043559" y="0"/>
                </a:moveTo>
                <a:lnTo>
                  <a:pt x="1039494" y="11429"/>
                </a:lnTo>
                <a:lnTo>
                  <a:pt x="1055876" y="18577"/>
                </a:lnTo>
                <a:lnTo>
                  <a:pt x="1069959" y="28416"/>
                </a:lnTo>
                <a:lnTo>
                  <a:pt x="1098498" y="73925"/>
                </a:lnTo>
                <a:lnTo>
                  <a:pt x="1106793" y="115732"/>
                </a:lnTo>
                <a:lnTo>
                  <a:pt x="1107820" y="139826"/>
                </a:lnTo>
                <a:lnTo>
                  <a:pt x="1106773" y="164689"/>
                </a:lnTo>
                <a:lnTo>
                  <a:pt x="1098391" y="207603"/>
                </a:lnTo>
                <a:lnTo>
                  <a:pt x="1069959" y="253857"/>
                </a:lnTo>
                <a:lnTo>
                  <a:pt x="1040002" y="270890"/>
                </a:lnTo>
                <a:lnTo>
                  <a:pt x="1043559" y="282321"/>
                </a:lnTo>
                <a:lnTo>
                  <a:pt x="1082055" y="264302"/>
                </a:lnTo>
                <a:lnTo>
                  <a:pt x="1110361" y="233045"/>
                </a:lnTo>
                <a:lnTo>
                  <a:pt x="1127791" y="191135"/>
                </a:lnTo>
                <a:lnTo>
                  <a:pt x="1133602" y="141224"/>
                </a:lnTo>
                <a:lnTo>
                  <a:pt x="1132149" y="115341"/>
                </a:lnTo>
                <a:lnTo>
                  <a:pt x="1120528" y="69482"/>
                </a:lnTo>
                <a:lnTo>
                  <a:pt x="1097405" y="32146"/>
                </a:lnTo>
                <a:lnTo>
                  <a:pt x="1064015" y="7381"/>
                </a:lnTo>
                <a:lnTo>
                  <a:pt x="1043559" y="0"/>
                </a:lnTo>
                <a:close/>
              </a:path>
              <a:path w="1134110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0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2185" y="2455036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387" y="11429"/>
                </a:lnTo>
                <a:lnTo>
                  <a:pt x="572768" y="18577"/>
                </a:lnTo>
                <a:lnTo>
                  <a:pt x="586851" y="28416"/>
                </a:lnTo>
                <a:lnTo>
                  <a:pt x="615390" y="73925"/>
                </a:lnTo>
                <a:lnTo>
                  <a:pt x="623685" y="115732"/>
                </a:lnTo>
                <a:lnTo>
                  <a:pt x="624713" y="139826"/>
                </a:lnTo>
                <a:lnTo>
                  <a:pt x="623665" y="164689"/>
                </a:lnTo>
                <a:lnTo>
                  <a:pt x="615283" y="207603"/>
                </a:lnTo>
                <a:lnTo>
                  <a:pt x="586851" y="253857"/>
                </a:lnTo>
                <a:lnTo>
                  <a:pt x="556895" y="270890"/>
                </a:lnTo>
                <a:lnTo>
                  <a:pt x="560451" y="282321"/>
                </a:lnTo>
                <a:lnTo>
                  <a:pt x="598947" y="264302"/>
                </a:lnTo>
                <a:lnTo>
                  <a:pt x="627253" y="233045"/>
                </a:lnTo>
                <a:lnTo>
                  <a:pt x="644683" y="191135"/>
                </a:lnTo>
                <a:lnTo>
                  <a:pt x="650494" y="141224"/>
                </a:lnTo>
                <a:lnTo>
                  <a:pt x="649041" y="115341"/>
                </a:lnTo>
                <a:lnTo>
                  <a:pt x="637420" y="69482"/>
                </a:lnTo>
                <a:lnTo>
                  <a:pt x="614297" y="32146"/>
                </a:lnTo>
                <a:lnTo>
                  <a:pt x="580907" y="7381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9229" y="2892805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3"/>
                </a:lnTo>
                <a:lnTo>
                  <a:pt x="933799" y="207547"/>
                </a:lnTo>
                <a:lnTo>
                  <a:pt x="905367" y="253841"/>
                </a:lnTo>
                <a:lnTo>
                  <a:pt x="875410" y="270891"/>
                </a:lnTo>
                <a:lnTo>
                  <a:pt x="878966" y="282321"/>
                </a:lnTo>
                <a:lnTo>
                  <a:pt x="917463" y="264239"/>
                </a:lnTo>
                <a:lnTo>
                  <a:pt x="945769" y="232918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8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4189" y="2892805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3"/>
                </a:lnTo>
                <a:lnTo>
                  <a:pt x="840835" y="207547"/>
                </a:lnTo>
                <a:lnTo>
                  <a:pt x="812403" y="253841"/>
                </a:lnTo>
                <a:lnTo>
                  <a:pt x="782447" y="270891"/>
                </a:lnTo>
                <a:lnTo>
                  <a:pt x="786002" y="282321"/>
                </a:lnTo>
                <a:lnTo>
                  <a:pt x="824499" y="264239"/>
                </a:lnTo>
                <a:lnTo>
                  <a:pt x="852805" y="232918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68189" y="2892805"/>
            <a:ext cx="1068070" cy="282575"/>
          </a:xfrm>
          <a:custGeom>
            <a:avLst/>
            <a:gdLst/>
            <a:ahLst/>
            <a:cxnLst/>
            <a:rect l="l" t="t" r="r" b="b"/>
            <a:pathLst>
              <a:path w="1068070" h="282575">
                <a:moveTo>
                  <a:pt x="978026" y="0"/>
                </a:moveTo>
                <a:lnTo>
                  <a:pt x="973963" y="11430"/>
                </a:lnTo>
                <a:lnTo>
                  <a:pt x="990344" y="18522"/>
                </a:lnTo>
                <a:lnTo>
                  <a:pt x="1004427" y="28352"/>
                </a:lnTo>
                <a:lnTo>
                  <a:pt x="1032966" y="73852"/>
                </a:lnTo>
                <a:lnTo>
                  <a:pt x="1041261" y="115623"/>
                </a:lnTo>
                <a:lnTo>
                  <a:pt x="1042288" y="139700"/>
                </a:lnTo>
                <a:lnTo>
                  <a:pt x="1041241" y="164633"/>
                </a:lnTo>
                <a:lnTo>
                  <a:pt x="1032859" y="207547"/>
                </a:lnTo>
                <a:lnTo>
                  <a:pt x="1004427" y="253841"/>
                </a:lnTo>
                <a:lnTo>
                  <a:pt x="974471" y="270891"/>
                </a:lnTo>
                <a:lnTo>
                  <a:pt x="978026" y="282321"/>
                </a:lnTo>
                <a:lnTo>
                  <a:pt x="1016523" y="264239"/>
                </a:lnTo>
                <a:lnTo>
                  <a:pt x="1044828" y="232918"/>
                </a:lnTo>
                <a:lnTo>
                  <a:pt x="1062259" y="191119"/>
                </a:lnTo>
                <a:lnTo>
                  <a:pt x="1068070" y="141224"/>
                </a:lnTo>
                <a:lnTo>
                  <a:pt x="1066617" y="115341"/>
                </a:lnTo>
                <a:lnTo>
                  <a:pt x="1054996" y="69482"/>
                </a:lnTo>
                <a:lnTo>
                  <a:pt x="1031873" y="32146"/>
                </a:lnTo>
                <a:lnTo>
                  <a:pt x="998483" y="7381"/>
                </a:lnTo>
                <a:lnTo>
                  <a:pt x="978026" y="0"/>
                </a:lnTo>
                <a:close/>
              </a:path>
              <a:path w="106807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53732" y="2892805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678" y="11430"/>
                </a:lnTo>
                <a:lnTo>
                  <a:pt x="1385060" y="18522"/>
                </a:lnTo>
                <a:lnTo>
                  <a:pt x="1399143" y="28352"/>
                </a:lnTo>
                <a:lnTo>
                  <a:pt x="1427682" y="73852"/>
                </a:lnTo>
                <a:lnTo>
                  <a:pt x="1435977" y="115623"/>
                </a:lnTo>
                <a:lnTo>
                  <a:pt x="1437005" y="139700"/>
                </a:lnTo>
                <a:lnTo>
                  <a:pt x="1435957" y="164633"/>
                </a:lnTo>
                <a:lnTo>
                  <a:pt x="1427575" y="207547"/>
                </a:lnTo>
                <a:lnTo>
                  <a:pt x="1399143" y="253841"/>
                </a:lnTo>
                <a:lnTo>
                  <a:pt x="1369187" y="270891"/>
                </a:lnTo>
                <a:lnTo>
                  <a:pt x="1372743" y="282321"/>
                </a:lnTo>
                <a:lnTo>
                  <a:pt x="1411239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6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589" y="32146"/>
                </a:lnTo>
                <a:lnTo>
                  <a:pt x="1393199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6180" y="3322828"/>
            <a:ext cx="829310" cy="282575"/>
          </a:xfrm>
          <a:custGeom>
            <a:avLst/>
            <a:gdLst/>
            <a:ahLst/>
            <a:cxnLst/>
            <a:rect l="l" t="t" r="r" b="b"/>
            <a:pathLst>
              <a:path w="829310" h="282575">
                <a:moveTo>
                  <a:pt x="738758" y="0"/>
                </a:moveTo>
                <a:lnTo>
                  <a:pt x="734694" y="11430"/>
                </a:lnTo>
                <a:lnTo>
                  <a:pt x="751076" y="18577"/>
                </a:lnTo>
                <a:lnTo>
                  <a:pt x="765159" y="28416"/>
                </a:lnTo>
                <a:lnTo>
                  <a:pt x="793698" y="73925"/>
                </a:lnTo>
                <a:lnTo>
                  <a:pt x="801993" y="115732"/>
                </a:lnTo>
                <a:lnTo>
                  <a:pt x="803020" y="139826"/>
                </a:lnTo>
                <a:lnTo>
                  <a:pt x="801973" y="164689"/>
                </a:lnTo>
                <a:lnTo>
                  <a:pt x="793591" y="207603"/>
                </a:lnTo>
                <a:lnTo>
                  <a:pt x="765159" y="253857"/>
                </a:lnTo>
                <a:lnTo>
                  <a:pt x="735202" y="270891"/>
                </a:lnTo>
                <a:lnTo>
                  <a:pt x="738758" y="282321"/>
                </a:lnTo>
                <a:lnTo>
                  <a:pt x="777255" y="264302"/>
                </a:lnTo>
                <a:lnTo>
                  <a:pt x="805561" y="233045"/>
                </a:lnTo>
                <a:lnTo>
                  <a:pt x="822991" y="191135"/>
                </a:lnTo>
                <a:lnTo>
                  <a:pt x="828801" y="141224"/>
                </a:lnTo>
                <a:lnTo>
                  <a:pt x="827349" y="115359"/>
                </a:lnTo>
                <a:lnTo>
                  <a:pt x="815728" y="69536"/>
                </a:lnTo>
                <a:lnTo>
                  <a:pt x="792605" y="32146"/>
                </a:lnTo>
                <a:lnTo>
                  <a:pt x="759215" y="7381"/>
                </a:lnTo>
                <a:lnTo>
                  <a:pt x="738758" y="0"/>
                </a:lnTo>
                <a:close/>
              </a:path>
              <a:path w="82931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17294" y="2739135"/>
            <a:ext cx="1118235" cy="8858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05"/>
              </a:spcBef>
              <a:tabLst>
                <a:tab pos="341630" algn="l"/>
              </a:tabLst>
            </a:pP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𝑅𝑜𝑚𝑒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338455" algn="l"/>
              </a:tabLst>
            </a:pP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𝑘𝑖𝑛𝑔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02457" y="3322828"/>
            <a:ext cx="1021080" cy="282575"/>
          </a:xfrm>
          <a:custGeom>
            <a:avLst/>
            <a:gdLst/>
            <a:ahLst/>
            <a:cxnLst/>
            <a:rect l="l" t="t" r="r" b="b"/>
            <a:pathLst>
              <a:path w="1021079" h="282575">
                <a:moveTo>
                  <a:pt x="930782" y="0"/>
                </a:moveTo>
                <a:lnTo>
                  <a:pt x="926718" y="11430"/>
                </a:lnTo>
                <a:lnTo>
                  <a:pt x="943100" y="18577"/>
                </a:lnTo>
                <a:lnTo>
                  <a:pt x="957183" y="28416"/>
                </a:lnTo>
                <a:lnTo>
                  <a:pt x="985722" y="73925"/>
                </a:lnTo>
                <a:lnTo>
                  <a:pt x="994017" y="115732"/>
                </a:lnTo>
                <a:lnTo>
                  <a:pt x="995044" y="139826"/>
                </a:lnTo>
                <a:lnTo>
                  <a:pt x="993997" y="164689"/>
                </a:lnTo>
                <a:lnTo>
                  <a:pt x="985615" y="207603"/>
                </a:lnTo>
                <a:lnTo>
                  <a:pt x="957183" y="253857"/>
                </a:lnTo>
                <a:lnTo>
                  <a:pt x="927226" y="270891"/>
                </a:lnTo>
                <a:lnTo>
                  <a:pt x="930782" y="282321"/>
                </a:lnTo>
                <a:lnTo>
                  <a:pt x="969279" y="264302"/>
                </a:lnTo>
                <a:lnTo>
                  <a:pt x="997584" y="233045"/>
                </a:lnTo>
                <a:lnTo>
                  <a:pt x="1015015" y="191135"/>
                </a:lnTo>
                <a:lnTo>
                  <a:pt x="1020826" y="141224"/>
                </a:lnTo>
                <a:lnTo>
                  <a:pt x="1019373" y="115359"/>
                </a:lnTo>
                <a:lnTo>
                  <a:pt x="1007752" y="69536"/>
                </a:lnTo>
                <a:lnTo>
                  <a:pt x="984629" y="32146"/>
                </a:lnTo>
                <a:lnTo>
                  <a:pt x="951239" y="7381"/>
                </a:lnTo>
                <a:lnTo>
                  <a:pt x="930782" y="0"/>
                </a:lnTo>
                <a:close/>
              </a:path>
              <a:path w="1021079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8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68295" y="2739135"/>
            <a:ext cx="1464310" cy="8858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𝐼𝑡𝑎𝑙𝑦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634365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𝑞𝑢𝑒𝑒𝑛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68189" y="3322828"/>
            <a:ext cx="943610" cy="282575"/>
          </a:xfrm>
          <a:custGeom>
            <a:avLst/>
            <a:gdLst/>
            <a:ahLst/>
            <a:cxnLst/>
            <a:rect l="l" t="t" r="r" b="b"/>
            <a:pathLst>
              <a:path w="943610" h="282575">
                <a:moveTo>
                  <a:pt x="853059" y="0"/>
                </a:moveTo>
                <a:lnTo>
                  <a:pt x="848995" y="11430"/>
                </a:lnTo>
                <a:lnTo>
                  <a:pt x="865376" y="18577"/>
                </a:lnTo>
                <a:lnTo>
                  <a:pt x="879459" y="28416"/>
                </a:lnTo>
                <a:lnTo>
                  <a:pt x="907998" y="73925"/>
                </a:lnTo>
                <a:lnTo>
                  <a:pt x="916293" y="115732"/>
                </a:lnTo>
                <a:lnTo>
                  <a:pt x="917321" y="139826"/>
                </a:lnTo>
                <a:lnTo>
                  <a:pt x="916273" y="164689"/>
                </a:lnTo>
                <a:lnTo>
                  <a:pt x="907891" y="207603"/>
                </a:lnTo>
                <a:lnTo>
                  <a:pt x="879459" y="253857"/>
                </a:lnTo>
                <a:lnTo>
                  <a:pt x="849502" y="270891"/>
                </a:lnTo>
                <a:lnTo>
                  <a:pt x="853059" y="282321"/>
                </a:lnTo>
                <a:lnTo>
                  <a:pt x="891555" y="264302"/>
                </a:lnTo>
                <a:lnTo>
                  <a:pt x="919861" y="233045"/>
                </a:lnTo>
                <a:lnTo>
                  <a:pt x="937291" y="191135"/>
                </a:lnTo>
                <a:lnTo>
                  <a:pt x="943101" y="141224"/>
                </a:lnTo>
                <a:lnTo>
                  <a:pt x="941649" y="115359"/>
                </a:lnTo>
                <a:lnTo>
                  <a:pt x="930028" y="69536"/>
                </a:lnTo>
                <a:lnTo>
                  <a:pt x="906905" y="32146"/>
                </a:lnTo>
                <a:lnTo>
                  <a:pt x="873515" y="7381"/>
                </a:lnTo>
                <a:lnTo>
                  <a:pt x="853059" y="0"/>
                </a:lnTo>
                <a:close/>
              </a:path>
              <a:path w="9436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7241" y="3322828"/>
            <a:ext cx="847090" cy="282575"/>
          </a:xfrm>
          <a:custGeom>
            <a:avLst/>
            <a:gdLst/>
            <a:ahLst/>
            <a:cxnLst/>
            <a:rect l="l" t="t" r="r" b="b"/>
            <a:pathLst>
              <a:path w="847090" h="282575">
                <a:moveTo>
                  <a:pt x="757047" y="0"/>
                </a:moveTo>
                <a:lnTo>
                  <a:pt x="752982" y="11430"/>
                </a:lnTo>
                <a:lnTo>
                  <a:pt x="769364" y="18577"/>
                </a:lnTo>
                <a:lnTo>
                  <a:pt x="783447" y="28416"/>
                </a:lnTo>
                <a:lnTo>
                  <a:pt x="811986" y="73925"/>
                </a:lnTo>
                <a:lnTo>
                  <a:pt x="820281" y="115732"/>
                </a:lnTo>
                <a:lnTo>
                  <a:pt x="821308" y="139826"/>
                </a:lnTo>
                <a:lnTo>
                  <a:pt x="820261" y="164689"/>
                </a:lnTo>
                <a:lnTo>
                  <a:pt x="811879" y="207603"/>
                </a:lnTo>
                <a:lnTo>
                  <a:pt x="783447" y="253857"/>
                </a:lnTo>
                <a:lnTo>
                  <a:pt x="753490" y="270891"/>
                </a:lnTo>
                <a:lnTo>
                  <a:pt x="757047" y="282321"/>
                </a:lnTo>
                <a:lnTo>
                  <a:pt x="795543" y="264302"/>
                </a:lnTo>
                <a:lnTo>
                  <a:pt x="823849" y="233045"/>
                </a:lnTo>
                <a:lnTo>
                  <a:pt x="841279" y="191135"/>
                </a:lnTo>
                <a:lnTo>
                  <a:pt x="847089" y="141224"/>
                </a:lnTo>
                <a:lnTo>
                  <a:pt x="845637" y="115359"/>
                </a:lnTo>
                <a:lnTo>
                  <a:pt x="834016" y="69536"/>
                </a:lnTo>
                <a:lnTo>
                  <a:pt x="810893" y="32146"/>
                </a:lnTo>
                <a:lnTo>
                  <a:pt x="777503" y="7381"/>
                </a:lnTo>
                <a:lnTo>
                  <a:pt x="757047" y="0"/>
                </a:lnTo>
                <a:close/>
              </a:path>
              <a:path w="84709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1834" y="2292796"/>
            <a:ext cx="3604895" cy="13322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70"/>
              </a:spcBef>
              <a:tabLst>
                <a:tab pos="649605" algn="l"/>
                <a:tab pos="1778635" algn="l"/>
                <a:tab pos="2400935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𝑏𝑖𝑔𝑔𝑒𝑟	</a:t>
            </a:r>
            <a:r>
              <a:rPr sz="2400" dirty="0">
                <a:latin typeface="Cambria Math"/>
                <a:cs typeface="Cambria Math"/>
              </a:rPr>
              <a:t>− 𝑉	</a:t>
            </a:r>
            <a:r>
              <a:rPr sz="2400" spc="-5" dirty="0">
                <a:latin typeface="Cambria Math"/>
                <a:cs typeface="Cambria Math"/>
              </a:rPr>
              <a:t>𝑏𝑖𝑔</a:t>
            </a:r>
            <a:endParaRPr sz="24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646430" algn="l"/>
                <a:tab pos="1710055" algn="l"/>
                <a:tab pos="2332355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𝐵𝑒𝑟</a:t>
            </a:r>
            <a:r>
              <a:rPr sz="2400" spc="-15" dirty="0">
                <a:latin typeface="Cambria Math"/>
                <a:cs typeface="Cambria Math"/>
              </a:rPr>
              <a:t>𝑙</a:t>
            </a:r>
            <a:r>
              <a:rPr sz="2400" spc="0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𝑛	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𝐺𝑒𝑟𝑚𝑎𝑛𝑦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646430" algn="l"/>
                <a:tab pos="1583690" algn="l"/>
                <a:tab pos="2205990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𝑢𝑛𝑐𝑙𝑒	− 𝑉	</a:t>
            </a:r>
            <a:r>
              <a:rPr sz="2400" spc="-5" dirty="0">
                <a:latin typeface="Cambria Math"/>
                <a:cs typeface="Cambria Math"/>
              </a:rPr>
              <a:t>𝑎𝑢𝑛𝑡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06998" y="671702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805" y="11430"/>
                </a:lnTo>
                <a:lnTo>
                  <a:pt x="1385113" y="18522"/>
                </a:lnTo>
                <a:lnTo>
                  <a:pt x="1399158" y="28352"/>
                </a:lnTo>
                <a:lnTo>
                  <a:pt x="1427702" y="73852"/>
                </a:lnTo>
                <a:lnTo>
                  <a:pt x="1436084" y="115623"/>
                </a:lnTo>
                <a:lnTo>
                  <a:pt x="1437131" y="139700"/>
                </a:lnTo>
                <a:lnTo>
                  <a:pt x="1436084" y="164633"/>
                </a:lnTo>
                <a:lnTo>
                  <a:pt x="1427702" y="207547"/>
                </a:lnTo>
                <a:lnTo>
                  <a:pt x="1399206" y="253841"/>
                </a:lnTo>
                <a:lnTo>
                  <a:pt x="1369186" y="270891"/>
                </a:lnTo>
                <a:lnTo>
                  <a:pt x="1372743" y="282321"/>
                </a:lnTo>
                <a:lnTo>
                  <a:pt x="1411287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5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642" y="32146"/>
                </a:lnTo>
                <a:lnTo>
                  <a:pt x="1393217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2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67350" y="581659"/>
            <a:ext cx="161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725" algn="l"/>
              </a:tabLst>
            </a:pPr>
            <a:r>
              <a:rPr sz="2400" dirty="0">
                <a:latin typeface="Cambria Math"/>
                <a:cs typeface="Cambria Math"/>
              </a:rPr>
              <a:t>𝑉	𝐺𝑒𝑟𝑚𝑎𝑛𝑦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18278" y="1026794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566" y="11429"/>
                </a:lnTo>
                <a:lnTo>
                  <a:pt x="988873" y="18522"/>
                </a:lnTo>
                <a:lnTo>
                  <a:pt x="1002919" y="28352"/>
                </a:lnTo>
                <a:lnTo>
                  <a:pt x="1031462" y="73852"/>
                </a:lnTo>
                <a:lnTo>
                  <a:pt x="1039844" y="115623"/>
                </a:lnTo>
                <a:lnTo>
                  <a:pt x="1040892" y="139700"/>
                </a:lnTo>
                <a:lnTo>
                  <a:pt x="1039844" y="164633"/>
                </a:lnTo>
                <a:lnTo>
                  <a:pt x="1031462" y="207547"/>
                </a:lnTo>
                <a:lnTo>
                  <a:pt x="1002966" y="253841"/>
                </a:lnTo>
                <a:lnTo>
                  <a:pt x="972947" y="270890"/>
                </a:lnTo>
                <a:lnTo>
                  <a:pt x="976503" y="282320"/>
                </a:lnTo>
                <a:lnTo>
                  <a:pt x="1015047" y="264239"/>
                </a:lnTo>
                <a:lnTo>
                  <a:pt x="1043305" y="232917"/>
                </a:lnTo>
                <a:lnTo>
                  <a:pt x="1060735" y="191119"/>
                </a:lnTo>
                <a:lnTo>
                  <a:pt x="1066546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402" y="32146"/>
                </a:lnTo>
                <a:lnTo>
                  <a:pt x="996977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70401" y="936447"/>
            <a:ext cx="1524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𝐵𝑒𝑟𝑙</a:t>
            </a:r>
            <a:r>
              <a:rPr sz="2400" spc="-10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𝑛</a:t>
            </a:r>
          </a:p>
        </p:txBody>
      </p:sp>
      <p:sp>
        <p:nvSpPr>
          <p:cNvPr id="23" name="object 23"/>
          <p:cNvSpPr/>
          <p:nvPr/>
        </p:nvSpPr>
        <p:spPr>
          <a:xfrm>
            <a:off x="6202298" y="1026794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09" h="282575">
                <a:moveTo>
                  <a:pt x="878967" y="0"/>
                </a:moveTo>
                <a:lnTo>
                  <a:pt x="875029" y="11429"/>
                </a:lnTo>
                <a:lnTo>
                  <a:pt x="891337" y="18522"/>
                </a:lnTo>
                <a:lnTo>
                  <a:pt x="905382" y="28352"/>
                </a:lnTo>
                <a:lnTo>
                  <a:pt x="933926" y="73852"/>
                </a:lnTo>
                <a:lnTo>
                  <a:pt x="942308" y="115623"/>
                </a:lnTo>
                <a:lnTo>
                  <a:pt x="943355" y="139700"/>
                </a:lnTo>
                <a:lnTo>
                  <a:pt x="942308" y="164633"/>
                </a:lnTo>
                <a:lnTo>
                  <a:pt x="933926" y="207547"/>
                </a:lnTo>
                <a:lnTo>
                  <a:pt x="905430" y="253841"/>
                </a:lnTo>
                <a:lnTo>
                  <a:pt x="875410" y="270890"/>
                </a:lnTo>
                <a:lnTo>
                  <a:pt x="878967" y="282320"/>
                </a:lnTo>
                <a:lnTo>
                  <a:pt x="917511" y="264239"/>
                </a:lnTo>
                <a:lnTo>
                  <a:pt x="945769" y="232917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66" y="32146"/>
                </a:lnTo>
                <a:lnTo>
                  <a:pt x="899441" y="7381"/>
                </a:lnTo>
                <a:lnTo>
                  <a:pt x="878967" y="0"/>
                </a:lnTo>
                <a:close/>
              </a:path>
              <a:path w="969009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70041" y="936447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2460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𝑅𝑜𝑚𝑒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87258" y="1026794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2066" y="11429"/>
                </a:lnTo>
                <a:lnTo>
                  <a:pt x="798373" y="18522"/>
                </a:lnTo>
                <a:lnTo>
                  <a:pt x="812419" y="28352"/>
                </a:lnTo>
                <a:lnTo>
                  <a:pt x="840962" y="73852"/>
                </a:lnTo>
                <a:lnTo>
                  <a:pt x="849344" y="115623"/>
                </a:lnTo>
                <a:lnTo>
                  <a:pt x="850392" y="139700"/>
                </a:lnTo>
                <a:lnTo>
                  <a:pt x="849344" y="164633"/>
                </a:lnTo>
                <a:lnTo>
                  <a:pt x="840962" y="207547"/>
                </a:lnTo>
                <a:lnTo>
                  <a:pt x="812466" y="253841"/>
                </a:lnTo>
                <a:lnTo>
                  <a:pt x="782447" y="270890"/>
                </a:lnTo>
                <a:lnTo>
                  <a:pt x="786002" y="282320"/>
                </a:lnTo>
                <a:lnTo>
                  <a:pt x="824547" y="264239"/>
                </a:lnTo>
                <a:lnTo>
                  <a:pt x="852805" y="232917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902" y="32146"/>
                </a:lnTo>
                <a:lnTo>
                  <a:pt x="806477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253731" y="936447"/>
            <a:ext cx="1319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65" algn="l"/>
              </a:tabLst>
            </a:pPr>
            <a:r>
              <a:rPr sz="2400" dirty="0">
                <a:latin typeface="Cambria Math"/>
                <a:cs typeface="Cambria Math"/>
              </a:rPr>
              <a:t>+ 𝑉	𝐼𝑡𝑎</a:t>
            </a:r>
            <a:r>
              <a:rPr sz="2400" spc="-10" dirty="0">
                <a:latin typeface="Cambria Math"/>
                <a:cs typeface="Cambria Math"/>
              </a:rPr>
              <a:t>𝑙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99180" y="5391530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439" y="11430"/>
                </a:lnTo>
                <a:lnTo>
                  <a:pt x="988820" y="18522"/>
                </a:lnTo>
                <a:lnTo>
                  <a:pt x="1002903" y="28352"/>
                </a:lnTo>
                <a:lnTo>
                  <a:pt x="1031442" y="73852"/>
                </a:lnTo>
                <a:lnTo>
                  <a:pt x="1039737" y="115623"/>
                </a:lnTo>
                <a:lnTo>
                  <a:pt x="1040765" y="139700"/>
                </a:lnTo>
                <a:lnTo>
                  <a:pt x="1039717" y="164638"/>
                </a:lnTo>
                <a:lnTo>
                  <a:pt x="1031335" y="207590"/>
                </a:lnTo>
                <a:lnTo>
                  <a:pt x="1002903" y="253828"/>
                </a:lnTo>
                <a:lnTo>
                  <a:pt x="972946" y="270865"/>
                </a:lnTo>
                <a:lnTo>
                  <a:pt x="976503" y="282333"/>
                </a:lnTo>
                <a:lnTo>
                  <a:pt x="1014999" y="264264"/>
                </a:lnTo>
                <a:lnTo>
                  <a:pt x="1043305" y="232994"/>
                </a:lnTo>
                <a:lnTo>
                  <a:pt x="1060735" y="191119"/>
                </a:lnTo>
                <a:lnTo>
                  <a:pt x="1066545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349" y="32146"/>
                </a:lnTo>
                <a:lnTo>
                  <a:pt x="996959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83201" y="5391530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8"/>
                </a:lnTo>
                <a:lnTo>
                  <a:pt x="933799" y="207590"/>
                </a:lnTo>
                <a:lnTo>
                  <a:pt x="905367" y="253828"/>
                </a:lnTo>
                <a:lnTo>
                  <a:pt x="875411" y="270865"/>
                </a:lnTo>
                <a:lnTo>
                  <a:pt x="878966" y="282333"/>
                </a:lnTo>
                <a:lnTo>
                  <a:pt x="917463" y="264264"/>
                </a:lnTo>
                <a:lnTo>
                  <a:pt x="945769" y="232994"/>
                </a:lnTo>
                <a:lnTo>
                  <a:pt x="963199" y="191119"/>
                </a:lnTo>
                <a:lnTo>
                  <a:pt x="969010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68160" y="5391530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3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8"/>
                </a:lnTo>
                <a:lnTo>
                  <a:pt x="840835" y="207590"/>
                </a:lnTo>
                <a:lnTo>
                  <a:pt x="812403" y="253828"/>
                </a:lnTo>
                <a:lnTo>
                  <a:pt x="782446" y="270865"/>
                </a:lnTo>
                <a:lnTo>
                  <a:pt x="786003" y="282333"/>
                </a:lnTo>
                <a:lnTo>
                  <a:pt x="824499" y="264264"/>
                </a:lnTo>
                <a:lnTo>
                  <a:pt x="852805" y="232994"/>
                </a:lnTo>
                <a:lnTo>
                  <a:pt x="870235" y="191119"/>
                </a:lnTo>
                <a:lnTo>
                  <a:pt x="876045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3" y="0"/>
                </a:lnTo>
                <a:close/>
              </a:path>
              <a:path w="87630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2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0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7542" y="3839336"/>
            <a:ext cx="6790690" cy="2304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解决类比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2066925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Rome 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Italy </a:t>
            </a:r>
            <a:r>
              <a:rPr sz="2800" spc="-5" dirty="0">
                <a:latin typeface="Calibri"/>
                <a:cs typeface="Calibri"/>
              </a:rPr>
              <a:t>= Berlin :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  <a:p>
            <a:pPr marL="2103755" marR="5080" indent="-1144270">
              <a:lnSpc>
                <a:spcPct val="116799"/>
              </a:lnSpc>
              <a:spcBef>
                <a:spcPts val="1019"/>
              </a:spcBef>
              <a:tabLst>
                <a:tab pos="2491740" algn="l"/>
                <a:tab pos="3554095" algn="l"/>
                <a:tab pos="4175760" algn="l"/>
                <a:tab pos="5139055" algn="l"/>
                <a:tab pos="5761355" algn="l"/>
                <a:tab pos="6737984" algn="l"/>
              </a:tabLst>
            </a:pPr>
            <a:r>
              <a:rPr sz="2400" spc="-10" dirty="0">
                <a:latin typeface="Calibri"/>
                <a:cs typeface="Calibri"/>
              </a:rPr>
              <a:t>Compute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𝑉	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𝐵𝑒𝑟𝑙𝑖𝑛	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− 𝑉	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𝑅𝑜𝑚𝑒	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+</a:t>
            </a:r>
            <a:r>
              <a:rPr sz="2400" u="heavy" spc="-10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𝑉	𝐼𝑡𝑎𝑙𝑦 	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Find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word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w with the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closest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V(w)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 smtClean="0"/>
              <a:t>示例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56105"/>
            <a:ext cx="456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dirty="0" smtClean="0">
                <a:latin typeface="Calibri"/>
                <a:cs typeface="Calibri"/>
              </a:rPr>
              <a:t>书写体数字识别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2080" y="3169920"/>
            <a:ext cx="1601724" cy="1592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5240" y="3185160"/>
            <a:ext cx="2034539" cy="1516380"/>
          </a:xfrm>
          <a:custGeom>
            <a:avLst/>
            <a:gdLst/>
            <a:ahLst/>
            <a:cxnLst/>
            <a:rect l="l" t="t" r="r" b="b"/>
            <a:pathLst>
              <a:path w="2034539" h="1516379">
                <a:moveTo>
                  <a:pt x="0" y="1516380"/>
                </a:moveTo>
                <a:lnTo>
                  <a:pt x="2034539" y="1516380"/>
                </a:lnTo>
                <a:lnTo>
                  <a:pt x="2034539" y="0"/>
                </a:lnTo>
                <a:lnTo>
                  <a:pt x="0" y="0"/>
                </a:lnTo>
                <a:lnTo>
                  <a:pt x="0" y="15163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5240" y="3185160"/>
            <a:ext cx="2034539" cy="1516380"/>
          </a:xfrm>
          <a:custGeom>
            <a:avLst/>
            <a:gdLst/>
            <a:ahLst/>
            <a:cxnLst/>
            <a:rect l="l" t="t" r="r" b="b"/>
            <a:pathLst>
              <a:path w="2034539" h="1516379">
                <a:moveTo>
                  <a:pt x="0" y="1516380"/>
                </a:moveTo>
                <a:lnTo>
                  <a:pt x="2034539" y="1516380"/>
                </a:lnTo>
                <a:lnTo>
                  <a:pt x="2034539" y="0"/>
                </a:lnTo>
                <a:lnTo>
                  <a:pt x="0" y="0"/>
                </a:lnTo>
                <a:lnTo>
                  <a:pt x="0" y="1516380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5244" y="3531108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357378" y="0"/>
                </a:moveTo>
                <a:lnTo>
                  <a:pt x="357378" y="211835"/>
                </a:lnTo>
                <a:lnTo>
                  <a:pt x="0" y="211835"/>
                </a:lnTo>
                <a:lnTo>
                  <a:pt x="0" y="635507"/>
                </a:lnTo>
                <a:lnTo>
                  <a:pt x="357378" y="635507"/>
                </a:lnTo>
                <a:lnTo>
                  <a:pt x="357378" y="847343"/>
                </a:lnTo>
                <a:lnTo>
                  <a:pt x="714756" y="423671"/>
                </a:lnTo>
                <a:lnTo>
                  <a:pt x="35737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5244" y="3531108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0" y="211835"/>
                </a:moveTo>
                <a:lnTo>
                  <a:pt x="357378" y="211835"/>
                </a:lnTo>
                <a:lnTo>
                  <a:pt x="357378" y="0"/>
                </a:lnTo>
                <a:lnTo>
                  <a:pt x="714756" y="423671"/>
                </a:lnTo>
                <a:lnTo>
                  <a:pt x="357378" y="847343"/>
                </a:lnTo>
                <a:lnTo>
                  <a:pt x="357378" y="635507"/>
                </a:lnTo>
                <a:lnTo>
                  <a:pt x="0" y="635507"/>
                </a:lnTo>
                <a:lnTo>
                  <a:pt x="0" y="21183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1220" y="3540252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8"/>
                </a:lnTo>
                <a:lnTo>
                  <a:pt x="357377" y="635508"/>
                </a:lnTo>
                <a:lnTo>
                  <a:pt x="357377" y="847344"/>
                </a:lnTo>
                <a:lnTo>
                  <a:pt x="714755" y="423672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1220" y="3540252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2"/>
                </a:lnTo>
                <a:lnTo>
                  <a:pt x="357377" y="847344"/>
                </a:lnTo>
                <a:lnTo>
                  <a:pt x="357377" y="635508"/>
                </a:lnTo>
                <a:lnTo>
                  <a:pt x="0" y="635508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58940" y="3794378"/>
            <a:ext cx="546735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</a:pPr>
            <a:r>
              <a:rPr sz="3200" spc="-5" dirty="0">
                <a:latin typeface="Calibri"/>
                <a:cs typeface="Calibri"/>
              </a:rPr>
              <a:t>“2”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2783" y="2538983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9839" y="325678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9839" y="32567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35935" y="268528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5935" y="26852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40507" y="4654296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0507" y="4654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62783" y="2386888"/>
            <a:ext cx="503555" cy="2656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495" marR="99060" indent="-26034" algn="ctr">
              <a:lnSpc>
                <a:spcPct val="149800"/>
              </a:lnSpc>
              <a:spcBef>
                <a:spcPts val="95"/>
              </a:spcBef>
            </a:pPr>
            <a:r>
              <a:rPr sz="2550" i="1" spc="-80" dirty="0">
                <a:latin typeface="Times New Roman"/>
                <a:cs typeface="Times New Roman"/>
              </a:rPr>
              <a:t>x</a:t>
            </a:r>
            <a:r>
              <a:rPr sz="2250" spc="-120" baseline="-24074" dirty="0">
                <a:latin typeface="Times New Roman"/>
                <a:cs typeface="Times New Roman"/>
              </a:rPr>
              <a:t>1  </a:t>
            </a: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>
              <a:latin typeface="Times New Roman"/>
              <a:cs typeface="Times New Roman"/>
            </a:endParaRPr>
          </a:p>
          <a:p>
            <a:pPr marL="69215" algn="ctr">
              <a:lnSpc>
                <a:spcPct val="100000"/>
              </a:lnSpc>
            </a:pPr>
            <a:r>
              <a:rPr sz="3825" i="1" spc="30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83179" y="394335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9782" y="402437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89419" y="2519172"/>
            <a:ext cx="500380" cy="26244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08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40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02068" y="2532888"/>
            <a:ext cx="979931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43216" y="2485644"/>
            <a:ext cx="896112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61504" y="2572511"/>
            <a:ext cx="861059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61504" y="2585973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08164" y="3313176"/>
            <a:ext cx="966216" cy="579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43216" y="3267455"/>
            <a:ext cx="896112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67600" y="3352800"/>
            <a:ext cx="847344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67600" y="3367532"/>
            <a:ext cx="84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08164" y="4587240"/>
            <a:ext cx="954024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37119" y="4541520"/>
            <a:ext cx="89611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67600" y="4626864"/>
            <a:ext cx="835151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467600" y="4641850"/>
            <a:ext cx="835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69097" y="401434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56203" y="4742764"/>
            <a:ext cx="2438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我们需要的是一个函数</a:t>
            </a:r>
            <a:r>
              <a:rPr sz="2400" spc="-20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59711" y="5498388"/>
            <a:ext cx="19037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Input: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256-dim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64326" y="5509666"/>
            <a:ext cx="17500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10-dim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015740" y="3491484"/>
            <a:ext cx="1726691" cy="10713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82211" y="3429000"/>
            <a:ext cx="1792224" cy="12923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75176" y="3531108"/>
            <a:ext cx="1607820" cy="954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075176" y="3695191"/>
            <a:ext cx="1607820" cy="44313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79705" marR="173355" indent="-39370">
              <a:lnSpc>
                <a:spcPct val="64000"/>
              </a:lnSpc>
              <a:spcBef>
                <a:spcPts val="1305"/>
              </a:spcBef>
            </a:pPr>
            <a:r>
              <a:rPr lang="zh-CN" altLang="en-US" sz="2800" spc="-590" dirty="0" smtClean="0">
                <a:solidFill>
                  <a:srgbClr val="FFFFFF"/>
                </a:solidFill>
                <a:latin typeface="Calibri"/>
                <a:cs typeface="Calibri"/>
              </a:rPr>
              <a:t>神   经  网  络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</a:t>
            </a:r>
            <a:r>
              <a:rPr lang="zh-CN" altLang="en-US" sz="2400" spc="-10" dirty="0" smtClean="0">
                <a:latin typeface="Calibri"/>
                <a:cs typeface="Calibri"/>
              </a:rPr>
              <a:t>深网络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lang="zh-CN" altLang="en-US" sz="2400" spc="-20" dirty="0" smtClean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108322"/>
            <a:ext cx="5682615" cy="1615827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lang="zh-CN" altLang="en-US" sz="2400" spc="-55" dirty="0" smtClean="0">
                <a:latin typeface="Calibri"/>
                <a:cs typeface="Calibri"/>
              </a:rPr>
              <a:t>文本</a:t>
            </a:r>
            <a:r>
              <a:rPr sz="2400" spc="-55" dirty="0" smtClean="0">
                <a:latin typeface="Calibri"/>
                <a:cs typeface="Calibri"/>
              </a:rPr>
              <a:t>: </a:t>
            </a:r>
            <a:r>
              <a:rPr lang="zh-CN" altLang="en-US" sz="2400" spc="-10" dirty="0" smtClean="0">
                <a:latin typeface="Calibri"/>
                <a:cs typeface="Calibri"/>
              </a:rPr>
              <a:t>理解单词的含义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908" y="5760720"/>
            <a:ext cx="6966584" cy="346249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2710"/>
              </a:lnSpc>
              <a:buChar char="•"/>
              <a:tabLst>
                <a:tab pos="320040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音频</a:t>
            </a:r>
            <a:r>
              <a:rPr sz="2400" spc="-5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latin typeface="Calibri"/>
                <a:cs typeface="Calibri"/>
              </a:rPr>
              <a:t>在无监督的情况下学习人类语言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855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学习有声书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061595" y="2810255"/>
            <a:ext cx="1510404" cy="2837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4483" y="2676144"/>
            <a:ext cx="3035807" cy="289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31940" y="6331407"/>
            <a:ext cx="225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[Chung,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Interspeech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16)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9461" y="2527554"/>
            <a:ext cx="3660140" cy="2474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543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latin typeface="Calibri"/>
                <a:cs typeface="Calibri"/>
              </a:rPr>
              <a:t>机器没有任何先验知识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lang="zh-CN" altLang="en-US" sz="2800" spc="-5" dirty="0" smtClean="0">
                <a:latin typeface="Calibri"/>
                <a:cs typeface="Calibri"/>
              </a:rPr>
              <a:t>机器听大量的有声书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24965">
              <a:lnSpc>
                <a:spcPct val="100000"/>
              </a:lnSpc>
            </a:pPr>
            <a:r>
              <a:rPr lang="zh-CN" altLang="en-US" sz="2800" spc="-5" dirty="0" smtClean="0">
                <a:latin typeface="Calibri"/>
                <a:cs typeface="Calibri"/>
              </a:rPr>
              <a:t>像一个婴儿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76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音频词向量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2267" y="3794328"/>
            <a:ext cx="1286256" cy="492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2475" y="3061286"/>
            <a:ext cx="1286256" cy="6130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4816" y="4428329"/>
            <a:ext cx="1286256" cy="56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9955" y="4418076"/>
            <a:ext cx="1286256" cy="565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78196" y="4181855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38215" y="4728971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4389120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2023" y="3956303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5064252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7176" y="5064252"/>
            <a:ext cx="14630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1652" y="4175759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32632" y="4559808"/>
            <a:ext cx="14630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06192" y="4693411"/>
            <a:ext cx="1146810" cy="88900"/>
          </a:xfrm>
          <a:custGeom>
            <a:avLst/>
            <a:gdLst/>
            <a:ahLst/>
            <a:cxnLst/>
            <a:rect l="l" t="t" r="r" b="b"/>
            <a:pathLst>
              <a:path w="1146810" h="88900">
                <a:moveTo>
                  <a:pt x="1059646" y="28995"/>
                </a:moveTo>
                <a:lnTo>
                  <a:pt x="0" y="59943"/>
                </a:lnTo>
                <a:lnTo>
                  <a:pt x="762" y="88900"/>
                </a:lnTo>
                <a:lnTo>
                  <a:pt x="1060493" y="57952"/>
                </a:lnTo>
                <a:lnTo>
                  <a:pt x="1059646" y="28995"/>
                </a:lnTo>
                <a:close/>
              </a:path>
              <a:path w="1146810" h="88900">
                <a:moveTo>
                  <a:pt x="1120297" y="28575"/>
                </a:moveTo>
                <a:lnTo>
                  <a:pt x="1074039" y="28575"/>
                </a:lnTo>
                <a:lnTo>
                  <a:pt x="1074928" y="57531"/>
                </a:lnTo>
                <a:lnTo>
                  <a:pt x="1060493" y="57952"/>
                </a:lnTo>
                <a:lnTo>
                  <a:pt x="1061339" y="86868"/>
                </a:lnTo>
                <a:lnTo>
                  <a:pt x="1146809" y="40893"/>
                </a:lnTo>
                <a:lnTo>
                  <a:pt x="1120297" y="28575"/>
                </a:lnTo>
                <a:close/>
              </a:path>
              <a:path w="1146810" h="88900">
                <a:moveTo>
                  <a:pt x="1074039" y="28575"/>
                </a:moveTo>
                <a:lnTo>
                  <a:pt x="1059646" y="28995"/>
                </a:lnTo>
                <a:lnTo>
                  <a:pt x="1060493" y="57952"/>
                </a:lnTo>
                <a:lnTo>
                  <a:pt x="1074928" y="57531"/>
                </a:lnTo>
                <a:lnTo>
                  <a:pt x="1074039" y="28575"/>
                </a:lnTo>
                <a:close/>
              </a:path>
              <a:path w="1146810" h="88900">
                <a:moveTo>
                  <a:pt x="1058798" y="0"/>
                </a:moveTo>
                <a:lnTo>
                  <a:pt x="1059646" y="28995"/>
                </a:lnTo>
                <a:lnTo>
                  <a:pt x="1074039" y="28575"/>
                </a:lnTo>
                <a:lnTo>
                  <a:pt x="1120297" y="28575"/>
                </a:lnTo>
                <a:lnTo>
                  <a:pt x="1058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544829" y="0"/>
                </a:moveTo>
                <a:lnTo>
                  <a:pt x="544829" y="72008"/>
                </a:lnTo>
                <a:lnTo>
                  <a:pt x="0" y="72008"/>
                </a:lnTo>
                <a:lnTo>
                  <a:pt x="0" y="216026"/>
                </a:lnTo>
                <a:lnTo>
                  <a:pt x="544829" y="216026"/>
                </a:lnTo>
                <a:lnTo>
                  <a:pt x="544829" y="288035"/>
                </a:lnTo>
                <a:lnTo>
                  <a:pt x="688848" y="144017"/>
                </a:lnTo>
                <a:lnTo>
                  <a:pt x="54482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0" y="72008"/>
                </a:moveTo>
                <a:lnTo>
                  <a:pt x="544829" y="72008"/>
                </a:lnTo>
                <a:lnTo>
                  <a:pt x="544829" y="0"/>
                </a:lnTo>
                <a:lnTo>
                  <a:pt x="688848" y="144017"/>
                </a:lnTo>
                <a:lnTo>
                  <a:pt x="544829" y="288035"/>
                </a:lnTo>
                <a:lnTo>
                  <a:pt x="544829" y="216026"/>
                </a:lnTo>
                <a:lnTo>
                  <a:pt x="0" y="216026"/>
                </a:lnTo>
                <a:lnTo>
                  <a:pt x="0" y="7200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07542" y="1686519"/>
            <a:ext cx="7668895" cy="10922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 smtClean="0">
                <a:latin typeface="Calibri"/>
                <a:cs typeface="Calibri"/>
              </a:rPr>
              <a:t>音频片段对应于未知单词</a:t>
            </a:r>
            <a:endParaRPr sz="2800" dirty="0">
              <a:latin typeface="Calibri"/>
              <a:cs typeface="Calibri"/>
            </a:endParaRPr>
          </a:p>
          <a:p>
            <a:pPr marL="4185285">
              <a:lnSpc>
                <a:spcPct val="100000"/>
              </a:lnSpc>
              <a:spcBef>
                <a:spcPts val="840"/>
              </a:spcBef>
            </a:pPr>
            <a:r>
              <a:rPr lang="zh-CN" altLang="en-US" sz="2800" spc="-15" dirty="0" smtClean="0">
                <a:latin typeface="Calibri"/>
                <a:cs typeface="Calibri"/>
              </a:rPr>
              <a:t>固定长度的向量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76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音频词向量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2267" y="3790188"/>
            <a:ext cx="1286256" cy="496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2475" y="3057144"/>
            <a:ext cx="1286256" cy="617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2144" y="4749893"/>
            <a:ext cx="1282093" cy="56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7284" y="4739640"/>
            <a:ext cx="1286255" cy="565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78196" y="4181855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38215" y="4728971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4389120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2023" y="3956303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5064252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7176" y="5064252"/>
            <a:ext cx="146304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1652" y="4175759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32632" y="4559808"/>
            <a:ext cx="146304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90216" y="4681346"/>
            <a:ext cx="1116965" cy="332740"/>
          </a:xfrm>
          <a:custGeom>
            <a:avLst/>
            <a:gdLst/>
            <a:ahLst/>
            <a:cxnLst/>
            <a:rect l="l" t="t" r="r" b="b"/>
            <a:pathLst>
              <a:path w="1116964" h="332739">
                <a:moveTo>
                  <a:pt x="1028882" y="28030"/>
                </a:moveTo>
                <a:lnTo>
                  <a:pt x="0" y="304545"/>
                </a:lnTo>
                <a:lnTo>
                  <a:pt x="7619" y="332485"/>
                </a:lnTo>
                <a:lnTo>
                  <a:pt x="1036404" y="55963"/>
                </a:lnTo>
                <a:lnTo>
                  <a:pt x="1028882" y="28030"/>
                </a:lnTo>
                <a:close/>
              </a:path>
              <a:path w="1116964" h="332739">
                <a:moveTo>
                  <a:pt x="1111149" y="24256"/>
                </a:moveTo>
                <a:lnTo>
                  <a:pt x="1042923" y="24256"/>
                </a:lnTo>
                <a:lnTo>
                  <a:pt x="1050417" y="52196"/>
                </a:lnTo>
                <a:lnTo>
                  <a:pt x="1036404" y="55963"/>
                </a:lnTo>
                <a:lnTo>
                  <a:pt x="1043939" y="83946"/>
                </a:lnTo>
                <a:lnTo>
                  <a:pt x="1111149" y="24256"/>
                </a:lnTo>
                <a:close/>
              </a:path>
              <a:path w="1116964" h="332739">
                <a:moveTo>
                  <a:pt x="1042923" y="24256"/>
                </a:moveTo>
                <a:lnTo>
                  <a:pt x="1028882" y="28030"/>
                </a:lnTo>
                <a:lnTo>
                  <a:pt x="1036404" y="55963"/>
                </a:lnTo>
                <a:lnTo>
                  <a:pt x="1050417" y="52196"/>
                </a:lnTo>
                <a:lnTo>
                  <a:pt x="1042923" y="24256"/>
                </a:lnTo>
                <a:close/>
              </a:path>
              <a:path w="1116964" h="332739">
                <a:moveTo>
                  <a:pt x="1021333" y="0"/>
                </a:moveTo>
                <a:lnTo>
                  <a:pt x="1028882" y="28030"/>
                </a:lnTo>
                <a:lnTo>
                  <a:pt x="1042923" y="24256"/>
                </a:lnTo>
                <a:lnTo>
                  <a:pt x="1111149" y="24256"/>
                </a:lnTo>
                <a:lnTo>
                  <a:pt x="1116583" y="19430"/>
                </a:lnTo>
                <a:lnTo>
                  <a:pt x="1021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817622" y="6331711"/>
            <a:ext cx="569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00421" y="6411264"/>
            <a:ext cx="56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76590" y="4597654"/>
            <a:ext cx="72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6264" y="1793189"/>
            <a:ext cx="8056245" cy="1992212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2095" marR="67119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52729" algn="l"/>
              </a:tabLst>
            </a:pPr>
            <a:r>
              <a:rPr lang="zh-CN" altLang="en-US" sz="2800" spc="-5" dirty="0" smtClean="0">
                <a:latin typeface="Calibri"/>
                <a:cs typeface="Calibri"/>
              </a:rPr>
              <a:t>与发音相近的单词对应的音段相互靠近</a:t>
            </a:r>
            <a:endParaRPr sz="2800" dirty="0">
              <a:latin typeface="Calibri"/>
              <a:cs typeface="Calibri"/>
            </a:endParaRPr>
          </a:p>
          <a:p>
            <a:pPr marL="424815">
              <a:lnSpc>
                <a:spcPts val="2440"/>
              </a:lnSpc>
              <a:spcBef>
                <a:spcPts val="76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 dirty="0">
              <a:latin typeface="Calibri"/>
              <a:cs typeface="Calibri"/>
            </a:endParaRPr>
          </a:p>
          <a:p>
            <a:pPr marR="610870" algn="r">
              <a:lnSpc>
                <a:spcPts val="2440"/>
              </a:lnSpc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80161" y="4426153"/>
            <a:ext cx="608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186045" cy="1321516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lang="en-US" altLang="zh-CN" spc="-5" dirty="0" smtClean="0"/>
              <a:t>Sequence-to-sequence</a:t>
            </a:r>
            <a:r>
              <a:rPr lang="zh-CN" altLang="en-US" spc="-5" dirty="0" smtClean="0"/>
              <a:t>自动</a:t>
            </a:r>
            <a:r>
              <a:rPr lang="zh-CN" altLang="en-US" dirty="0" smtClean="0"/>
              <a:t>编码器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149978" y="5466994"/>
            <a:ext cx="2063750" cy="117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Times New Roman"/>
                <a:cs typeface="Times New Roman"/>
              </a:rPr>
              <a:t>声学特征</a:t>
            </a:r>
            <a:r>
              <a:rPr sz="2400" spc="-5" dirty="0" smtClean="0">
                <a:latin typeface="Times New Roman"/>
                <a:cs typeface="Times New Roman"/>
              </a:rPr>
              <a:t>  </a:t>
            </a:r>
            <a:endParaRPr lang="en-US" sz="2400" dirty="0">
              <a:latin typeface="Times New Roman"/>
              <a:cs typeface="Times New Roman"/>
            </a:endParaRPr>
          </a:p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lang="zh-CN" altLang="en-US" sz="2400" dirty="0" smtClean="0">
                <a:latin typeface="Times New Roman"/>
                <a:cs typeface="Times New Roman"/>
              </a:rPr>
              <a:t>音频片段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3098292"/>
            <a:ext cx="3435096" cy="1199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22520" y="3098292"/>
            <a:ext cx="3435350" cy="77393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 marR="154305" algn="just">
              <a:lnSpc>
                <a:spcPct val="100000"/>
              </a:lnSpc>
              <a:spcBef>
                <a:spcPts val="275"/>
              </a:spcBef>
            </a:pPr>
            <a:r>
              <a:rPr lang="zh-CN" altLang="en-US" sz="2400" dirty="0" smtClean="0">
                <a:latin typeface="Times New Roman"/>
                <a:cs typeface="Times New Roman"/>
              </a:rPr>
              <a:t>内存中的值代表整个音频段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3276" y="3670172"/>
            <a:ext cx="819785" cy="358140"/>
          </a:xfrm>
          <a:custGeom>
            <a:avLst/>
            <a:gdLst/>
            <a:ahLst/>
            <a:cxnLst/>
            <a:rect l="l" t="t" r="r" b="b"/>
            <a:pathLst>
              <a:path w="819785" h="358139">
                <a:moveTo>
                  <a:pt x="130810" y="196087"/>
                </a:moveTo>
                <a:lnTo>
                  <a:pt x="0" y="339725"/>
                </a:lnTo>
                <a:lnTo>
                  <a:pt x="193421" y="358139"/>
                </a:lnTo>
                <a:lnTo>
                  <a:pt x="176590" y="314578"/>
                </a:lnTo>
                <a:lnTo>
                  <a:pt x="145541" y="314578"/>
                </a:lnTo>
                <a:lnTo>
                  <a:pt x="124587" y="260476"/>
                </a:lnTo>
                <a:lnTo>
                  <a:pt x="151647" y="250020"/>
                </a:lnTo>
                <a:lnTo>
                  <a:pt x="130810" y="196087"/>
                </a:lnTo>
                <a:close/>
              </a:path>
              <a:path w="819785" h="358139">
                <a:moveTo>
                  <a:pt x="151647" y="250020"/>
                </a:moveTo>
                <a:lnTo>
                  <a:pt x="124587" y="260476"/>
                </a:lnTo>
                <a:lnTo>
                  <a:pt x="145541" y="314578"/>
                </a:lnTo>
                <a:lnTo>
                  <a:pt x="172556" y="304138"/>
                </a:lnTo>
                <a:lnTo>
                  <a:pt x="151647" y="250020"/>
                </a:lnTo>
                <a:close/>
              </a:path>
              <a:path w="819785" h="358139">
                <a:moveTo>
                  <a:pt x="172556" y="304138"/>
                </a:moveTo>
                <a:lnTo>
                  <a:pt x="145541" y="314578"/>
                </a:lnTo>
                <a:lnTo>
                  <a:pt x="176590" y="314578"/>
                </a:lnTo>
                <a:lnTo>
                  <a:pt x="172556" y="304138"/>
                </a:lnTo>
                <a:close/>
              </a:path>
              <a:path w="819785" h="358139">
                <a:moveTo>
                  <a:pt x="798702" y="0"/>
                </a:moveTo>
                <a:lnTo>
                  <a:pt x="151647" y="250020"/>
                </a:lnTo>
                <a:lnTo>
                  <a:pt x="172556" y="304138"/>
                </a:lnTo>
                <a:lnTo>
                  <a:pt x="819531" y="54101"/>
                </a:lnTo>
                <a:lnTo>
                  <a:pt x="798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855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8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2194" y="3196589"/>
            <a:ext cx="20485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lang="zh-CN" altLang="en-US" sz="2800" spc="-60" dirty="0" smtClean="0">
                <a:latin typeface="Times New Roman"/>
                <a:cs typeface="Times New Roman"/>
              </a:rPr>
              <a:t>编码器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30323" y="1731264"/>
            <a:ext cx="777239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87039" y="1731264"/>
            <a:ext cx="858012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67355" y="1731264"/>
            <a:ext cx="858012" cy="960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2886" y="1615439"/>
            <a:ext cx="260078" cy="1143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1998726" y="0"/>
                </a:moveTo>
                <a:lnTo>
                  <a:pt x="1998726" y="59055"/>
                </a:lnTo>
                <a:lnTo>
                  <a:pt x="0" y="59055"/>
                </a:lnTo>
                <a:lnTo>
                  <a:pt x="0" y="177165"/>
                </a:lnTo>
                <a:lnTo>
                  <a:pt x="1998726" y="177165"/>
                </a:lnTo>
                <a:lnTo>
                  <a:pt x="1998726" y="236220"/>
                </a:lnTo>
                <a:lnTo>
                  <a:pt x="2116836" y="118110"/>
                </a:lnTo>
                <a:lnTo>
                  <a:pt x="1998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0" y="59055"/>
                </a:moveTo>
                <a:lnTo>
                  <a:pt x="1998726" y="59055"/>
                </a:lnTo>
                <a:lnTo>
                  <a:pt x="1998726" y="0"/>
                </a:lnTo>
                <a:lnTo>
                  <a:pt x="2116836" y="118110"/>
                </a:lnTo>
                <a:lnTo>
                  <a:pt x="1998726" y="236220"/>
                </a:lnTo>
                <a:lnTo>
                  <a:pt x="1998726" y="177165"/>
                </a:lnTo>
                <a:lnTo>
                  <a:pt x="0" y="177165"/>
                </a:lnTo>
                <a:lnTo>
                  <a:pt x="0" y="590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6754" y="2454021"/>
            <a:ext cx="179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Times New Roman"/>
                <a:cs typeface="Times New Roman"/>
              </a:rPr>
              <a:t>   音频片段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9768" y="1972817"/>
            <a:ext cx="7893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Times New Roman"/>
                <a:cs typeface="Times New Roman"/>
              </a:rPr>
              <a:t>向量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 flipV="1">
            <a:off x="5046345" y="3459481"/>
            <a:ext cx="1583055" cy="45719"/>
          </a:xfrm>
          <a:custGeom>
            <a:avLst/>
            <a:gdLst/>
            <a:ahLst/>
            <a:cxnLst/>
            <a:rect l="l" t="t" r="r" b="b"/>
            <a:pathLst>
              <a:path w="3166109">
                <a:moveTo>
                  <a:pt x="0" y="0"/>
                </a:moveTo>
                <a:lnTo>
                  <a:pt x="3165601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042153" y="4324857"/>
            <a:ext cx="3416935" cy="106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29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00AF50"/>
                </a:solidFill>
                <a:latin typeface="Calibri"/>
                <a:cs typeface="Calibri"/>
              </a:rPr>
              <a:t>我们想要的向量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2400" spc="-10" dirty="0" smtClean="0">
                <a:solidFill>
                  <a:srgbClr val="FF0000"/>
                </a:solidFill>
                <a:latin typeface="Calibri"/>
                <a:cs typeface="Calibri"/>
              </a:rPr>
              <a:t>   怎样训练</a:t>
            </a:r>
            <a:r>
              <a:rPr sz="2400" spc="-15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RNN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zh-CN" altLang="en-US" sz="2400" spc="-5" dirty="0">
                <a:solidFill>
                  <a:srgbClr val="FF0000"/>
                </a:solidFill>
                <a:latin typeface="Calibri"/>
                <a:cs typeface="Calibri"/>
              </a:rPr>
              <a:t>编码器</a:t>
            </a:r>
            <a:r>
              <a:rPr sz="2400" spc="-5" dirty="0" smtClean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1860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 smtClean="0"/>
              <a:t>Sequence-to-sequence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93208" y="4038600"/>
            <a:ext cx="464820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93208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56376" y="4038600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6376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8019" y="4038600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18019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08091" y="3408426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428"/>
                </a:lnTo>
                <a:lnTo>
                  <a:pt x="76200" y="630428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7920" y="3387090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6995" y="3403853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21658" y="4284090"/>
            <a:ext cx="931544" cy="114300"/>
          </a:xfrm>
          <a:custGeom>
            <a:avLst/>
            <a:gdLst/>
            <a:ahLst/>
            <a:cxnLst/>
            <a:rect l="l" t="t" r="r" b="b"/>
            <a:pathLst>
              <a:path w="931545" h="114300">
                <a:moveTo>
                  <a:pt x="893487" y="38099"/>
                </a:moveTo>
                <a:lnTo>
                  <a:pt x="836167" y="38099"/>
                </a:lnTo>
                <a:lnTo>
                  <a:pt x="836167" y="76199"/>
                </a:lnTo>
                <a:lnTo>
                  <a:pt x="817202" y="76223"/>
                </a:lnTo>
                <a:lnTo>
                  <a:pt x="817244" y="114299"/>
                </a:lnTo>
                <a:lnTo>
                  <a:pt x="931417" y="57022"/>
                </a:lnTo>
                <a:lnTo>
                  <a:pt x="893487" y="38099"/>
                </a:lnTo>
                <a:close/>
              </a:path>
              <a:path w="931545" h="114300">
                <a:moveTo>
                  <a:pt x="817160" y="38123"/>
                </a:moveTo>
                <a:lnTo>
                  <a:pt x="0" y="39115"/>
                </a:lnTo>
                <a:lnTo>
                  <a:pt x="0" y="77215"/>
                </a:lnTo>
                <a:lnTo>
                  <a:pt x="817202" y="76223"/>
                </a:lnTo>
                <a:lnTo>
                  <a:pt x="817160" y="38123"/>
                </a:lnTo>
                <a:close/>
              </a:path>
              <a:path w="931545" h="114300">
                <a:moveTo>
                  <a:pt x="836167" y="38099"/>
                </a:moveTo>
                <a:lnTo>
                  <a:pt x="817160" y="38123"/>
                </a:lnTo>
                <a:lnTo>
                  <a:pt x="817202" y="76223"/>
                </a:lnTo>
                <a:lnTo>
                  <a:pt x="836167" y="76199"/>
                </a:lnTo>
                <a:lnTo>
                  <a:pt x="836167" y="38099"/>
                </a:lnTo>
                <a:close/>
              </a:path>
              <a:path w="931545" h="114300">
                <a:moveTo>
                  <a:pt x="817117" y="0"/>
                </a:moveTo>
                <a:lnTo>
                  <a:pt x="817160" y="38123"/>
                </a:lnTo>
                <a:lnTo>
                  <a:pt x="893487" y="38099"/>
                </a:lnTo>
                <a:lnTo>
                  <a:pt x="81711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9458" y="4274820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204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08619" y="4038600"/>
            <a:ext cx="466344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08619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7783" y="3437382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6"/>
                </a:lnTo>
                <a:lnTo>
                  <a:pt x="76200" y="630046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110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38215" y="3320796"/>
            <a:ext cx="777875" cy="1676400"/>
          </a:xfrm>
          <a:custGeom>
            <a:avLst/>
            <a:gdLst/>
            <a:ahLst/>
            <a:cxnLst/>
            <a:rect l="l" t="t" r="r" b="b"/>
            <a:pathLst>
              <a:path w="777875" h="1676400">
                <a:moveTo>
                  <a:pt x="557276" y="1663699"/>
                </a:moveTo>
                <a:lnTo>
                  <a:pt x="413766" y="1663699"/>
                </a:lnTo>
                <a:lnTo>
                  <a:pt x="424561" y="1676399"/>
                </a:lnTo>
                <a:lnTo>
                  <a:pt x="539114" y="1676399"/>
                </a:lnTo>
                <a:lnTo>
                  <a:pt x="557276" y="1663699"/>
                </a:lnTo>
                <a:close/>
              </a:path>
              <a:path w="777875" h="1676400">
                <a:moveTo>
                  <a:pt x="606425" y="1625599"/>
                </a:moveTo>
                <a:lnTo>
                  <a:pt x="555625" y="1625599"/>
                </a:lnTo>
                <a:lnTo>
                  <a:pt x="540638" y="1638299"/>
                </a:lnTo>
                <a:lnTo>
                  <a:pt x="372237" y="1638299"/>
                </a:lnTo>
                <a:lnTo>
                  <a:pt x="382270" y="1650999"/>
                </a:lnTo>
                <a:lnTo>
                  <a:pt x="392684" y="1663699"/>
                </a:lnTo>
                <a:lnTo>
                  <a:pt x="574039" y="1663699"/>
                </a:lnTo>
                <a:lnTo>
                  <a:pt x="582803" y="1650999"/>
                </a:lnTo>
                <a:lnTo>
                  <a:pt x="590931" y="1650999"/>
                </a:lnTo>
                <a:lnTo>
                  <a:pt x="598932" y="1638299"/>
                </a:lnTo>
                <a:lnTo>
                  <a:pt x="606425" y="1625599"/>
                </a:lnTo>
                <a:close/>
              </a:path>
              <a:path w="777875" h="1676400">
                <a:moveTo>
                  <a:pt x="313689" y="1460499"/>
                </a:moveTo>
                <a:lnTo>
                  <a:pt x="276606" y="1460499"/>
                </a:lnTo>
                <a:lnTo>
                  <a:pt x="279146" y="1473199"/>
                </a:lnTo>
                <a:lnTo>
                  <a:pt x="284353" y="1498599"/>
                </a:lnTo>
                <a:lnTo>
                  <a:pt x="290068" y="1511299"/>
                </a:lnTo>
                <a:lnTo>
                  <a:pt x="296291" y="1536699"/>
                </a:lnTo>
                <a:lnTo>
                  <a:pt x="318008" y="1574799"/>
                </a:lnTo>
                <a:lnTo>
                  <a:pt x="343535" y="1612899"/>
                </a:lnTo>
                <a:lnTo>
                  <a:pt x="362331" y="1638299"/>
                </a:lnTo>
                <a:lnTo>
                  <a:pt x="429768" y="1638299"/>
                </a:lnTo>
                <a:lnTo>
                  <a:pt x="420243" y="1625599"/>
                </a:lnTo>
                <a:lnTo>
                  <a:pt x="404875" y="1625599"/>
                </a:lnTo>
                <a:lnTo>
                  <a:pt x="395859" y="1612899"/>
                </a:lnTo>
                <a:lnTo>
                  <a:pt x="388747" y="1612899"/>
                </a:lnTo>
                <a:lnTo>
                  <a:pt x="380111" y="1600199"/>
                </a:lnTo>
                <a:lnTo>
                  <a:pt x="380873" y="1600199"/>
                </a:lnTo>
                <a:lnTo>
                  <a:pt x="372363" y="1587499"/>
                </a:lnTo>
                <a:lnTo>
                  <a:pt x="373125" y="1587499"/>
                </a:lnTo>
                <a:lnTo>
                  <a:pt x="364871" y="1574799"/>
                </a:lnTo>
                <a:lnTo>
                  <a:pt x="358267" y="1574799"/>
                </a:lnTo>
                <a:lnTo>
                  <a:pt x="350774" y="1562099"/>
                </a:lnTo>
                <a:lnTo>
                  <a:pt x="351282" y="1562099"/>
                </a:lnTo>
                <a:lnTo>
                  <a:pt x="344043" y="1549399"/>
                </a:lnTo>
                <a:lnTo>
                  <a:pt x="344550" y="1549399"/>
                </a:lnTo>
                <a:lnTo>
                  <a:pt x="337693" y="1536699"/>
                </a:lnTo>
                <a:lnTo>
                  <a:pt x="338074" y="1536699"/>
                </a:lnTo>
                <a:lnTo>
                  <a:pt x="334835" y="1523999"/>
                </a:lnTo>
                <a:lnTo>
                  <a:pt x="331978" y="1523999"/>
                </a:lnTo>
                <a:lnTo>
                  <a:pt x="326009" y="1498599"/>
                </a:lnTo>
                <a:lnTo>
                  <a:pt x="326263" y="1498599"/>
                </a:lnTo>
                <a:lnTo>
                  <a:pt x="320801" y="1485899"/>
                </a:lnTo>
                <a:lnTo>
                  <a:pt x="321056" y="1485899"/>
                </a:lnTo>
                <a:lnTo>
                  <a:pt x="315975" y="1473199"/>
                </a:lnTo>
                <a:lnTo>
                  <a:pt x="316103" y="1473199"/>
                </a:lnTo>
                <a:lnTo>
                  <a:pt x="313689" y="1460499"/>
                </a:lnTo>
                <a:close/>
              </a:path>
              <a:path w="777875" h="1676400">
                <a:moveTo>
                  <a:pt x="542544" y="1625599"/>
                </a:moveTo>
                <a:lnTo>
                  <a:pt x="526288" y="1638299"/>
                </a:lnTo>
                <a:lnTo>
                  <a:pt x="540638" y="1638299"/>
                </a:lnTo>
                <a:lnTo>
                  <a:pt x="542544" y="1625599"/>
                </a:lnTo>
                <a:close/>
              </a:path>
              <a:path w="777875" h="1676400">
                <a:moveTo>
                  <a:pt x="403733" y="1612899"/>
                </a:moveTo>
                <a:lnTo>
                  <a:pt x="404875" y="1625599"/>
                </a:lnTo>
                <a:lnTo>
                  <a:pt x="413004" y="1625599"/>
                </a:lnTo>
                <a:lnTo>
                  <a:pt x="403733" y="1612899"/>
                </a:lnTo>
                <a:close/>
              </a:path>
              <a:path w="777875" h="1676400">
                <a:moveTo>
                  <a:pt x="705466" y="1304048"/>
                </a:moveTo>
                <a:lnTo>
                  <a:pt x="704596" y="1308099"/>
                </a:lnTo>
                <a:lnTo>
                  <a:pt x="693801" y="1346199"/>
                </a:lnTo>
                <a:lnTo>
                  <a:pt x="682751" y="1371599"/>
                </a:lnTo>
                <a:lnTo>
                  <a:pt x="682879" y="1371599"/>
                </a:lnTo>
                <a:lnTo>
                  <a:pt x="671703" y="1409699"/>
                </a:lnTo>
                <a:lnTo>
                  <a:pt x="660526" y="1435099"/>
                </a:lnTo>
                <a:lnTo>
                  <a:pt x="660654" y="1435099"/>
                </a:lnTo>
                <a:lnTo>
                  <a:pt x="649097" y="1473199"/>
                </a:lnTo>
                <a:lnTo>
                  <a:pt x="637539" y="1498599"/>
                </a:lnTo>
                <a:lnTo>
                  <a:pt x="637794" y="1498599"/>
                </a:lnTo>
                <a:lnTo>
                  <a:pt x="625856" y="1523999"/>
                </a:lnTo>
                <a:lnTo>
                  <a:pt x="626110" y="1523999"/>
                </a:lnTo>
                <a:lnTo>
                  <a:pt x="620013" y="1536699"/>
                </a:lnTo>
                <a:lnTo>
                  <a:pt x="620141" y="1536699"/>
                </a:lnTo>
                <a:lnTo>
                  <a:pt x="613918" y="1549399"/>
                </a:lnTo>
                <a:lnTo>
                  <a:pt x="614172" y="1549399"/>
                </a:lnTo>
                <a:lnTo>
                  <a:pt x="607949" y="1562099"/>
                </a:lnTo>
                <a:lnTo>
                  <a:pt x="608330" y="1562099"/>
                </a:lnTo>
                <a:lnTo>
                  <a:pt x="601980" y="1574799"/>
                </a:lnTo>
                <a:lnTo>
                  <a:pt x="602234" y="1574799"/>
                </a:lnTo>
                <a:lnTo>
                  <a:pt x="595884" y="1587499"/>
                </a:lnTo>
                <a:lnTo>
                  <a:pt x="590296" y="1587499"/>
                </a:lnTo>
                <a:lnTo>
                  <a:pt x="583692" y="1600199"/>
                </a:lnTo>
                <a:lnTo>
                  <a:pt x="578231" y="1600199"/>
                </a:lnTo>
                <a:lnTo>
                  <a:pt x="571500" y="1612899"/>
                </a:lnTo>
                <a:lnTo>
                  <a:pt x="566674" y="1612899"/>
                </a:lnTo>
                <a:lnTo>
                  <a:pt x="559688" y="1625599"/>
                </a:lnTo>
                <a:lnTo>
                  <a:pt x="613791" y="1625599"/>
                </a:lnTo>
                <a:lnTo>
                  <a:pt x="641350" y="1574799"/>
                </a:lnTo>
                <a:lnTo>
                  <a:pt x="660526" y="1536699"/>
                </a:lnTo>
                <a:lnTo>
                  <a:pt x="684657" y="1485899"/>
                </a:lnTo>
                <a:lnTo>
                  <a:pt x="707771" y="1422399"/>
                </a:lnTo>
                <a:lnTo>
                  <a:pt x="719074" y="1384299"/>
                </a:lnTo>
                <a:lnTo>
                  <a:pt x="730123" y="1358899"/>
                </a:lnTo>
                <a:lnTo>
                  <a:pt x="741045" y="1320799"/>
                </a:lnTo>
                <a:lnTo>
                  <a:pt x="742825" y="1312706"/>
                </a:lnTo>
                <a:lnTo>
                  <a:pt x="705466" y="1304048"/>
                </a:lnTo>
                <a:close/>
              </a:path>
              <a:path w="777875" h="1676400">
                <a:moveTo>
                  <a:pt x="387731" y="1600199"/>
                </a:moveTo>
                <a:lnTo>
                  <a:pt x="388747" y="1612899"/>
                </a:lnTo>
                <a:lnTo>
                  <a:pt x="396621" y="1612899"/>
                </a:lnTo>
                <a:lnTo>
                  <a:pt x="387731" y="1600199"/>
                </a:lnTo>
                <a:close/>
              </a:path>
              <a:path w="777875" h="1676400">
                <a:moveTo>
                  <a:pt x="596264" y="1574799"/>
                </a:moveTo>
                <a:lnTo>
                  <a:pt x="589788" y="1587499"/>
                </a:lnTo>
                <a:lnTo>
                  <a:pt x="595884" y="1587499"/>
                </a:lnTo>
                <a:lnTo>
                  <a:pt x="596264" y="1574799"/>
                </a:lnTo>
                <a:close/>
              </a:path>
              <a:path w="777875" h="1676400">
                <a:moveTo>
                  <a:pt x="331597" y="1511299"/>
                </a:moveTo>
                <a:lnTo>
                  <a:pt x="331978" y="1523999"/>
                </a:lnTo>
                <a:lnTo>
                  <a:pt x="334835" y="1523999"/>
                </a:lnTo>
                <a:lnTo>
                  <a:pt x="331597" y="1511299"/>
                </a:lnTo>
                <a:close/>
              </a:path>
              <a:path w="777875" h="1676400">
                <a:moveTo>
                  <a:pt x="273431" y="380999"/>
                </a:moveTo>
                <a:lnTo>
                  <a:pt x="236093" y="380999"/>
                </a:lnTo>
                <a:lnTo>
                  <a:pt x="240664" y="406399"/>
                </a:lnTo>
                <a:lnTo>
                  <a:pt x="244856" y="431799"/>
                </a:lnTo>
                <a:lnTo>
                  <a:pt x="248158" y="457199"/>
                </a:lnTo>
                <a:lnTo>
                  <a:pt x="251206" y="482599"/>
                </a:lnTo>
                <a:lnTo>
                  <a:pt x="253619" y="507999"/>
                </a:lnTo>
                <a:lnTo>
                  <a:pt x="255650" y="546099"/>
                </a:lnTo>
                <a:lnTo>
                  <a:pt x="257175" y="571499"/>
                </a:lnTo>
                <a:lnTo>
                  <a:pt x="258445" y="609599"/>
                </a:lnTo>
                <a:lnTo>
                  <a:pt x="259334" y="647699"/>
                </a:lnTo>
                <a:lnTo>
                  <a:pt x="259842" y="685799"/>
                </a:lnTo>
                <a:lnTo>
                  <a:pt x="259969" y="800099"/>
                </a:lnTo>
                <a:lnTo>
                  <a:pt x="259334" y="876299"/>
                </a:lnTo>
                <a:lnTo>
                  <a:pt x="258191" y="952499"/>
                </a:lnTo>
                <a:lnTo>
                  <a:pt x="257301" y="1028699"/>
                </a:lnTo>
                <a:lnTo>
                  <a:pt x="256539" y="1104899"/>
                </a:lnTo>
                <a:lnTo>
                  <a:pt x="256539" y="1142999"/>
                </a:lnTo>
                <a:lnTo>
                  <a:pt x="256667" y="1181099"/>
                </a:lnTo>
                <a:lnTo>
                  <a:pt x="257048" y="1219199"/>
                </a:lnTo>
                <a:lnTo>
                  <a:pt x="257810" y="1257299"/>
                </a:lnTo>
                <a:lnTo>
                  <a:pt x="258825" y="1282699"/>
                </a:lnTo>
                <a:lnTo>
                  <a:pt x="260096" y="1320799"/>
                </a:lnTo>
                <a:lnTo>
                  <a:pt x="262000" y="1346199"/>
                </a:lnTo>
                <a:lnTo>
                  <a:pt x="264287" y="1384299"/>
                </a:lnTo>
                <a:lnTo>
                  <a:pt x="266954" y="1409699"/>
                </a:lnTo>
                <a:lnTo>
                  <a:pt x="270383" y="1435099"/>
                </a:lnTo>
                <a:lnTo>
                  <a:pt x="274320" y="1460499"/>
                </a:lnTo>
                <a:lnTo>
                  <a:pt x="313817" y="1460499"/>
                </a:lnTo>
                <a:lnTo>
                  <a:pt x="311785" y="1447799"/>
                </a:lnTo>
                <a:lnTo>
                  <a:pt x="308101" y="1422399"/>
                </a:lnTo>
                <a:lnTo>
                  <a:pt x="304800" y="1396999"/>
                </a:lnTo>
                <a:lnTo>
                  <a:pt x="302260" y="1371599"/>
                </a:lnTo>
                <a:lnTo>
                  <a:pt x="299974" y="1346199"/>
                </a:lnTo>
                <a:lnTo>
                  <a:pt x="298196" y="1320799"/>
                </a:lnTo>
                <a:lnTo>
                  <a:pt x="296925" y="1282699"/>
                </a:lnTo>
                <a:lnTo>
                  <a:pt x="295783" y="1257299"/>
                </a:lnTo>
                <a:lnTo>
                  <a:pt x="295148" y="1219199"/>
                </a:lnTo>
                <a:lnTo>
                  <a:pt x="294767" y="1181099"/>
                </a:lnTo>
                <a:lnTo>
                  <a:pt x="294639" y="1142999"/>
                </a:lnTo>
                <a:lnTo>
                  <a:pt x="294639" y="1104899"/>
                </a:lnTo>
                <a:lnTo>
                  <a:pt x="295401" y="1028699"/>
                </a:lnTo>
                <a:lnTo>
                  <a:pt x="296291" y="952499"/>
                </a:lnTo>
                <a:lnTo>
                  <a:pt x="297307" y="876299"/>
                </a:lnTo>
                <a:lnTo>
                  <a:pt x="298069" y="800099"/>
                </a:lnTo>
                <a:lnTo>
                  <a:pt x="298196" y="761999"/>
                </a:lnTo>
                <a:lnTo>
                  <a:pt x="297942" y="685799"/>
                </a:lnTo>
                <a:lnTo>
                  <a:pt x="297307" y="647699"/>
                </a:lnTo>
                <a:lnTo>
                  <a:pt x="296545" y="609599"/>
                </a:lnTo>
                <a:lnTo>
                  <a:pt x="295275" y="571499"/>
                </a:lnTo>
                <a:lnTo>
                  <a:pt x="293624" y="546099"/>
                </a:lnTo>
                <a:lnTo>
                  <a:pt x="291592" y="507999"/>
                </a:lnTo>
                <a:lnTo>
                  <a:pt x="289051" y="482599"/>
                </a:lnTo>
                <a:lnTo>
                  <a:pt x="286004" y="457199"/>
                </a:lnTo>
                <a:lnTo>
                  <a:pt x="282321" y="431799"/>
                </a:lnTo>
                <a:lnTo>
                  <a:pt x="278130" y="406399"/>
                </a:lnTo>
                <a:lnTo>
                  <a:pt x="273431" y="380999"/>
                </a:lnTo>
                <a:close/>
              </a:path>
              <a:path w="777875" h="1676400">
                <a:moveTo>
                  <a:pt x="770212" y="1282699"/>
                </a:moveTo>
                <a:lnTo>
                  <a:pt x="710057" y="1282699"/>
                </a:lnTo>
                <a:lnTo>
                  <a:pt x="746633" y="1295399"/>
                </a:lnTo>
                <a:lnTo>
                  <a:pt x="742825" y="1312706"/>
                </a:lnTo>
                <a:lnTo>
                  <a:pt x="777748" y="1320799"/>
                </a:lnTo>
                <a:lnTo>
                  <a:pt x="770212" y="1282699"/>
                </a:lnTo>
                <a:close/>
              </a:path>
              <a:path w="777875" h="1676400">
                <a:moveTo>
                  <a:pt x="710057" y="1282699"/>
                </a:moveTo>
                <a:lnTo>
                  <a:pt x="705466" y="1304048"/>
                </a:lnTo>
                <a:lnTo>
                  <a:pt x="742825" y="1312706"/>
                </a:lnTo>
                <a:lnTo>
                  <a:pt x="746633" y="1295399"/>
                </a:lnTo>
                <a:lnTo>
                  <a:pt x="710057" y="1282699"/>
                </a:lnTo>
                <a:close/>
              </a:path>
              <a:path w="777875" h="1676400">
                <a:moveTo>
                  <a:pt x="755142" y="1206499"/>
                </a:moveTo>
                <a:lnTo>
                  <a:pt x="668147" y="1295399"/>
                </a:lnTo>
                <a:lnTo>
                  <a:pt x="705466" y="1304048"/>
                </a:lnTo>
                <a:lnTo>
                  <a:pt x="710057" y="1282699"/>
                </a:lnTo>
                <a:lnTo>
                  <a:pt x="770212" y="1282699"/>
                </a:lnTo>
                <a:lnTo>
                  <a:pt x="755142" y="1206499"/>
                </a:lnTo>
                <a:close/>
              </a:path>
              <a:path w="777875" h="1676400">
                <a:moveTo>
                  <a:pt x="235521" y="254000"/>
                </a:moveTo>
                <a:lnTo>
                  <a:pt x="196976" y="254000"/>
                </a:lnTo>
                <a:lnTo>
                  <a:pt x="203581" y="279400"/>
                </a:lnTo>
                <a:lnTo>
                  <a:pt x="203326" y="279400"/>
                </a:lnTo>
                <a:lnTo>
                  <a:pt x="209423" y="292099"/>
                </a:lnTo>
                <a:lnTo>
                  <a:pt x="215264" y="304799"/>
                </a:lnTo>
                <a:lnTo>
                  <a:pt x="220980" y="330199"/>
                </a:lnTo>
                <a:lnTo>
                  <a:pt x="226313" y="342899"/>
                </a:lnTo>
                <a:lnTo>
                  <a:pt x="231394" y="368299"/>
                </a:lnTo>
                <a:lnTo>
                  <a:pt x="236220" y="393699"/>
                </a:lnTo>
                <a:lnTo>
                  <a:pt x="236093" y="380999"/>
                </a:lnTo>
                <a:lnTo>
                  <a:pt x="273431" y="380999"/>
                </a:lnTo>
                <a:lnTo>
                  <a:pt x="268350" y="355599"/>
                </a:lnTo>
                <a:lnTo>
                  <a:pt x="263017" y="342899"/>
                </a:lnTo>
                <a:lnTo>
                  <a:pt x="257429" y="317499"/>
                </a:lnTo>
                <a:lnTo>
                  <a:pt x="251460" y="292099"/>
                </a:lnTo>
                <a:lnTo>
                  <a:pt x="245363" y="279400"/>
                </a:lnTo>
                <a:lnTo>
                  <a:pt x="238887" y="266700"/>
                </a:lnTo>
                <a:lnTo>
                  <a:pt x="235521" y="254000"/>
                </a:lnTo>
                <a:close/>
              </a:path>
              <a:path w="777875" h="1676400">
                <a:moveTo>
                  <a:pt x="178688" y="152400"/>
                </a:moveTo>
                <a:lnTo>
                  <a:pt x="139573" y="152400"/>
                </a:lnTo>
                <a:lnTo>
                  <a:pt x="155448" y="177800"/>
                </a:lnTo>
                <a:lnTo>
                  <a:pt x="155067" y="177800"/>
                </a:lnTo>
                <a:lnTo>
                  <a:pt x="162813" y="190500"/>
                </a:lnTo>
                <a:lnTo>
                  <a:pt x="162433" y="190500"/>
                </a:lnTo>
                <a:lnTo>
                  <a:pt x="169925" y="203200"/>
                </a:lnTo>
                <a:lnTo>
                  <a:pt x="169672" y="203200"/>
                </a:lnTo>
                <a:lnTo>
                  <a:pt x="177037" y="215900"/>
                </a:lnTo>
                <a:lnTo>
                  <a:pt x="176784" y="215900"/>
                </a:lnTo>
                <a:lnTo>
                  <a:pt x="184023" y="228600"/>
                </a:lnTo>
                <a:lnTo>
                  <a:pt x="183769" y="228600"/>
                </a:lnTo>
                <a:lnTo>
                  <a:pt x="190754" y="241300"/>
                </a:lnTo>
                <a:lnTo>
                  <a:pt x="190500" y="241300"/>
                </a:lnTo>
                <a:lnTo>
                  <a:pt x="197104" y="266700"/>
                </a:lnTo>
                <a:lnTo>
                  <a:pt x="196976" y="254000"/>
                </a:lnTo>
                <a:lnTo>
                  <a:pt x="235521" y="254000"/>
                </a:lnTo>
                <a:lnTo>
                  <a:pt x="218059" y="215900"/>
                </a:lnTo>
                <a:lnTo>
                  <a:pt x="195072" y="177800"/>
                </a:lnTo>
                <a:lnTo>
                  <a:pt x="186944" y="165100"/>
                </a:lnTo>
                <a:lnTo>
                  <a:pt x="178688" y="152400"/>
                </a:lnTo>
                <a:close/>
              </a:path>
              <a:path w="777875" h="1676400">
                <a:moveTo>
                  <a:pt x="153035" y="114300"/>
                </a:moveTo>
                <a:lnTo>
                  <a:pt x="107187" y="114300"/>
                </a:lnTo>
                <a:lnTo>
                  <a:pt x="124333" y="139700"/>
                </a:lnTo>
                <a:lnTo>
                  <a:pt x="123698" y="139700"/>
                </a:lnTo>
                <a:lnTo>
                  <a:pt x="140335" y="165100"/>
                </a:lnTo>
                <a:lnTo>
                  <a:pt x="139573" y="152400"/>
                </a:lnTo>
                <a:lnTo>
                  <a:pt x="178688" y="152400"/>
                </a:lnTo>
                <a:lnTo>
                  <a:pt x="170434" y="139700"/>
                </a:lnTo>
                <a:lnTo>
                  <a:pt x="153035" y="114300"/>
                </a:lnTo>
                <a:close/>
              </a:path>
              <a:path w="777875" h="1676400">
                <a:moveTo>
                  <a:pt x="22860" y="0"/>
                </a:moveTo>
                <a:lnTo>
                  <a:pt x="0" y="25400"/>
                </a:lnTo>
                <a:lnTo>
                  <a:pt x="37464" y="63500"/>
                </a:lnTo>
                <a:lnTo>
                  <a:pt x="37211" y="63500"/>
                </a:lnTo>
                <a:lnTo>
                  <a:pt x="55753" y="76200"/>
                </a:lnTo>
                <a:lnTo>
                  <a:pt x="55245" y="76200"/>
                </a:lnTo>
                <a:lnTo>
                  <a:pt x="73533" y="88900"/>
                </a:lnTo>
                <a:lnTo>
                  <a:pt x="72898" y="88900"/>
                </a:lnTo>
                <a:lnTo>
                  <a:pt x="90932" y="101600"/>
                </a:lnTo>
                <a:lnTo>
                  <a:pt x="90297" y="101600"/>
                </a:lnTo>
                <a:lnTo>
                  <a:pt x="107950" y="127000"/>
                </a:lnTo>
                <a:lnTo>
                  <a:pt x="107187" y="114300"/>
                </a:lnTo>
                <a:lnTo>
                  <a:pt x="153035" y="114300"/>
                </a:lnTo>
                <a:lnTo>
                  <a:pt x="135128" y="88900"/>
                </a:lnTo>
                <a:lnTo>
                  <a:pt x="98298" y="63500"/>
                </a:lnTo>
                <a:lnTo>
                  <a:pt x="79375" y="3810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10655" y="3339591"/>
            <a:ext cx="775970" cy="1663700"/>
          </a:xfrm>
          <a:custGeom>
            <a:avLst/>
            <a:gdLst/>
            <a:ahLst/>
            <a:cxnLst/>
            <a:rect l="l" t="t" r="r" b="b"/>
            <a:pathLst>
              <a:path w="775970" h="1663700">
                <a:moveTo>
                  <a:pt x="556005" y="1650999"/>
                </a:moveTo>
                <a:lnTo>
                  <a:pt x="412876" y="1650999"/>
                </a:lnTo>
                <a:lnTo>
                  <a:pt x="423545" y="1663699"/>
                </a:lnTo>
                <a:lnTo>
                  <a:pt x="537972" y="1663699"/>
                </a:lnTo>
                <a:lnTo>
                  <a:pt x="556005" y="1650999"/>
                </a:lnTo>
                <a:close/>
              </a:path>
              <a:path w="775970" h="1663700">
                <a:moveTo>
                  <a:pt x="605154" y="1612899"/>
                </a:moveTo>
                <a:lnTo>
                  <a:pt x="554609" y="1612899"/>
                </a:lnTo>
                <a:lnTo>
                  <a:pt x="539496" y="1625599"/>
                </a:lnTo>
                <a:lnTo>
                  <a:pt x="371348" y="1625599"/>
                </a:lnTo>
                <a:lnTo>
                  <a:pt x="381380" y="1638299"/>
                </a:lnTo>
                <a:lnTo>
                  <a:pt x="391795" y="1650999"/>
                </a:lnTo>
                <a:lnTo>
                  <a:pt x="572897" y="1650999"/>
                </a:lnTo>
                <a:lnTo>
                  <a:pt x="581405" y="1638299"/>
                </a:lnTo>
                <a:lnTo>
                  <a:pt x="589661" y="1638299"/>
                </a:lnTo>
                <a:lnTo>
                  <a:pt x="597662" y="1625599"/>
                </a:lnTo>
                <a:lnTo>
                  <a:pt x="605154" y="1612899"/>
                </a:lnTo>
                <a:close/>
              </a:path>
              <a:path w="775970" h="1663700">
                <a:moveTo>
                  <a:pt x="315087" y="1460499"/>
                </a:moveTo>
                <a:lnTo>
                  <a:pt x="278256" y="1460499"/>
                </a:lnTo>
                <a:lnTo>
                  <a:pt x="283464" y="1485899"/>
                </a:lnTo>
                <a:lnTo>
                  <a:pt x="289178" y="1498599"/>
                </a:lnTo>
                <a:lnTo>
                  <a:pt x="295528" y="1523999"/>
                </a:lnTo>
                <a:lnTo>
                  <a:pt x="317246" y="1562099"/>
                </a:lnTo>
                <a:lnTo>
                  <a:pt x="342646" y="1600199"/>
                </a:lnTo>
                <a:lnTo>
                  <a:pt x="361442" y="1625599"/>
                </a:lnTo>
                <a:lnTo>
                  <a:pt x="428751" y="1625599"/>
                </a:lnTo>
                <a:lnTo>
                  <a:pt x="419226" y="1612899"/>
                </a:lnTo>
                <a:lnTo>
                  <a:pt x="403860" y="1612899"/>
                </a:lnTo>
                <a:lnTo>
                  <a:pt x="394843" y="1600199"/>
                </a:lnTo>
                <a:lnTo>
                  <a:pt x="387730" y="1600199"/>
                </a:lnTo>
                <a:lnTo>
                  <a:pt x="379095" y="1587499"/>
                </a:lnTo>
                <a:lnTo>
                  <a:pt x="379856" y="1587499"/>
                </a:lnTo>
                <a:lnTo>
                  <a:pt x="371475" y="1574799"/>
                </a:lnTo>
                <a:lnTo>
                  <a:pt x="364744" y="1574799"/>
                </a:lnTo>
                <a:lnTo>
                  <a:pt x="356870" y="1562099"/>
                </a:lnTo>
                <a:lnTo>
                  <a:pt x="357504" y="1562099"/>
                </a:lnTo>
                <a:lnTo>
                  <a:pt x="350012" y="1549399"/>
                </a:lnTo>
                <a:lnTo>
                  <a:pt x="350393" y="1549399"/>
                </a:lnTo>
                <a:lnTo>
                  <a:pt x="343153" y="1536699"/>
                </a:lnTo>
                <a:lnTo>
                  <a:pt x="343662" y="1536699"/>
                </a:lnTo>
                <a:lnTo>
                  <a:pt x="336803" y="1523999"/>
                </a:lnTo>
                <a:lnTo>
                  <a:pt x="337185" y="1523999"/>
                </a:lnTo>
                <a:lnTo>
                  <a:pt x="330835" y="1511299"/>
                </a:lnTo>
                <a:lnTo>
                  <a:pt x="331089" y="1511299"/>
                </a:lnTo>
                <a:lnTo>
                  <a:pt x="325120" y="1485899"/>
                </a:lnTo>
                <a:lnTo>
                  <a:pt x="325500" y="1485899"/>
                </a:lnTo>
                <a:lnTo>
                  <a:pt x="320040" y="1473199"/>
                </a:lnTo>
                <a:lnTo>
                  <a:pt x="315087" y="1460499"/>
                </a:lnTo>
                <a:close/>
              </a:path>
              <a:path w="775970" h="1663700">
                <a:moveTo>
                  <a:pt x="541274" y="1612899"/>
                </a:moveTo>
                <a:lnTo>
                  <a:pt x="525145" y="1625599"/>
                </a:lnTo>
                <a:lnTo>
                  <a:pt x="539496" y="1625599"/>
                </a:lnTo>
                <a:lnTo>
                  <a:pt x="541274" y="1612899"/>
                </a:lnTo>
                <a:close/>
              </a:path>
              <a:path w="775970" h="1663700">
                <a:moveTo>
                  <a:pt x="639952" y="1562099"/>
                </a:moveTo>
                <a:lnTo>
                  <a:pt x="601091" y="1562099"/>
                </a:lnTo>
                <a:lnTo>
                  <a:pt x="594614" y="1574799"/>
                </a:lnTo>
                <a:lnTo>
                  <a:pt x="589152" y="1574799"/>
                </a:lnTo>
                <a:lnTo>
                  <a:pt x="582549" y="1587499"/>
                </a:lnTo>
                <a:lnTo>
                  <a:pt x="577215" y="1587499"/>
                </a:lnTo>
                <a:lnTo>
                  <a:pt x="570356" y="1600199"/>
                </a:lnTo>
                <a:lnTo>
                  <a:pt x="565785" y="1600199"/>
                </a:lnTo>
                <a:lnTo>
                  <a:pt x="558673" y="1612899"/>
                </a:lnTo>
                <a:lnTo>
                  <a:pt x="612521" y="1612899"/>
                </a:lnTo>
                <a:lnTo>
                  <a:pt x="619633" y="1600199"/>
                </a:lnTo>
                <a:lnTo>
                  <a:pt x="626618" y="1587499"/>
                </a:lnTo>
                <a:lnTo>
                  <a:pt x="633349" y="1574799"/>
                </a:lnTo>
                <a:lnTo>
                  <a:pt x="639952" y="1562099"/>
                </a:lnTo>
                <a:close/>
              </a:path>
              <a:path w="775970" h="1663700">
                <a:moveTo>
                  <a:pt x="386842" y="1587499"/>
                </a:moveTo>
                <a:lnTo>
                  <a:pt x="387730" y="1600199"/>
                </a:lnTo>
                <a:lnTo>
                  <a:pt x="395731" y="1600199"/>
                </a:lnTo>
                <a:lnTo>
                  <a:pt x="386842" y="1587499"/>
                </a:lnTo>
                <a:close/>
              </a:path>
              <a:path w="775970" h="1663700">
                <a:moveTo>
                  <a:pt x="364109" y="1562099"/>
                </a:moveTo>
                <a:lnTo>
                  <a:pt x="364744" y="1574799"/>
                </a:lnTo>
                <a:lnTo>
                  <a:pt x="372237" y="1574799"/>
                </a:lnTo>
                <a:lnTo>
                  <a:pt x="364109" y="1562099"/>
                </a:lnTo>
                <a:close/>
              </a:path>
              <a:path w="775970" h="1663700">
                <a:moveTo>
                  <a:pt x="681354" y="1358899"/>
                </a:moveTo>
                <a:lnTo>
                  <a:pt x="670305" y="1396999"/>
                </a:lnTo>
                <a:lnTo>
                  <a:pt x="670433" y="1396999"/>
                </a:lnTo>
                <a:lnTo>
                  <a:pt x="659002" y="1435099"/>
                </a:lnTo>
                <a:lnTo>
                  <a:pt x="647700" y="1460499"/>
                </a:lnTo>
                <a:lnTo>
                  <a:pt x="636143" y="1485899"/>
                </a:lnTo>
                <a:lnTo>
                  <a:pt x="636524" y="1485899"/>
                </a:lnTo>
                <a:lnTo>
                  <a:pt x="624459" y="1511299"/>
                </a:lnTo>
                <a:lnTo>
                  <a:pt x="624713" y="1511299"/>
                </a:lnTo>
                <a:lnTo>
                  <a:pt x="618617" y="1523999"/>
                </a:lnTo>
                <a:lnTo>
                  <a:pt x="612648" y="1536699"/>
                </a:lnTo>
                <a:lnTo>
                  <a:pt x="613028" y="1536699"/>
                </a:lnTo>
                <a:lnTo>
                  <a:pt x="606678" y="1549399"/>
                </a:lnTo>
                <a:lnTo>
                  <a:pt x="606933" y="1549399"/>
                </a:lnTo>
                <a:lnTo>
                  <a:pt x="600583" y="1562099"/>
                </a:lnTo>
                <a:lnTo>
                  <a:pt x="646429" y="1562099"/>
                </a:lnTo>
                <a:lnTo>
                  <a:pt x="659129" y="1536699"/>
                </a:lnTo>
                <a:lnTo>
                  <a:pt x="671322" y="1498599"/>
                </a:lnTo>
                <a:lnTo>
                  <a:pt x="683260" y="1473199"/>
                </a:lnTo>
                <a:lnTo>
                  <a:pt x="694944" y="1447799"/>
                </a:lnTo>
                <a:lnTo>
                  <a:pt x="706374" y="1409699"/>
                </a:lnTo>
                <a:lnTo>
                  <a:pt x="717550" y="1371599"/>
                </a:lnTo>
                <a:lnTo>
                  <a:pt x="681227" y="1371599"/>
                </a:lnTo>
                <a:lnTo>
                  <a:pt x="681354" y="1358899"/>
                </a:lnTo>
                <a:close/>
              </a:path>
              <a:path w="775970" h="1663700">
                <a:moveTo>
                  <a:pt x="241553" y="266700"/>
                </a:moveTo>
                <a:lnTo>
                  <a:pt x="202692" y="266700"/>
                </a:lnTo>
                <a:lnTo>
                  <a:pt x="208915" y="292099"/>
                </a:lnTo>
                <a:lnTo>
                  <a:pt x="214884" y="304799"/>
                </a:lnTo>
                <a:lnTo>
                  <a:pt x="214629" y="304799"/>
                </a:lnTo>
                <a:lnTo>
                  <a:pt x="220345" y="330199"/>
                </a:lnTo>
                <a:lnTo>
                  <a:pt x="225678" y="342899"/>
                </a:lnTo>
                <a:lnTo>
                  <a:pt x="230759" y="368299"/>
                </a:lnTo>
                <a:lnTo>
                  <a:pt x="230631" y="368299"/>
                </a:lnTo>
                <a:lnTo>
                  <a:pt x="235585" y="380999"/>
                </a:lnTo>
                <a:lnTo>
                  <a:pt x="240156" y="406399"/>
                </a:lnTo>
                <a:lnTo>
                  <a:pt x="244221" y="431799"/>
                </a:lnTo>
                <a:lnTo>
                  <a:pt x="247650" y="457199"/>
                </a:lnTo>
                <a:lnTo>
                  <a:pt x="250444" y="482599"/>
                </a:lnTo>
                <a:lnTo>
                  <a:pt x="252984" y="507999"/>
                </a:lnTo>
                <a:lnTo>
                  <a:pt x="255016" y="546099"/>
                </a:lnTo>
                <a:lnTo>
                  <a:pt x="256540" y="571499"/>
                </a:lnTo>
                <a:lnTo>
                  <a:pt x="257683" y="609599"/>
                </a:lnTo>
                <a:lnTo>
                  <a:pt x="258572" y="634999"/>
                </a:lnTo>
                <a:lnTo>
                  <a:pt x="259206" y="673099"/>
                </a:lnTo>
                <a:lnTo>
                  <a:pt x="259334" y="711199"/>
                </a:lnTo>
                <a:lnTo>
                  <a:pt x="259461" y="749299"/>
                </a:lnTo>
                <a:lnTo>
                  <a:pt x="259206" y="787399"/>
                </a:lnTo>
                <a:lnTo>
                  <a:pt x="258572" y="863599"/>
                </a:lnTo>
                <a:lnTo>
                  <a:pt x="256540" y="1028699"/>
                </a:lnTo>
                <a:lnTo>
                  <a:pt x="256159" y="1066799"/>
                </a:lnTo>
                <a:lnTo>
                  <a:pt x="255904" y="1104899"/>
                </a:lnTo>
                <a:lnTo>
                  <a:pt x="256031" y="1168399"/>
                </a:lnTo>
                <a:lnTo>
                  <a:pt x="256413" y="1206499"/>
                </a:lnTo>
                <a:lnTo>
                  <a:pt x="257048" y="1244599"/>
                </a:lnTo>
                <a:lnTo>
                  <a:pt x="258064" y="1282699"/>
                </a:lnTo>
                <a:lnTo>
                  <a:pt x="259461" y="1308099"/>
                </a:lnTo>
                <a:lnTo>
                  <a:pt x="261239" y="1333499"/>
                </a:lnTo>
                <a:lnTo>
                  <a:pt x="263525" y="1371599"/>
                </a:lnTo>
                <a:lnTo>
                  <a:pt x="266319" y="1396999"/>
                </a:lnTo>
                <a:lnTo>
                  <a:pt x="269621" y="1422399"/>
                </a:lnTo>
                <a:lnTo>
                  <a:pt x="273558" y="1447799"/>
                </a:lnTo>
                <a:lnTo>
                  <a:pt x="275844" y="1460499"/>
                </a:lnTo>
                <a:lnTo>
                  <a:pt x="315341" y="1460499"/>
                </a:lnTo>
                <a:lnTo>
                  <a:pt x="313054" y="1447799"/>
                </a:lnTo>
                <a:lnTo>
                  <a:pt x="310896" y="1435099"/>
                </a:lnTo>
                <a:lnTo>
                  <a:pt x="307213" y="1409699"/>
                </a:lnTo>
                <a:lnTo>
                  <a:pt x="304165" y="1396999"/>
                </a:lnTo>
                <a:lnTo>
                  <a:pt x="301371" y="1358899"/>
                </a:lnTo>
                <a:lnTo>
                  <a:pt x="299339" y="1333499"/>
                </a:lnTo>
                <a:lnTo>
                  <a:pt x="297434" y="1308099"/>
                </a:lnTo>
                <a:lnTo>
                  <a:pt x="296164" y="1269999"/>
                </a:lnTo>
                <a:lnTo>
                  <a:pt x="295148" y="1244599"/>
                </a:lnTo>
                <a:lnTo>
                  <a:pt x="294513" y="1206499"/>
                </a:lnTo>
                <a:lnTo>
                  <a:pt x="294131" y="1168399"/>
                </a:lnTo>
                <a:lnTo>
                  <a:pt x="294004" y="1104899"/>
                </a:lnTo>
                <a:lnTo>
                  <a:pt x="294259" y="1066799"/>
                </a:lnTo>
                <a:lnTo>
                  <a:pt x="294640" y="1028699"/>
                </a:lnTo>
                <a:lnTo>
                  <a:pt x="296672" y="863599"/>
                </a:lnTo>
                <a:lnTo>
                  <a:pt x="297306" y="787399"/>
                </a:lnTo>
                <a:lnTo>
                  <a:pt x="297561" y="749299"/>
                </a:lnTo>
                <a:lnTo>
                  <a:pt x="297434" y="711199"/>
                </a:lnTo>
                <a:lnTo>
                  <a:pt x="297179" y="673099"/>
                </a:lnTo>
                <a:lnTo>
                  <a:pt x="296672" y="634999"/>
                </a:lnTo>
                <a:lnTo>
                  <a:pt x="295783" y="609599"/>
                </a:lnTo>
                <a:lnTo>
                  <a:pt x="294640" y="571499"/>
                </a:lnTo>
                <a:lnTo>
                  <a:pt x="292989" y="533399"/>
                </a:lnTo>
                <a:lnTo>
                  <a:pt x="290956" y="507999"/>
                </a:lnTo>
                <a:lnTo>
                  <a:pt x="288417" y="482599"/>
                </a:lnTo>
                <a:lnTo>
                  <a:pt x="285369" y="444499"/>
                </a:lnTo>
                <a:lnTo>
                  <a:pt x="281813" y="419099"/>
                </a:lnTo>
                <a:lnTo>
                  <a:pt x="277495" y="393699"/>
                </a:lnTo>
                <a:lnTo>
                  <a:pt x="272796" y="380999"/>
                </a:lnTo>
                <a:lnTo>
                  <a:pt x="267716" y="355599"/>
                </a:lnTo>
                <a:lnTo>
                  <a:pt x="262381" y="330199"/>
                </a:lnTo>
                <a:lnTo>
                  <a:pt x="256794" y="317499"/>
                </a:lnTo>
                <a:lnTo>
                  <a:pt x="250951" y="292099"/>
                </a:lnTo>
                <a:lnTo>
                  <a:pt x="244728" y="279399"/>
                </a:lnTo>
                <a:lnTo>
                  <a:pt x="241553" y="266700"/>
                </a:lnTo>
                <a:close/>
              </a:path>
              <a:path w="775970" h="1663700">
                <a:moveTo>
                  <a:pt x="704113" y="1295820"/>
                </a:moveTo>
                <a:lnTo>
                  <a:pt x="692150" y="1333499"/>
                </a:lnTo>
                <a:lnTo>
                  <a:pt x="681227" y="1371599"/>
                </a:lnTo>
                <a:lnTo>
                  <a:pt x="717550" y="1371599"/>
                </a:lnTo>
                <a:lnTo>
                  <a:pt x="728599" y="1346199"/>
                </a:lnTo>
                <a:lnTo>
                  <a:pt x="738441" y="1307754"/>
                </a:lnTo>
                <a:lnTo>
                  <a:pt x="704113" y="1295820"/>
                </a:lnTo>
                <a:close/>
              </a:path>
              <a:path w="775970" h="1663700">
                <a:moveTo>
                  <a:pt x="769226" y="1282699"/>
                </a:moveTo>
                <a:lnTo>
                  <a:pt x="744854" y="1282699"/>
                </a:lnTo>
                <a:lnTo>
                  <a:pt x="738441" y="1307754"/>
                </a:lnTo>
                <a:lnTo>
                  <a:pt x="775970" y="1320799"/>
                </a:lnTo>
                <a:lnTo>
                  <a:pt x="769226" y="1282699"/>
                </a:lnTo>
                <a:close/>
              </a:path>
              <a:path w="775970" h="1663700">
                <a:moveTo>
                  <a:pt x="744854" y="1282699"/>
                </a:moveTo>
                <a:lnTo>
                  <a:pt x="708278" y="1282699"/>
                </a:lnTo>
                <a:lnTo>
                  <a:pt x="704113" y="1295820"/>
                </a:lnTo>
                <a:lnTo>
                  <a:pt x="738441" y="1307754"/>
                </a:lnTo>
                <a:lnTo>
                  <a:pt x="744854" y="1282699"/>
                </a:lnTo>
                <a:close/>
              </a:path>
              <a:path w="775970" h="1663700">
                <a:moveTo>
                  <a:pt x="753491" y="1193799"/>
                </a:moveTo>
                <a:lnTo>
                  <a:pt x="666369" y="1282699"/>
                </a:lnTo>
                <a:lnTo>
                  <a:pt x="704113" y="1295820"/>
                </a:lnTo>
                <a:lnTo>
                  <a:pt x="708278" y="1282699"/>
                </a:lnTo>
                <a:lnTo>
                  <a:pt x="769226" y="1282699"/>
                </a:lnTo>
                <a:lnTo>
                  <a:pt x="753491" y="1193799"/>
                </a:lnTo>
                <a:close/>
              </a:path>
              <a:path w="775970" h="1663700">
                <a:moveTo>
                  <a:pt x="22605" y="0"/>
                </a:moveTo>
                <a:lnTo>
                  <a:pt x="0" y="25400"/>
                </a:lnTo>
                <a:lnTo>
                  <a:pt x="37338" y="63500"/>
                </a:lnTo>
                <a:lnTo>
                  <a:pt x="36829" y="63500"/>
                </a:lnTo>
                <a:lnTo>
                  <a:pt x="55372" y="76200"/>
                </a:lnTo>
                <a:lnTo>
                  <a:pt x="54991" y="76200"/>
                </a:lnTo>
                <a:lnTo>
                  <a:pt x="73278" y="88900"/>
                </a:lnTo>
                <a:lnTo>
                  <a:pt x="72644" y="88900"/>
                </a:lnTo>
                <a:lnTo>
                  <a:pt x="90677" y="101600"/>
                </a:lnTo>
                <a:lnTo>
                  <a:pt x="90043" y="101600"/>
                </a:lnTo>
                <a:lnTo>
                  <a:pt x="107569" y="114300"/>
                </a:lnTo>
                <a:lnTo>
                  <a:pt x="106806" y="114300"/>
                </a:lnTo>
                <a:lnTo>
                  <a:pt x="123951" y="139700"/>
                </a:lnTo>
                <a:lnTo>
                  <a:pt x="123190" y="139700"/>
                </a:lnTo>
                <a:lnTo>
                  <a:pt x="139826" y="152400"/>
                </a:lnTo>
                <a:lnTo>
                  <a:pt x="139065" y="152400"/>
                </a:lnTo>
                <a:lnTo>
                  <a:pt x="155067" y="177800"/>
                </a:lnTo>
                <a:lnTo>
                  <a:pt x="154559" y="177800"/>
                </a:lnTo>
                <a:lnTo>
                  <a:pt x="162305" y="190500"/>
                </a:lnTo>
                <a:lnTo>
                  <a:pt x="162051" y="190500"/>
                </a:lnTo>
                <a:lnTo>
                  <a:pt x="169545" y="203200"/>
                </a:lnTo>
                <a:lnTo>
                  <a:pt x="169164" y="203200"/>
                </a:lnTo>
                <a:lnTo>
                  <a:pt x="176529" y="215900"/>
                </a:lnTo>
                <a:lnTo>
                  <a:pt x="176275" y="215900"/>
                </a:lnTo>
                <a:lnTo>
                  <a:pt x="183388" y="228600"/>
                </a:lnTo>
                <a:lnTo>
                  <a:pt x="183134" y="228600"/>
                </a:lnTo>
                <a:lnTo>
                  <a:pt x="190119" y="241300"/>
                </a:lnTo>
                <a:lnTo>
                  <a:pt x="189865" y="241300"/>
                </a:lnTo>
                <a:lnTo>
                  <a:pt x="196596" y="254000"/>
                </a:lnTo>
                <a:lnTo>
                  <a:pt x="202946" y="279399"/>
                </a:lnTo>
                <a:lnTo>
                  <a:pt x="202692" y="266700"/>
                </a:lnTo>
                <a:lnTo>
                  <a:pt x="241553" y="266700"/>
                </a:lnTo>
                <a:lnTo>
                  <a:pt x="238378" y="254000"/>
                </a:lnTo>
                <a:lnTo>
                  <a:pt x="231648" y="241300"/>
                </a:lnTo>
                <a:lnTo>
                  <a:pt x="224663" y="228600"/>
                </a:lnTo>
                <a:lnTo>
                  <a:pt x="217424" y="215900"/>
                </a:lnTo>
                <a:lnTo>
                  <a:pt x="210058" y="203200"/>
                </a:lnTo>
                <a:lnTo>
                  <a:pt x="202438" y="177800"/>
                </a:lnTo>
                <a:lnTo>
                  <a:pt x="194564" y="165100"/>
                </a:lnTo>
                <a:lnTo>
                  <a:pt x="186309" y="152400"/>
                </a:lnTo>
                <a:lnTo>
                  <a:pt x="169925" y="139700"/>
                </a:lnTo>
                <a:lnTo>
                  <a:pt x="152526" y="114300"/>
                </a:lnTo>
                <a:lnTo>
                  <a:pt x="134747" y="88900"/>
                </a:lnTo>
                <a:lnTo>
                  <a:pt x="97917" y="63500"/>
                </a:lnTo>
                <a:lnTo>
                  <a:pt x="79121" y="38100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81316" y="3295396"/>
            <a:ext cx="778510" cy="1701800"/>
          </a:xfrm>
          <a:custGeom>
            <a:avLst/>
            <a:gdLst/>
            <a:ahLst/>
            <a:cxnLst/>
            <a:rect l="l" t="t" r="r" b="b"/>
            <a:pathLst>
              <a:path w="778509" h="1701800">
                <a:moveTo>
                  <a:pt x="557402" y="1689099"/>
                </a:moveTo>
                <a:lnTo>
                  <a:pt x="413765" y="1689099"/>
                </a:lnTo>
                <a:lnTo>
                  <a:pt x="424560" y="1701799"/>
                </a:lnTo>
                <a:lnTo>
                  <a:pt x="539241" y="1701799"/>
                </a:lnTo>
                <a:lnTo>
                  <a:pt x="557402" y="1689099"/>
                </a:lnTo>
                <a:close/>
              </a:path>
              <a:path w="778509" h="1701800">
                <a:moveTo>
                  <a:pt x="582929" y="1676399"/>
                </a:moveTo>
                <a:lnTo>
                  <a:pt x="392556" y="1676399"/>
                </a:lnTo>
                <a:lnTo>
                  <a:pt x="402970" y="1689099"/>
                </a:lnTo>
                <a:lnTo>
                  <a:pt x="574166" y="1689099"/>
                </a:lnTo>
                <a:lnTo>
                  <a:pt x="582929" y="1676399"/>
                </a:lnTo>
                <a:close/>
              </a:path>
              <a:path w="778509" h="1701800">
                <a:moveTo>
                  <a:pt x="606551" y="1650999"/>
                </a:moveTo>
                <a:lnTo>
                  <a:pt x="555625" y="1650999"/>
                </a:lnTo>
                <a:lnTo>
                  <a:pt x="540511" y="1663699"/>
                </a:lnTo>
                <a:lnTo>
                  <a:pt x="372109" y="1663699"/>
                </a:lnTo>
                <a:lnTo>
                  <a:pt x="382142" y="1676399"/>
                </a:lnTo>
                <a:lnTo>
                  <a:pt x="591057" y="1676399"/>
                </a:lnTo>
                <a:lnTo>
                  <a:pt x="598931" y="1663699"/>
                </a:lnTo>
                <a:lnTo>
                  <a:pt x="606551" y="1650999"/>
                </a:lnTo>
                <a:close/>
              </a:path>
              <a:path w="778509" h="1701800">
                <a:moveTo>
                  <a:pt x="245363" y="292100"/>
                </a:moveTo>
                <a:lnTo>
                  <a:pt x="209295" y="292100"/>
                </a:lnTo>
                <a:lnTo>
                  <a:pt x="215264" y="317499"/>
                </a:lnTo>
                <a:lnTo>
                  <a:pt x="220979" y="330199"/>
                </a:lnTo>
                <a:lnTo>
                  <a:pt x="226186" y="355599"/>
                </a:lnTo>
                <a:lnTo>
                  <a:pt x="231393" y="368299"/>
                </a:lnTo>
                <a:lnTo>
                  <a:pt x="236219" y="393699"/>
                </a:lnTo>
                <a:lnTo>
                  <a:pt x="240664" y="419099"/>
                </a:lnTo>
                <a:lnTo>
                  <a:pt x="248157" y="469899"/>
                </a:lnTo>
                <a:lnTo>
                  <a:pt x="253618" y="520699"/>
                </a:lnTo>
                <a:lnTo>
                  <a:pt x="255650" y="558799"/>
                </a:lnTo>
                <a:lnTo>
                  <a:pt x="257175" y="584199"/>
                </a:lnTo>
                <a:lnTo>
                  <a:pt x="258444" y="622299"/>
                </a:lnTo>
                <a:lnTo>
                  <a:pt x="259333" y="660399"/>
                </a:lnTo>
                <a:lnTo>
                  <a:pt x="259841" y="698499"/>
                </a:lnTo>
                <a:lnTo>
                  <a:pt x="259968" y="812799"/>
                </a:lnTo>
                <a:lnTo>
                  <a:pt x="259333" y="888999"/>
                </a:lnTo>
                <a:lnTo>
                  <a:pt x="258190" y="965199"/>
                </a:lnTo>
                <a:lnTo>
                  <a:pt x="257301" y="1041399"/>
                </a:lnTo>
                <a:lnTo>
                  <a:pt x="256539" y="1130299"/>
                </a:lnTo>
                <a:lnTo>
                  <a:pt x="256666" y="1206499"/>
                </a:lnTo>
                <a:lnTo>
                  <a:pt x="257048" y="1231899"/>
                </a:lnTo>
                <a:lnTo>
                  <a:pt x="257809" y="1269999"/>
                </a:lnTo>
                <a:lnTo>
                  <a:pt x="258825" y="1308099"/>
                </a:lnTo>
                <a:lnTo>
                  <a:pt x="262000" y="1371599"/>
                </a:lnTo>
                <a:lnTo>
                  <a:pt x="266953" y="1422399"/>
                </a:lnTo>
                <a:lnTo>
                  <a:pt x="272287" y="1460499"/>
                </a:lnTo>
                <a:lnTo>
                  <a:pt x="279018" y="1498599"/>
                </a:lnTo>
                <a:lnTo>
                  <a:pt x="290067" y="1536699"/>
                </a:lnTo>
                <a:lnTo>
                  <a:pt x="296290" y="1549399"/>
                </a:lnTo>
                <a:lnTo>
                  <a:pt x="303022" y="1574799"/>
                </a:lnTo>
                <a:lnTo>
                  <a:pt x="326008" y="1612899"/>
                </a:lnTo>
                <a:lnTo>
                  <a:pt x="352678" y="1650999"/>
                </a:lnTo>
                <a:lnTo>
                  <a:pt x="362203" y="1663699"/>
                </a:lnTo>
                <a:lnTo>
                  <a:pt x="429894" y="1663699"/>
                </a:lnTo>
                <a:lnTo>
                  <a:pt x="420369" y="1650999"/>
                </a:lnTo>
                <a:lnTo>
                  <a:pt x="404875" y="1650999"/>
                </a:lnTo>
                <a:lnTo>
                  <a:pt x="395858" y="1638299"/>
                </a:lnTo>
                <a:lnTo>
                  <a:pt x="396875" y="1638299"/>
                </a:lnTo>
                <a:lnTo>
                  <a:pt x="387857" y="1625599"/>
                </a:lnTo>
                <a:lnTo>
                  <a:pt x="381000" y="1625599"/>
                </a:lnTo>
                <a:lnTo>
                  <a:pt x="372490" y="1612899"/>
                </a:lnTo>
                <a:lnTo>
                  <a:pt x="373252" y="1612899"/>
                </a:lnTo>
                <a:lnTo>
                  <a:pt x="364998" y="1600199"/>
                </a:lnTo>
                <a:lnTo>
                  <a:pt x="358393" y="1600199"/>
                </a:lnTo>
                <a:lnTo>
                  <a:pt x="350774" y="1587499"/>
                </a:lnTo>
                <a:lnTo>
                  <a:pt x="351281" y="1587499"/>
                </a:lnTo>
                <a:lnTo>
                  <a:pt x="344042" y="1574799"/>
                </a:lnTo>
                <a:lnTo>
                  <a:pt x="344550" y="1574799"/>
                </a:lnTo>
                <a:lnTo>
                  <a:pt x="337819" y="1562099"/>
                </a:lnTo>
                <a:lnTo>
                  <a:pt x="338074" y="1562099"/>
                </a:lnTo>
                <a:lnTo>
                  <a:pt x="331597" y="1536699"/>
                </a:lnTo>
                <a:lnTo>
                  <a:pt x="331977" y="1536699"/>
                </a:lnTo>
                <a:lnTo>
                  <a:pt x="326135" y="1523999"/>
                </a:lnTo>
                <a:lnTo>
                  <a:pt x="326389" y="1523999"/>
                </a:lnTo>
                <a:lnTo>
                  <a:pt x="320801" y="1511299"/>
                </a:lnTo>
                <a:lnTo>
                  <a:pt x="321055" y="1511299"/>
                </a:lnTo>
                <a:lnTo>
                  <a:pt x="315975" y="1485899"/>
                </a:lnTo>
                <a:lnTo>
                  <a:pt x="313816" y="1485899"/>
                </a:lnTo>
                <a:lnTo>
                  <a:pt x="311784" y="1473199"/>
                </a:lnTo>
                <a:lnTo>
                  <a:pt x="309879" y="1460499"/>
                </a:lnTo>
                <a:lnTo>
                  <a:pt x="308101" y="1447799"/>
                </a:lnTo>
                <a:lnTo>
                  <a:pt x="304800" y="1422399"/>
                </a:lnTo>
                <a:lnTo>
                  <a:pt x="302259" y="1396999"/>
                </a:lnTo>
                <a:lnTo>
                  <a:pt x="299974" y="1371599"/>
                </a:lnTo>
                <a:lnTo>
                  <a:pt x="298188" y="1333347"/>
                </a:lnTo>
                <a:lnTo>
                  <a:pt x="296925" y="1308099"/>
                </a:lnTo>
                <a:lnTo>
                  <a:pt x="295782" y="1269999"/>
                </a:lnTo>
                <a:lnTo>
                  <a:pt x="295148" y="1231899"/>
                </a:lnTo>
                <a:lnTo>
                  <a:pt x="294766" y="1206499"/>
                </a:lnTo>
                <a:lnTo>
                  <a:pt x="294639" y="1130299"/>
                </a:lnTo>
                <a:lnTo>
                  <a:pt x="296290" y="965199"/>
                </a:lnTo>
                <a:lnTo>
                  <a:pt x="297306" y="888999"/>
                </a:lnTo>
                <a:lnTo>
                  <a:pt x="298068" y="812799"/>
                </a:lnTo>
                <a:lnTo>
                  <a:pt x="298195" y="774699"/>
                </a:lnTo>
                <a:lnTo>
                  <a:pt x="297941" y="698499"/>
                </a:lnTo>
                <a:lnTo>
                  <a:pt x="297306" y="660399"/>
                </a:lnTo>
                <a:lnTo>
                  <a:pt x="296544" y="622299"/>
                </a:lnTo>
                <a:lnTo>
                  <a:pt x="295275" y="584199"/>
                </a:lnTo>
                <a:lnTo>
                  <a:pt x="293624" y="558799"/>
                </a:lnTo>
                <a:lnTo>
                  <a:pt x="291591" y="520699"/>
                </a:lnTo>
                <a:lnTo>
                  <a:pt x="289051" y="495299"/>
                </a:lnTo>
                <a:lnTo>
                  <a:pt x="286003" y="457199"/>
                </a:lnTo>
                <a:lnTo>
                  <a:pt x="282448" y="431799"/>
                </a:lnTo>
                <a:lnTo>
                  <a:pt x="278129" y="406399"/>
                </a:lnTo>
                <a:lnTo>
                  <a:pt x="273430" y="380999"/>
                </a:lnTo>
                <a:lnTo>
                  <a:pt x="268350" y="368299"/>
                </a:lnTo>
                <a:lnTo>
                  <a:pt x="263016" y="342899"/>
                </a:lnTo>
                <a:lnTo>
                  <a:pt x="257428" y="317499"/>
                </a:lnTo>
                <a:lnTo>
                  <a:pt x="251459" y="304800"/>
                </a:lnTo>
                <a:lnTo>
                  <a:pt x="245363" y="292100"/>
                </a:lnTo>
                <a:close/>
              </a:path>
              <a:path w="778509" h="1701800">
                <a:moveTo>
                  <a:pt x="542289" y="1650999"/>
                </a:moveTo>
                <a:lnTo>
                  <a:pt x="526160" y="1663699"/>
                </a:lnTo>
                <a:lnTo>
                  <a:pt x="540511" y="1663699"/>
                </a:lnTo>
                <a:lnTo>
                  <a:pt x="542289" y="1650999"/>
                </a:lnTo>
                <a:close/>
              </a:path>
              <a:path w="778509" h="1701800">
                <a:moveTo>
                  <a:pt x="403859" y="1638299"/>
                </a:moveTo>
                <a:lnTo>
                  <a:pt x="404875" y="1650999"/>
                </a:lnTo>
                <a:lnTo>
                  <a:pt x="413130" y="1650999"/>
                </a:lnTo>
                <a:lnTo>
                  <a:pt x="403859" y="1638299"/>
                </a:lnTo>
                <a:close/>
              </a:path>
              <a:path w="778509" h="1701800">
                <a:moveTo>
                  <a:pt x="704665" y="1320647"/>
                </a:moveTo>
                <a:lnTo>
                  <a:pt x="704595" y="1320799"/>
                </a:lnTo>
                <a:lnTo>
                  <a:pt x="693801" y="1358899"/>
                </a:lnTo>
                <a:lnTo>
                  <a:pt x="682751" y="1396999"/>
                </a:lnTo>
                <a:lnTo>
                  <a:pt x="671702" y="1435099"/>
                </a:lnTo>
                <a:lnTo>
                  <a:pt x="660400" y="1460499"/>
                </a:lnTo>
                <a:lnTo>
                  <a:pt x="660653" y="1460499"/>
                </a:lnTo>
                <a:lnTo>
                  <a:pt x="649097" y="1498599"/>
                </a:lnTo>
                <a:lnTo>
                  <a:pt x="637539" y="1523999"/>
                </a:lnTo>
                <a:lnTo>
                  <a:pt x="637793" y="1523999"/>
                </a:lnTo>
                <a:lnTo>
                  <a:pt x="625728" y="1549399"/>
                </a:lnTo>
                <a:lnTo>
                  <a:pt x="625982" y="1549399"/>
                </a:lnTo>
                <a:lnTo>
                  <a:pt x="619886" y="1562099"/>
                </a:lnTo>
                <a:lnTo>
                  <a:pt x="620140" y="1562099"/>
                </a:lnTo>
                <a:lnTo>
                  <a:pt x="613917" y="1574799"/>
                </a:lnTo>
                <a:lnTo>
                  <a:pt x="614172" y="1574799"/>
                </a:lnTo>
                <a:lnTo>
                  <a:pt x="607949" y="1587499"/>
                </a:lnTo>
                <a:lnTo>
                  <a:pt x="608329" y="1587499"/>
                </a:lnTo>
                <a:lnTo>
                  <a:pt x="601852" y="1600199"/>
                </a:lnTo>
                <a:lnTo>
                  <a:pt x="596137" y="1600199"/>
                </a:lnTo>
                <a:lnTo>
                  <a:pt x="589660" y="1612899"/>
                </a:lnTo>
                <a:lnTo>
                  <a:pt x="590295" y="1612899"/>
                </a:lnTo>
                <a:lnTo>
                  <a:pt x="583691" y="1625599"/>
                </a:lnTo>
                <a:lnTo>
                  <a:pt x="578103" y="1625599"/>
                </a:lnTo>
                <a:lnTo>
                  <a:pt x="571373" y="1638299"/>
                </a:lnTo>
                <a:lnTo>
                  <a:pt x="566547" y="1638299"/>
                </a:lnTo>
                <a:lnTo>
                  <a:pt x="559561" y="1650999"/>
                </a:lnTo>
                <a:lnTo>
                  <a:pt x="613917" y="1650999"/>
                </a:lnTo>
                <a:lnTo>
                  <a:pt x="634745" y="1612899"/>
                </a:lnTo>
                <a:lnTo>
                  <a:pt x="660526" y="1562099"/>
                </a:lnTo>
                <a:lnTo>
                  <a:pt x="684783" y="1511299"/>
                </a:lnTo>
                <a:lnTo>
                  <a:pt x="696340" y="1473199"/>
                </a:lnTo>
                <a:lnTo>
                  <a:pt x="707898" y="1447799"/>
                </a:lnTo>
                <a:lnTo>
                  <a:pt x="730250" y="1371599"/>
                </a:lnTo>
                <a:lnTo>
                  <a:pt x="741172" y="1333499"/>
                </a:lnTo>
                <a:lnTo>
                  <a:pt x="741241" y="1333347"/>
                </a:lnTo>
                <a:lnTo>
                  <a:pt x="704665" y="1320647"/>
                </a:lnTo>
                <a:close/>
              </a:path>
              <a:path w="778509" h="1701800">
                <a:moveTo>
                  <a:pt x="771321" y="1308099"/>
                </a:moveTo>
                <a:lnTo>
                  <a:pt x="710437" y="1308099"/>
                </a:lnTo>
                <a:lnTo>
                  <a:pt x="747013" y="1320799"/>
                </a:lnTo>
                <a:lnTo>
                  <a:pt x="741241" y="1333347"/>
                </a:lnTo>
                <a:lnTo>
                  <a:pt x="778255" y="1346199"/>
                </a:lnTo>
                <a:lnTo>
                  <a:pt x="771321" y="1308099"/>
                </a:lnTo>
                <a:close/>
              </a:path>
              <a:path w="778509" h="1701800">
                <a:moveTo>
                  <a:pt x="710437" y="1308099"/>
                </a:moveTo>
                <a:lnTo>
                  <a:pt x="704665" y="1320647"/>
                </a:lnTo>
                <a:lnTo>
                  <a:pt x="741241" y="1333347"/>
                </a:lnTo>
                <a:lnTo>
                  <a:pt x="747013" y="1320799"/>
                </a:lnTo>
                <a:lnTo>
                  <a:pt x="710437" y="1308099"/>
                </a:lnTo>
                <a:close/>
              </a:path>
              <a:path w="778509" h="1701800">
                <a:moveTo>
                  <a:pt x="755141" y="1219199"/>
                </a:moveTo>
                <a:lnTo>
                  <a:pt x="668527" y="1308099"/>
                </a:lnTo>
                <a:lnTo>
                  <a:pt x="704665" y="1320647"/>
                </a:lnTo>
                <a:lnTo>
                  <a:pt x="710437" y="1308099"/>
                </a:lnTo>
                <a:lnTo>
                  <a:pt x="771321" y="1308099"/>
                </a:lnTo>
                <a:lnTo>
                  <a:pt x="755141" y="1219199"/>
                </a:lnTo>
                <a:close/>
              </a:path>
              <a:path w="778509" h="1701800">
                <a:moveTo>
                  <a:pt x="210566" y="203200"/>
                </a:moveTo>
                <a:lnTo>
                  <a:pt x="169672" y="203200"/>
                </a:lnTo>
                <a:lnTo>
                  <a:pt x="176910" y="228600"/>
                </a:lnTo>
                <a:lnTo>
                  <a:pt x="184023" y="241300"/>
                </a:lnTo>
                <a:lnTo>
                  <a:pt x="183641" y="241300"/>
                </a:lnTo>
                <a:lnTo>
                  <a:pt x="190626" y="254000"/>
                </a:lnTo>
                <a:lnTo>
                  <a:pt x="190373" y="254000"/>
                </a:lnTo>
                <a:lnTo>
                  <a:pt x="197103" y="266700"/>
                </a:lnTo>
                <a:lnTo>
                  <a:pt x="196850" y="266700"/>
                </a:lnTo>
                <a:lnTo>
                  <a:pt x="203453" y="279400"/>
                </a:lnTo>
                <a:lnTo>
                  <a:pt x="203200" y="279400"/>
                </a:lnTo>
                <a:lnTo>
                  <a:pt x="209423" y="304800"/>
                </a:lnTo>
                <a:lnTo>
                  <a:pt x="209295" y="292100"/>
                </a:lnTo>
                <a:lnTo>
                  <a:pt x="245363" y="292100"/>
                </a:lnTo>
                <a:lnTo>
                  <a:pt x="239013" y="266700"/>
                </a:lnTo>
                <a:lnTo>
                  <a:pt x="225298" y="241300"/>
                </a:lnTo>
                <a:lnTo>
                  <a:pt x="218058" y="215900"/>
                </a:lnTo>
                <a:lnTo>
                  <a:pt x="210566" y="203200"/>
                </a:lnTo>
                <a:close/>
              </a:path>
              <a:path w="778509" h="1701800">
                <a:moveTo>
                  <a:pt x="22859" y="0"/>
                </a:moveTo>
                <a:lnTo>
                  <a:pt x="0" y="38100"/>
                </a:lnTo>
                <a:lnTo>
                  <a:pt x="37337" y="63500"/>
                </a:lnTo>
                <a:lnTo>
                  <a:pt x="36956" y="63500"/>
                </a:lnTo>
                <a:lnTo>
                  <a:pt x="55625" y="76200"/>
                </a:lnTo>
                <a:lnTo>
                  <a:pt x="55117" y="76200"/>
                </a:lnTo>
                <a:lnTo>
                  <a:pt x="73405" y="88900"/>
                </a:lnTo>
                <a:lnTo>
                  <a:pt x="72898" y="88900"/>
                </a:lnTo>
                <a:lnTo>
                  <a:pt x="90804" y="101600"/>
                </a:lnTo>
                <a:lnTo>
                  <a:pt x="90169" y="101600"/>
                </a:lnTo>
                <a:lnTo>
                  <a:pt x="107823" y="127000"/>
                </a:lnTo>
                <a:lnTo>
                  <a:pt x="107187" y="127000"/>
                </a:lnTo>
                <a:lnTo>
                  <a:pt x="124332" y="139700"/>
                </a:lnTo>
                <a:lnTo>
                  <a:pt x="123570" y="139700"/>
                </a:lnTo>
                <a:lnTo>
                  <a:pt x="140207" y="165100"/>
                </a:lnTo>
                <a:lnTo>
                  <a:pt x="139445" y="165100"/>
                </a:lnTo>
                <a:lnTo>
                  <a:pt x="155448" y="190500"/>
                </a:lnTo>
                <a:lnTo>
                  <a:pt x="162432" y="190500"/>
                </a:lnTo>
                <a:lnTo>
                  <a:pt x="169925" y="215900"/>
                </a:lnTo>
                <a:lnTo>
                  <a:pt x="169672" y="203200"/>
                </a:lnTo>
                <a:lnTo>
                  <a:pt x="210566" y="203200"/>
                </a:lnTo>
                <a:lnTo>
                  <a:pt x="203073" y="190500"/>
                </a:lnTo>
                <a:lnTo>
                  <a:pt x="195199" y="177800"/>
                </a:lnTo>
                <a:lnTo>
                  <a:pt x="170433" y="139700"/>
                </a:lnTo>
                <a:lnTo>
                  <a:pt x="153034" y="114300"/>
                </a:lnTo>
                <a:lnTo>
                  <a:pt x="135254" y="101600"/>
                </a:lnTo>
                <a:lnTo>
                  <a:pt x="116966" y="76200"/>
                </a:lnTo>
                <a:lnTo>
                  <a:pt x="60578" y="38100"/>
                </a:lnTo>
                <a:lnTo>
                  <a:pt x="22859" y="0"/>
                </a:lnTo>
                <a:close/>
              </a:path>
              <a:path w="778509" h="1701800">
                <a:moveTo>
                  <a:pt x="162432" y="190500"/>
                </a:moveTo>
                <a:lnTo>
                  <a:pt x="154939" y="190500"/>
                </a:lnTo>
                <a:lnTo>
                  <a:pt x="162813" y="203200"/>
                </a:lnTo>
                <a:lnTo>
                  <a:pt x="162432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38928" y="1406652"/>
            <a:ext cx="443484" cy="9006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3892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76188" y="1406652"/>
            <a:ext cx="443484" cy="9006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7618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21068" y="1399032"/>
            <a:ext cx="443483" cy="900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21068" y="139903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87283" y="1368552"/>
            <a:ext cx="441959" cy="9006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87283" y="1368552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20640" y="2508504"/>
            <a:ext cx="443484" cy="899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20640" y="2508504"/>
            <a:ext cx="443865" cy="899160"/>
          </a:xfrm>
          <a:custGeom>
            <a:avLst/>
            <a:gdLst/>
            <a:ahLst/>
            <a:cxnLst/>
            <a:rect l="l" t="t" r="r" b="b"/>
            <a:pathLst>
              <a:path w="443864" h="899160">
                <a:moveTo>
                  <a:pt x="0" y="899160"/>
                </a:moveTo>
                <a:lnTo>
                  <a:pt x="443484" y="899160"/>
                </a:lnTo>
                <a:lnTo>
                  <a:pt x="44348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53328" y="2493264"/>
            <a:ext cx="443484" cy="900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53328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40880" y="2514600"/>
            <a:ext cx="441959" cy="9006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0880" y="2514600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90331" y="2493264"/>
            <a:ext cx="443483" cy="900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90331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22697" y="3733038"/>
            <a:ext cx="3944620" cy="1422400"/>
          </a:xfrm>
          <a:custGeom>
            <a:avLst/>
            <a:gdLst/>
            <a:ahLst/>
            <a:cxnLst/>
            <a:rect l="l" t="t" r="r" b="b"/>
            <a:pathLst>
              <a:path w="3944620" h="1422400">
                <a:moveTo>
                  <a:pt x="0" y="1421892"/>
                </a:moveTo>
                <a:lnTo>
                  <a:pt x="3944111" y="1421892"/>
                </a:lnTo>
                <a:lnTo>
                  <a:pt x="3944111" y="0"/>
                </a:lnTo>
                <a:lnTo>
                  <a:pt x="0" y="0"/>
                </a:lnTo>
                <a:lnTo>
                  <a:pt x="0" y="142189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563994" y="5219191"/>
            <a:ext cx="2066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lang="zh-CN" altLang="en-US" sz="2800" spc="-5" dirty="0">
                <a:latin typeface="Times New Roman"/>
                <a:cs typeface="Times New Roman"/>
              </a:rPr>
              <a:t>解码器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1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1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1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271271" y="385572"/>
                </a:moveTo>
                <a:lnTo>
                  <a:pt x="0" y="385572"/>
                </a:lnTo>
                <a:lnTo>
                  <a:pt x="135636" y="521208"/>
                </a:lnTo>
                <a:lnTo>
                  <a:pt x="271271" y="385572"/>
                </a:lnTo>
                <a:close/>
              </a:path>
              <a:path w="271779" h="521335">
                <a:moveTo>
                  <a:pt x="203453" y="135636"/>
                </a:moveTo>
                <a:lnTo>
                  <a:pt x="67817" y="135636"/>
                </a:lnTo>
                <a:lnTo>
                  <a:pt x="67817" y="385572"/>
                </a:lnTo>
                <a:lnTo>
                  <a:pt x="203453" y="385572"/>
                </a:lnTo>
                <a:lnTo>
                  <a:pt x="203453" y="135636"/>
                </a:lnTo>
                <a:close/>
              </a:path>
              <a:path w="271779" h="521335">
                <a:moveTo>
                  <a:pt x="135636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0" y="135636"/>
                </a:moveTo>
                <a:lnTo>
                  <a:pt x="135636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5572"/>
                </a:lnTo>
                <a:lnTo>
                  <a:pt x="271271" y="385572"/>
                </a:lnTo>
                <a:lnTo>
                  <a:pt x="135636" y="521208"/>
                </a:lnTo>
                <a:lnTo>
                  <a:pt x="0" y="385572"/>
                </a:lnTo>
                <a:lnTo>
                  <a:pt x="67817" y="385572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2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2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6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4" y="135636"/>
                </a:moveTo>
                <a:lnTo>
                  <a:pt x="67818" y="135636"/>
                </a:lnTo>
                <a:lnTo>
                  <a:pt x="67818" y="384048"/>
                </a:lnTo>
                <a:lnTo>
                  <a:pt x="203454" y="384048"/>
                </a:lnTo>
                <a:lnTo>
                  <a:pt x="203454" y="135636"/>
                </a:lnTo>
                <a:close/>
              </a:path>
              <a:path w="271779" h="520064">
                <a:moveTo>
                  <a:pt x="135636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6" y="0"/>
                </a:lnTo>
                <a:lnTo>
                  <a:pt x="271272" y="135636"/>
                </a:lnTo>
                <a:lnTo>
                  <a:pt x="203454" y="135636"/>
                </a:lnTo>
                <a:lnTo>
                  <a:pt x="203454" y="384048"/>
                </a:lnTo>
                <a:lnTo>
                  <a:pt x="271272" y="384048"/>
                </a:lnTo>
                <a:lnTo>
                  <a:pt x="135636" y="519684"/>
                </a:lnTo>
                <a:lnTo>
                  <a:pt x="0" y="384048"/>
                </a:lnTo>
                <a:lnTo>
                  <a:pt x="67818" y="384048"/>
                </a:lnTo>
                <a:lnTo>
                  <a:pt x="67818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855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8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01539" y="271254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149466" y="2689986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41591" y="2718638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063865" y="271254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95138" y="1634997"/>
            <a:ext cx="115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6780" algn="l"/>
              </a:tabLst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2314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2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22414" y="1665808"/>
            <a:ext cx="260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106536" y="1597278"/>
            <a:ext cx="260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552194" y="3196589"/>
            <a:ext cx="20485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lang="zh-CN" altLang="en-US" sz="2800" spc="-5" dirty="0">
                <a:latin typeface="Times New Roman"/>
                <a:cs typeface="Times New Roman"/>
              </a:rPr>
              <a:t>编码器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149978" y="5466994"/>
            <a:ext cx="2063750" cy="117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Times New Roman"/>
                <a:cs typeface="Times New Roman"/>
              </a:rPr>
              <a:t>声学特征</a:t>
            </a:r>
            <a:r>
              <a:rPr sz="2400" spc="-5" dirty="0" smtClean="0">
                <a:latin typeface="Times New Roman"/>
                <a:cs typeface="Times New Roman"/>
              </a:rPr>
              <a:t>  </a:t>
            </a:r>
            <a:endParaRPr lang="en-US" sz="2400" dirty="0">
              <a:latin typeface="Times New Roman"/>
              <a:cs typeface="Times New Roman"/>
            </a:endParaRPr>
          </a:p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lang="zh-CN" altLang="en-US" sz="2400" dirty="0" smtClean="0">
                <a:latin typeface="Times New Roman"/>
                <a:cs typeface="Times New Roman"/>
              </a:rPr>
              <a:t>音频片段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6231" y="912113"/>
            <a:ext cx="3939540" cy="19114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10" dirty="0" smtClean="0">
                <a:latin typeface="Calibri Light"/>
                <a:cs typeface="Calibri Light"/>
              </a:rPr>
              <a:t>自动编码器</a:t>
            </a:r>
            <a:endParaRPr sz="4400" dirty="0">
              <a:latin typeface="Calibri Light"/>
              <a:cs typeface="Calibri Light"/>
            </a:endParaRPr>
          </a:p>
          <a:p>
            <a:pPr marL="12700" marR="5080" indent="375920">
              <a:lnSpc>
                <a:spcPct val="100000"/>
              </a:lnSpc>
              <a:spcBef>
                <a:spcPts val="2830"/>
              </a:spcBef>
            </a:pPr>
            <a:r>
              <a:rPr lang="zh-CN" altLang="en-US" sz="2800" spc="-10" dirty="0" smtClean="0">
                <a:solidFill>
                  <a:srgbClr val="FF0000"/>
                </a:solidFill>
                <a:latin typeface="Calibri"/>
                <a:cs typeface="Calibri"/>
              </a:rPr>
              <a:t>对</a:t>
            </a:r>
            <a:r>
              <a:rPr lang="en-US" altLang="zh-CN" sz="2800" spc="-1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RNN</a:t>
            </a:r>
            <a:r>
              <a:rPr lang="zh-CN" altLang="en-US" sz="2800" spc="-10" dirty="0" smtClean="0">
                <a:solidFill>
                  <a:srgbClr val="FF0000"/>
                </a:solidFill>
                <a:latin typeface="Calibri"/>
                <a:cs typeface="Calibri"/>
              </a:rPr>
              <a:t>编码器和解码器进行了联合训练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453888" y="923290"/>
            <a:ext cx="284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      输出声学特征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487680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lang="zh-CN" altLang="en-US" spc="-5" dirty="0" smtClean="0"/>
              <a:t>音频词向量</a:t>
            </a:r>
            <a:endParaRPr spc="-50" dirty="0"/>
          </a:p>
          <a:p>
            <a:pPr marL="12700">
              <a:lnSpc>
                <a:spcPts val="5015"/>
              </a:lnSpc>
            </a:pPr>
            <a:r>
              <a:rPr dirty="0"/>
              <a:t>- </a:t>
            </a:r>
            <a:r>
              <a:rPr lang="zh-CN" altLang="en-US" spc="-20" dirty="0"/>
              <a:t>结果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514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可视化词的嵌入向量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3782" y="2503877"/>
            <a:ext cx="7271043" cy="3955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6623" y="2766060"/>
            <a:ext cx="120395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0192" y="3537203"/>
            <a:ext cx="118871" cy="12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23788" y="4558284"/>
            <a:ext cx="132587" cy="13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8808" y="4158996"/>
            <a:ext cx="132588" cy="13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3392" y="2749295"/>
            <a:ext cx="601980" cy="266700"/>
          </a:xfrm>
          <a:prstGeom prst="rect">
            <a:avLst/>
          </a:prstGeom>
          <a:solidFill>
            <a:srgbClr val="EC7C30"/>
          </a:solidFill>
          <a:ln w="12191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5040" y="4238244"/>
            <a:ext cx="678180" cy="3384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3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6596" y="4288535"/>
            <a:ext cx="733425" cy="281940"/>
          </a:xfrm>
          <a:custGeom>
            <a:avLst/>
            <a:gdLst/>
            <a:ahLst/>
            <a:cxnLst/>
            <a:rect l="l" t="t" r="r" b="b"/>
            <a:pathLst>
              <a:path w="733425" h="281939">
                <a:moveTo>
                  <a:pt x="0" y="281939"/>
                </a:moveTo>
                <a:lnTo>
                  <a:pt x="733044" y="281939"/>
                </a:lnTo>
                <a:lnTo>
                  <a:pt x="73304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6596" y="4288535"/>
            <a:ext cx="733425" cy="281940"/>
          </a:xfrm>
          <a:custGeom>
            <a:avLst/>
            <a:gdLst/>
            <a:ahLst/>
            <a:cxnLst/>
            <a:rect l="l" t="t" r="r" b="b"/>
            <a:pathLst>
              <a:path w="733425" h="281939">
                <a:moveTo>
                  <a:pt x="0" y="281939"/>
                </a:moveTo>
                <a:lnTo>
                  <a:pt x="733044" y="281939"/>
                </a:lnTo>
                <a:lnTo>
                  <a:pt x="73304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06596" y="4265117"/>
            <a:ext cx="733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07842" y="2829432"/>
            <a:ext cx="3143885" cy="1767205"/>
          </a:xfrm>
          <a:custGeom>
            <a:avLst/>
            <a:gdLst/>
            <a:ahLst/>
            <a:cxnLst/>
            <a:rect l="l" t="t" r="r" b="b"/>
            <a:pathLst>
              <a:path w="3143885" h="1767204">
                <a:moveTo>
                  <a:pt x="3034799" y="1727694"/>
                </a:moveTo>
                <a:lnTo>
                  <a:pt x="3016249" y="1760981"/>
                </a:lnTo>
                <a:lnTo>
                  <a:pt x="3143885" y="1766823"/>
                </a:lnTo>
                <a:lnTo>
                  <a:pt x="3123545" y="1736978"/>
                </a:lnTo>
                <a:lnTo>
                  <a:pt x="3051429" y="1736978"/>
                </a:lnTo>
                <a:lnTo>
                  <a:pt x="3034799" y="1727694"/>
                </a:lnTo>
                <a:close/>
              </a:path>
              <a:path w="3143885" h="1767204">
                <a:moveTo>
                  <a:pt x="3053341" y="1694420"/>
                </a:moveTo>
                <a:lnTo>
                  <a:pt x="3034799" y="1727694"/>
                </a:lnTo>
                <a:lnTo>
                  <a:pt x="3051429" y="1736978"/>
                </a:lnTo>
                <a:lnTo>
                  <a:pt x="3069971" y="1703704"/>
                </a:lnTo>
                <a:lnTo>
                  <a:pt x="3053341" y="1694420"/>
                </a:lnTo>
                <a:close/>
              </a:path>
              <a:path w="3143885" h="1767204">
                <a:moveTo>
                  <a:pt x="3071876" y="1661159"/>
                </a:moveTo>
                <a:lnTo>
                  <a:pt x="3053341" y="1694420"/>
                </a:lnTo>
                <a:lnTo>
                  <a:pt x="3069971" y="1703704"/>
                </a:lnTo>
                <a:lnTo>
                  <a:pt x="3051429" y="1736978"/>
                </a:lnTo>
                <a:lnTo>
                  <a:pt x="3123545" y="1736978"/>
                </a:lnTo>
                <a:lnTo>
                  <a:pt x="3071876" y="1661159"/>
                </a:lnTo>
                <a:close/>
              </a:path>
              <a:path w="3143885" h="1767204">
                <a:moveTo>
                  <a:pt x="18542" y="0"/>
                </a:moveTo>
                <a:lnTo>
                  <a:pt x="0" y="33274"/>
                </a:lnTo>
                <a:lnTo>
                  <a:pt x="3034799" y="1727694"/>
                </a:lnTo>
                <a:lnTo>
                  <a:pt x="3053341" y="1694420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791" y="3623436"/>
            <a:ext cx="1059180" cy="602615"/>
          </a:xfrm>
          <a:custGeom>
            <a:avLst/>
            <a:gdLst/>
            <a:ahLst/>
            <a:cxnLst/>
            <a:rect l="l" t="t" r="r" b="b"/>
            <a:pathLst>
              <a:path w="1059179" h="602614">
                <a:moveTo>
                  <a:pt x="949964" y="563237"/>
                </a:moveTo>
                <a:lnTo>
                  <a:pt x="931418" y="596519"/>
                </a:lnTo>
                <a:lnTo>
                  <a:pt x="1059053" y="602233"/>
                </a:lnTo>
                <a:lnTo>
                  <a:pt x="1038776" y="572515"/>
                </a:lnTo>
                <a:lnTo>
                  <a:pt x="966596" y="572515"/>
                </a:lnTo>
                <a:lnTo>
                  <a:pt x="949964" y="563237"/>
                </a:lnTo>
                <a:close/>
              </a:path>
              <a:path w="1059179" h="602614">
                <a:moveTo>
                  <a:pt x="968506" y="529963"/>
                </a:moveTo>
                <a:lnTo>
                  <a:pt x="949964" y="563237"/>
                </a:lnTo>
                <a:lnTo>
                  <a:pt x="966596" y="572515"/>
                </a:lnTo>
                <a:lnTo>
                  <a:pt x="985138" y="539242"/>
                </a:lnTo>
                <a:lnTo>
                  <a:pt x="968506" y="529963"/>
                </a:lnTo>
                <a:close/>
              </a:path>
              <a:path w="1059179" h="602614">
                <a:moveTo>
                  <a:pt x="987044" y="496696"/>
                </a:moveTo>
                <a:lnTo>
                  <a:pt x="968506" y="529963"/>
                </a:lnTo>
                <a:lnTo>
                  <a:pt x="985138" y="539242"/>
                </a:lnTo>
                <a:lnTo>
                  <a:pt x="966596" y="572515"/>
                </a:lnTo>
                <a:lnTo>
                  <a:pt x="1038776" y="572515"/>
                </a:lnTo>
                <a:lnTo>
                  <a:pt x="987044" y="496696"/>
                </a:lnTo>
                <a:close/>
              </a:path>
              <a:path w="1059179" h="602614">
                <a:moveTo>
                  <a:pt x="18541" y="0"/>
                </a:moveTo>
                <a:lnTo>
                  <a:pt x="0" y="33274"/>
                </a:lnTo>
                <a:lnTo>
                  <a:pt x="949964" y="563237"/>
                </a:lnTo>
                <a:lnTo>
                  <a:pt x="968506" y="52996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47188" y="3230879"/>
            <a:ext cx="668020" cy="30353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216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079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WaveNet</a:t>
            </a:r>
            <a:r>
              <a:rPr spc="-10" dirty="0"/>
              <a:t> </a:t>
            </a:r>
            <a:r>
              <a:rPr dirty="0"/>
              <a:t>(DeepMind)</a:t>
            </a:r>
          </a:p>
        </p:txBody>
      </p:sp>
      <p:sp>
        <p:nvSpPr>
          <p:cNvPr id="3" name="object 3"/>
          <p:cNvSpPr/>
          <p:nvPr/>
        </p:nvSpPr>
        <p:spPr>
          <a:xfrm>
            <a:off x="657924" y="2011679"/>
            <a:ext cx="6899944" cy="373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9925" y="6146698"/>
            <a:ext cx="632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https://deepmind.com/blog/wavenet-generative-model-raw-audio/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944" y="2488768"/>
            <a:ext cx="62153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6000" spc="-5" dirty="0" smtClean="0"/>
              <a:t>结束语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767" y="533400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624840" y="1822704"/>
            <a:ext cx="7894320" cy="435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5136" y="1950466"/>
            <a:ext cx="7037705" cy="40748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I: </a:t>
            </a: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深度学习的介绍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9370"/>
              </a:lnSpc>
              <a:spcBef>
                <a:spcPts val="131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II: </a:t>
            </a: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训练神经网络的技巧                </a:t>
            </a:r>
            <a:r>
              <a:rPr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III: </a:t>
            </a:r>
            <a:r>
              <a:rPr lang="zh-CN" altLang="en-US" sz="2800" spc="-30" dirty="0" smtClean="0">
                <a:solidFill>
                  <a:srgbClr val="FFFFFF"/>
                </a:solidFill>
                <a:latin typeface="Calibri"/>
                <a:cs typeface="Calibri"/>
              </a:rPr>
              <a:t>神经网络的变体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IV: </a:t>
            </a: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下一</a:t>
            </a: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个浪潮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880360"/>
            <a:ext cx="1603248" cy="159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67984" y="4839080"/>
            <a:ext cx="919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5080" indent="-114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ut 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8188" y="5186553"/>
            <a:ext cx="17900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6594" y="4904994"/>
            <a:ext cx="2940050" cy="181610"/>
          </a:xfrm>
          <a:custGeom>
            <a:avLst/>
            <a:gdLst/>
            <a:ahLst/>
            <a:cxnLst/>
            <a:rect l="l" t="t" r="r" b="b"/>
            <a:pathLst>
              <a:path w="2940050" h="181610">
                <a:moveTo>
                  <a:pt x="2939796" y="0"/>
                </a:moveTo>
                <a:lnTo>
                  <a:pt x="2907387" y="39859"/>
                </a:lnTo>
                <a:lnTo>
                  <a:pt x="2869746" y="56696"/>
                </a:lnTo>
                <a:lnTo>
                  <a:pt x="2820364" y="70743"/>
                </a:lnTo>
                <a:lnTo>
                  <a:pt x="2761153" y="81454"/>
                </a:lnTo>
                <a:lnTo>
                  <a:pt x="2694027" y="88280"/>
                </a:lnTo>
                <a:lnTo>
                  <a:pt x="2620898" y="90677"/>
                </a:lnTo>
                <a:lnTo>
                  <a:pt x="1788795" y="90677"/>
                </a:lnTo>
                <a:lnTo>
                  <a:pt x="1715666" y="93075"/>
                </a:lnTo>
                <a:lnTo>
                  <a:pt x="1648540" y="99901"/>
                </a:lnTo>
                <a:lnTo>
                  <a:pt x="1589329" y="110612"/>
                </a:lnTo>
                <a:lnTo>
                  <a:pt x="1539947" y="124659"/>
                </a:lnTo>
                <a:lnTo>
                  <a:pt x="1502306" y="141496"/>
                </a:lnTo>
                <a:lnTo>
                  <a:pt x="1469897" y="181355"/>
                </a:lnTo>
                <a:lnTo>
                  <a:pt x="1461477" y="160577"/>
                </a:lnTo>
                <a:lnTo>
                  <a:pt x="1399848" y="124659"/>
                </a:lnTo>
                <a:lnTo>
                  <a:pt x="1350466" y="110612"/>
                </a:lnTo>
                <a:lnTo>
                  <a:pt x="1291255" y="99901"/>
                </a:lnTo>
                <a:lnTo>
                  <a:pt x="1224129" y="93075"/>
                </a:lnTo>
                <a:lnTo>
                  <a:pt x="1151001" y="90677"/>
                </a:lnTo>
                <a:lnTo>
                  <a:pt x="318897" y="90677"/>
                </a:lnTo>
                <a:lnTo>
                  <a:pt x="245768" y="88280"/>
                </a:lnTo>
                <a:lnTo>
                  <a:pt x="178642" y="81454"/>
                </a:lnTo>
                <a:lnTo>
                  <a:pt x="119431" y="70743"/>
                </a:lnTo>
                <a:lnTo>
                  <a:pt x="70049" y="56696"/>
                </a:lnTo>
                <a:lnTo>
                  <a:pt x="32408" y="39859"/>
                </a:lnTo>
                <a:lnTo>
                  <a:pt x="8420" y="2077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1308" y="22524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7" y="2625852"/>
                </a:lnTo>
                <a:lnTo>
                  <a:pt x="498347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3932" y="4844033"/>
            <a:ext cx="702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Input  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b="1" spc="-4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 smtClean="0"/>
              <a:t>示例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7250430" y="1784350"/>
            <a:ext cx="911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35090" y="323545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5" y="0"/>
                </a:moveTo>
                <a:lnTo>
                  <a:pt x="940815" y="77724"/>
                </a:lnTo>
                <a:lnTo>
                  <a:pt x="992632" y="51815"/>
                </a:lnTo>
                <a:lnTo>
                  <a:pt x="953769" y="51815"/>
                </a:lnTo>
                <a:lnTo>
                  <a:pt x="953769" y="25908"/>
                </a:lnTo>
                <a:lnTo>
                  <a:pt x="992632" y="25908"/>
                </a:lnTo>
                <a:lnTo>
                  <a:pt x="940815" y="0"/>
                </a:lnTo>
                <a:close/>
              </a:path>
              <a:path w="1018540" h="78104">
                <a:moveTo>
                  <a:pt x="9408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40815" y="51815"/>
                </a:lnTo>
                <a:lnTo>
                  <a:pt x="940815" y="25908"/>
                </a:lnTo>
                <a:close/>
              </a:path>
              <a:path w="1018540" h="78104">
                <a:moveTo>
                  <a:pt x="992632" y="25908"/>
                </a:moveTo>
                <a:lnTo>
                  <a:pt x="953769" y="25908"/>
                </a:lnTo>
                <a:lnTo>
                  <a:pt x="953769" y="51815"/>
                </a:lnTo>
                <a:lnTo>
                  <a:pt x="992632" y="51815"/>
                </a:lnTo>
                <a:lnTo>
                  <a:pt x="1018539" y="38862"/>
                </a:lnTo>
                <a:lnTo>
                  <a:pt x="99263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43293" y="4480559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39" y="0"/>
                </a:moveTo>
                <a:lnTo>
                  <a:pt x="828039" y="77723"/>
                </a:lnTo>
                <a:lnTo>
                  <a:pt x="879855" y="51815"/>
                </a:lnTo>
                <a:lnTo>
                  <a:pt x="840994" y="51815"/>
                </a:lnTo>
                <a:lnTo>
                  <a:pt x="840994" y="25907"/>
                </a:lnTo>
                <a:lnTo>
                  <a:pt x="879855" y="25907"/>
                </a:lnTo>
                <a:lnTo>
                  <a:pt x="828039" y="0"/>
                </a:lnTo>
                <a:close/>
              </a:path>
              <a:path w="906145" h="78104">
                <a:moveTo>
                  <a:pt x="8280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28039" y="51815"/>
                </a:lnTo>
                <a:lnTo>
                  <a:pt x="828039" y="25907"/>
                </a:lnTo>
                <a:close/>
              </a:path>
              <a:path w="906145" h="78104">
                <a:moveTo>
                  <a:pt x="879855" y="25907"/>
                </a:moveTo>
                <a:lnTo>
                  <a:pt x="840994" y="25907"/>
                </a:lnTo>
                <a:lnTo>
                  <a:pt x="840994" y="51815"/>
                </a:lnTo>
                <a:lnTo>
                  <a:pt x="879855" y="51815"/>
                </a:lnTo>
                <a:lnTo>
                  <a:pt x="905763" y="38862"/>
                </a:lnTo>
                <a:lnTo>
                  <a:pt x="87985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0705" y="2456688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3" y="0"/>
                </a:moveTo>
                <a:lnTo>
                  <a:pt x="972693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8"/>
                </a:lnTo>
                <a:lnTo>
                  <a:pt x="1024509" y="25908"/>
                </a:lnTo>
                <a:lnTo>
                  <a:pt x="972693" y="0"/>
                </a:lnTo>
                <a:close/>
              </a:path>
              <a:path w="1050925" h="78105">
                <a:moveTo>
                  <a:pt x="97269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72693" y="51815"/>
                </a:lnTo>
                <a:lnTo>
                  <a:pt x="972693" y="25908"/>
                </a:lnTo>
                <a:close/>
              </a:path>
              <a:path w="1050925" h="78105">
                <a:moveTo>
                  <a:pt x="1024509" y="25908"/>
                </a:moveTo>
                <a:lnTo>
                  <a:pt x="985647" y="25908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7" y="38862"/>
                </a:lnTo>
                <a:lnTo>
                  <a:pt x="10245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9888" y="297027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9888" y="29702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983" y="2400300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5983" y="24003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65825" y="2875579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03932" y="22250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59" y="2676144"/>
                </a:lnTo>
                <a:lnTo>
                  <a:pt x="746759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01467" y="2235707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1467" y="22357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04516" y="3014472"/>
            <a:ext cx="573023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04516" y="3014472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1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1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2323" y="4242815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92323" y="42428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56916" y="36690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99032" y="4367784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99032" y="43677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49222" y="4259359"/>
            <a:ext cx="31432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5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42338" y="365709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29811" y="220827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19606" y="1651608"/>
            <a:ext cx="3460750" cy="105664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1238250" algn="l"/>
                <a:tab pos="2563495" algn="l"/>
              </a:tabLst>
            </a:pPr>
            <a:r>
              <a:rPr sz="2400" dirty="0">
                <a:latin typeface="Calibri"/>
                <a:cs typeface="Calibri"/>
              </a:rPr>
              <a:t>Input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130"/>
              </a:spcBef>
            </a:pPr>
            <a:r>
              <a:rPr sz="2550" i="1" spc="-75" dirty="0">
                <a:latin typeface="Times New Roman"/>
                <a:cs typeface="Times New Roman"/>
              </a:rPr>
              <a:t>x</a:t>
            </a:r>
            <a:r>
              <a:rPr sz="2250" spc="-11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16679" y="2235707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16679" y="22357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19728" y="3014472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9728" y="30144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07535" y="4242815"/>
            <a:ext cx="574548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07535" y="42428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72763" y="36690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47232" y="22250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06972" y="1784350"/>
            <a:ext cx="870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23432" y="2217420"/>
            <a:ext cx="573023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23432" y="221742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3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24955" y="2976372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4955" y="29763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32576" y="4223003"/>
            <a:ext cx="573024" cy="5745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32576" y="422300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97167" y="364667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9894" y="2202256"/>
            <a:ext cx="50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75961" y="4179570"/>
            <a:ext cx="50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76777" y="24841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76777" y="32766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67633" y="44988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68904" y="25229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7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49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67379" y="25140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64585" y="25185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67126" y="32951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55442" y="25229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1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1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1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1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56585" y="33017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42185" y="24869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1264" y="25618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2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27707" y="25665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40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1"/>
                </a:lnTo>
                <a:lnTo>
                  <a:pt x="851789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9" y="1898904"/>
                </a:lnTo>
                <a:lnTo>
                  <a:pt x="828040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59585" y="25229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5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5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3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31264" y="31290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9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3" y="120269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22501" y="31348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93113" y="25229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30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30" y="55371"/>
                </a:lnTo>
                <a:lnTo>
                  <a:pt x="797432" y="64896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30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6"/>
                </a:lnTo>
                <a:lnTo>
                  <a:pt x="773430" y="55371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30" y="55371"/>
                </a:lnTo>
                <a:lnTo>
                  <a:pt x="814125" y="55371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68601" y="33017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6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79016" y="44897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2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5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4" y="40132"/>
                </a:lnTo>
                <a:lnTo>
                  <a:pt x="737742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66765" y="24780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6765" y="3268979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57621" y="449122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60415" y="251688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57367" y="2507995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4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4" y="731646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54573" y="2512441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58638" y="3289046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45429" y="251688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4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1" y="56134"/>
                </a:lnTo>
                <a:close/>
              </a:path>
              <a:path w="772160" h="2011679">
                <a:moveTo>
                  <a:pt x="762889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46572" y="329565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63139" y="1770888"/>
            <a:ext cx="4875530" cy="3884929"/>
          </a:xfrm>
          <a:custGeom>
            <a:avLst/>
            <a:gdLst/>
            <a:ahLst/>
            <a:cxnLst/>
            <a:rect l="l" t="t" r="r" b="b"/>
            <a:pathLst>
              <a:path w="4875530" h="3884929">
                <a:moveTo>
                  <a:pt x="0" y="3884676"/>
                </a:moveTo>
                <a:lnTo>
                  <a:pt x="4875275" y="3884676"/>
                </a:lnTo>
                <a:lnTo>
                  <a:pt x="4875275" y="0"/>
                </a:lnTo>
                <a:lnTo>
                  <a:pt x="0" y="0"/>
                </a:lnTo>
                <a:lnTo>
                  <a:pt x="0" y="388467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432547" y="3529228"/>
            <a:ext cx="546735" cy="407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</a:pPr>
            <a:r>
              <a:rPr sz="3200" spc="-5" dirty="0">
                <a:latin typeface="Calibri"/>
                <a:cs typeface="Calibri"/>
              </a:rPr>
              <a:t>“2”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573391" y="37598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463028" y="2253995"/>
            <a:ext cx="498475" cy="262636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75676" y="2267711"/>
            <a:ext cx="979931" cy="579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116823" y="2221992"/>
            <a:ext cx="896112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35111" y="2307335"/>
            <a:ext cx="861059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135111" y="2321433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081771" y="3049523"/>
            <a:ext cx="966216" cy="5791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6823" y="3002279"/>
            <a:ext cx="896112" cy="7589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41207" y="3089148"/>
            <a:ext cx="847344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141207" y="3102990"/>
            <a:ext cx="84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081771" y="4323588"/>
            <a:ext cx="954024" cy="5791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0728" y="4276344"/>
            <a:ext cx="896112" cy="7589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41207" y="4363211"/>
            <a:ext cx="835151" cy="4617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141207" y="4377308"/>
            <a:ext cx="835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442705" y="374980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357627" y="2936748"/>
            <a:ext cx="4727448" cy="15011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92095" y="2874264"/>
            <a:ext cx="4864608" cy="17190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417064" y="2976372"/>
            <a:ext cx="4608576" cy="13837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547873" y="3191663"/>
            <a:ext cx="460883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3520" marR="213995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一个包含手写体数字识别候选项的函数集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295400" y="6033930"/>
            <a:ext cx="696975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75" dirty="0" smtClean="0">
                <a:solidFill>
                  <a:srgbClr val="FF0000"/>
                </a:solidFill>
                <a:latin typeface="Calibri"/>
                <a:cs typeface="Calibri"/>
              </a:rPr>
              <a:t>你需要决定网络结构，让你的函数有好的功能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5897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85" dirty="0"/>
              <a:t> </a:t>
            </a:r>
            <a:r>
              <a:rPr b="0" spc="0" dirty="0" err="1" smtClean="0">
                <a:latin typeface="PMingLiU"/>
                <a:cs typeface="PMingLiU"/>
              </a:rPr>
              <a:t>即将取代多数的工</a:t>
            </a:r>
            <a:r>
              <a:rPr b="0" spc="-10" dirty="0" err="1" smtClean="0">
                <a:latin typeface="PMingLiU"/>
                <a:cs typeface="PMingLiU"/>
              </a:rPr>
              <a:t>作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8"/>
            <a:ext cx="302625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3000" spc="-5" dirty="0" smtClean="0">
                <a:latin typeface="Calibri"/>
                <a:cs typeface="Calibri"/>
              </a:rPr>
              <a:t>AI</a:t>
            </a:r>
            <a:r>
              <a:rPr sz="3000" spc="-30" dirty="0" smtClean="0">
                <a:latin typeface="Calibri"/>
                <a:cs typeface="Calibri"/>
              </a:rPr>
              <a:t> </a:t>
            </a:r>
            <a:r>
              <a:rPr lang="zh-CN" altLang="en-US" sz="3000" spc="-10" dirty="0" smtClean="0">
                <a:latin typeface="Calibri"/>
                <a:cs typeface="Calibri"/>
              </a:rPr>
              <a:t>时代的新工作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336" y="2682239"/>
            <a:ext cx="6059423" cy="3593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803" y="6210401"/>
            <a:ext cx="791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http://www.express.co.uk/news/science/651202/First-step-towards-The-Terminator-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becoming-reality-AI-beats-champ-of-world-s-oldest-game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16879" y="1627632"/>
            <a:ext cx="2474976" cy="769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16879" y="1627632"/>
            <a:ext cx="2475230" cy="689932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AI</a:t>
            </a:r>
            <a:r>
              <a:rPr sz="4400" spc="-40" dirty="0">
                <a:latin typeface="Calibri"/>
                <a:cs typeface="Calibri"/>
              </a:rPr>
              <a:t> </a:t>
            </a:r>
            <a:r>
              <a:rPr sz="4400" dirty="0" err="1" smtClean="0">
                <a:latin typeface="PMingLiU"/>
                <a:cs typeface="PMingLiU"/>
              </a:rPr>
              <a:t>训练师</a:t>
            </a:r>
            <a:endParaRPr sz="4400" dirty="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0855" y="1726692"/>
            <a:ext cx="1542415" cy="570230"/>
          </a:xfrm>
          <a:custGeom>
            <a:avLst/>
            <a:gdLst/>
            <a:ahLst/>
            <a:cxnLst/>
            <a:rect l="l" t="t" r="r" b="b"/>
            <a:pathLst>
              <a:path w="1542414" h="570230">
                <a:moveTo>
                  <a:pt x="1257300" y="0"/>
                </a:moveTo>
                <a:lnTo>
                  <a:pt x="1257300" y="142494"/>
                </a:lnTo>
                <a:lnTo>
                  <a:pt x="0" y="142494"/>
                </a:lnTo>
                <a:lnTo>
                  <a:pt x="0" y="427482"/>
                </a:lnTo>
                <a:lnTo>
                  <a:pt x="1257300" y="427482"/>
                </a:lnTo>
                <a:lnTo>
                  <a:pt x="1257300" y="569976"/>
                </a:lnTo>
                <a:lnTo>
                  <a:pt x="1542288" y="284988"/>
                </a:lnTo>
                <a:lnTo>
                  <a:pt x="1257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0855" y="1726692"/>
            <a:ext cx="1542415" cy="570230"/>
          </a:xfrm>
          <a:custGeom>
            <a:avLst/>
            <a:gdLst/>
            <a:ahLst/>
            <a:cxnLst/>
            <a:rect l="l" t="t" r="r" b="b"/>
            <a:pathLst>
              <a:path w="1542414" h="570230">
                <a:moveTo>
                  <a:pt x="0" y="142494"/>
                </a:moveTo>
                <a:lnTo>
                  <a:pt x="1257300" y="142494"/>
                </a:lnTo>
                <a:lnTo>
                  <a:pt x="1257300" y="0"/>
                </a:lnTo>
                <a:lnTo>
                  <a:pt x="1542288" y="284988"/>
                </a:lnTo>
                <a:lnTo>
                  <a:pt x="1257300" y="569976"/>
                </a:lnTo>
                <a:lnTo>
                  <a:pt x="1257300" y="427482"/>
                </a:lnTo>
                <a:lnTo>
                  <a:pt x="0" y="427482"/>
                </a:lnTo>
                <a:lnTo>
                  <a:pt x="0" y="14249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6947" y="2466213"/>
            <a:ext cx="1696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 smtClean="0">
                <a:latin typeface="Calibri"/>
                <a:cs typeface="Calibri"/>
              </a:rPr>
              <a:t>(</a:t>
            </a:r>
            <a:r>
              <a:rPr sz="1800" dirty="0" err="1" smtClean="0">
                <a:latin typeface="PMingLiU"/>
                <a:cs typeface="PMingLiU"/>
              </a:rPr>
              <a:t>机器学习专</a:t>
            </a:r>
            <a:r>
              <a:rPr sz="1800" spc="5" dirty="0" err="1" smtClean="0">
                <a:latin typeface="PMingLiU"/>
                <a:cs typeface="PMingLiU"/>
              </a:rPr>
              <a:t>家</a:t>
            </a:r>
            <a:r>
              <a:rPr sz="1800" dirty="0" smtClean="0">
                <a:latin typeface="PMingLiU"/>
                <a:cs typeface="PMingLiU"/>
              </a:rPr>
              <a:t>、 </a:t>
            </a:r>
            <a:r>
              <a:rPr sz="1800" dirty="0" err="1" smtClean="0">
                <a:latin typeface="PMingLiU"/>
                <a:cs typeface="PMingLiU"/>
              </a:rPr>
              <a:t>资料科学家</a:t>
            </a:r>
            <a:r>
              <a:rPr sz="1800" dirty="0" smtClean="0">
                <a:latin typeface="Calibri"/>
                <a:cs typeface="Calibri"/>
              </a:rPr>
              <a:t>)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82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b="0" spc="0" dirty="0" err="1" smtClean="0">
                <a:latin typeface="PMingLiU"/>
                <a:cs typeface="PMingLiU"/>
              </a:rPr>
              <a:t>训练师</a:t>
            </a:r>
            <a:endParaRPr b="0" spc="0" dirty="0">
              <a:latin typeface="PMingLiU"/>
              <a:cs typeface="PMingLiU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24300" y="277368"/>
            <a:ext cx="4706111" cy="3378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673" y="2836164"/>
            <a:ext cx="4980940" cy="1701164"/>
          </a:xfrm>
          <a:custGeom>
            <a:avLst/>
            <a:gdLst/>
            <a:ahLst/>
            <a:cxnLst/>
            <a:rect l="l" t="t" r="r" b="b"/>
            <a:pathLst>
              <a:path w="4980940" h="1701164">
                <a:moveTo>
                  <a:pt x="2224938" y="1527048"/>
                </a:moveTo>
                <a:lnTo>
                  <a:pt x="1043838" y="1527048"/>
                </a:lnTo>
                <a:lnTo>
                  <a:pt x="0" y="1701165"/>
                </a:lnTo>
                <a:lnTo>
                  <a:pt x="2224938" y="1527048"/>
                </a:lnTo>
                <a:close/>
              </a:path>
              <a:path w="4980940" h="1701164">
                <a:moveTo>
                  <a:pt x="4726330" y="0"/>
                </a:moveTo>
                <a:lnTo>
                  <a:pt x="510946" y="0"/>
                </a:lnTo>
                <a:lnTo>
                  <a:pt x="465197" y="4099"/>
                </a:lnTo>
                <a:lnTo>
                  <a:pt x="422139" y="15919"/>
                </a:lnTo>
                <a:lnTo>
                  <a:pt x="382490" y="34741"/>
                </a:lnTo>
                <a:lnTo>
                  <a:pt x="346969" y="59847"/>
                </a:lnTo>
                <a:lnTo>
                  <a:pt x="316294" y="90520"/>
                </a:lnTo>
                <a:lnTo>
                  <a:pt x="291185" y="126040"/>
                </a:lnTo>
                <a:lnTo>
                  <a:pt x="272360" y="165690"/>
                </a:lnTo>
                <a:lnTo>
                  <a:pt x="260538" y="208752"/>
                </a:lnTo>
                <a:lnTo>
                  <a:pt x="256438" y="254508"/>
                </a:lnTo>
                <a:lnTo>
                  <a:pt x="256438" y="1272540"/>
                </a:lnTo>
                <a:lnTo>
                  <a:pt x="260538" y="1318295"/>
                </a:lnTo>
                <a:lnTo>
                  <a:pt x="272360" y="1361357"/>
                </a:lnTo>
                <a:lnTo>
                  <a:pt x="291185" y="1401007"/>
                </a:lnTo>
                <a:lnTo>
                  <a:pt x="316294" y="1436527"/>
                </a:lnTo>
                <a:lnTo>
                  <a:pt x="346969" y="1467200"/>
                </a:lnTo>
                <a:lnTo>
                  <a:pt x="382490" y="1492306"/>
                </a:lnTo>
                <a:lnTo>
                  <a:pt x="422139" y="1511128"/>
                </a:lnTo>
                <a:lnTo>
                  <a:pt x="465197" y="1522948"/>
                </a:lnTo>
                <a:lnTo>
                  <a:pt x="510946" y="1527048"/>
                </a:lnTo>
                <a:lnTo>
                  <a:pt x="4726330" y="1527048"/>
                </a:lnTo>
                <a:lnTo>
                  <a:pt x="4772085" y="1522948"/>
                </a:lnTo>
                <a:lnTo>
                  <a:pt x="4815147" y="1511128"/>
                </a:lnTo>
                <a:lnTo>
                  <a:pt x="4854797" y="1492306"/>
                </a:lnTo>
                <a:lnTo>
                  <a:pt x="4890318" y="1467200"/>
                </a:lnTo>
                <a:lnTo>
                  <a:pt x="4920990" y="1436527"/>
                </a:lnTo>
                <a:lnTo>
                  <a:pt x="4946096" y="1401007"/>
                </a:lnTo>
                <a:lnTo>
                  <a:pt x="4964918" y="1361357"/>
                </a:lnTo>
                <a:lnTo>
                  <a:pt x="4976738" y="1318295"/>
                </a:lnTo>
                <a:lnTo>
                  <a:pt x="4980838" y="1272540"/>
                </a:lnTo>
                <a:lnTo>
                  <a:pt x="4980838" y="254508"/>
                </a:lnTo>
                <a:lnTo>
                  <a:pt x="4976738" y="208752"/>
                </a:lnTo>
                <a:lnTo>
                  <a:pt x="4964918" y="165690"/>
                </a:lnTo>
                <a:lnTo>
                  <a:pt x="4946096" y="126040"/>
                </a:lnTo>
                <a:lnTo>
                  <a:pt x="4920990" y="90520"/>
                </a:lnTo>
                <a:lnTo>
                  <a:pt x="4890318" y="59847"/>
                </a:lnTo>
                <a:lnTo>
                  <a:pt x="4854797" y="34741"/>
                </a:lnTo>
                <a:lnTo>
                  <a:pt x="4815147" y="15919"/>
                </a:lnTo>
                <a:lnTo>
                  <a:pt x="4772085" y="4099"/>
                </a:lnTo>
                <a:lnTo>
                  <a:pt x="472633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673" y="2836164"/>
            <a:ext cx="4980940" cy="1701164"/>
          </a:xfrm>
          <a:custGeom>
            <a:avLst/>
            <a:gdLst/>
            <a:ahLst/>
            <a:cxnLst/>
            <a:rect l="l" t="t" r="r" b="b"/>
            <a:pathLst>
              <a:path w="4980940" h="1701164">
                <a:moveTo>
                  <a:pt x="256438" y="254508"/>
                </a:moveTo>
                <a:lnTo>
                  <a:pt x="260538" y="208752"/>
                </a:lnTo>
                <a:lnTo>
                  <a:pt x="272360" y="165690"/>
                </a:lnTo>
                <a:lnTo>
                  <a:pt x="291185" y="126040"/>
                </a:lnTo>
                <a:lnTo>
                  <a:pt x="316294" y="90520"/>
                </a:lnTo>
                <a:lnTo>
                  <a:pt x="346969" y="59847"/>
                </a:lnTo>
                <a:lnTo>
                  <a:pt x="382490" y="34741"/>
                </a:lnTo>
                <a:lnTo>
                  <a:pt x="422139" y="15919"/>
                </a:lnTo>
                <a:lnTo>
                  <a:pt x="465197" y="4099"/>
                </a:lnTo>
                <a:lnTo>
                  <a:pt x="510946" y="0"/>
                </a:lnTo>
                <a:lnTo>
                  <a:pt x="1043838" y="0"/>
                </a:lnTo>
                <a:lnTo>
                  <a:pt x="2224938" y="0"/>
                </a:lnTo>
                <a:lnTo>
                  <a:pt x="4726330" y="0"/>
                </a:lnTo>
                <a:lnTo>
                  <a:pt x="4772085" y="4099"/>
                </a:lnTo>
                <a:lnTo>
                  <a:pt x="4815147" y="15919"/>
                </a:lnTo>
                <a:lnTo>
                  <a:pt x="4854797" y="34741"/>
                </a:lnTo>
                <a:lnTo>
                  <a:pt x="4890318" y="59847"/>
                </a:lnTo>
                <a:lnTo>
                  <a:pt x="4920990" y="90520"/>
                </a:lnTo>
                <a:lnTo>
                  <a:pt x="4946096" y="126040"/>
                </a:lnTo>
                <a:lnTo>
                  <a:pt x="4964918" y="165690"/>
                </a:lnTo>
                <a:lnTo>
                  <a:pt x="4976738" y="208752"/>
                </a:lnTo>
                <a:lnTo>
                  <a:pt x="4980838" y="254508"/>
                </a:lnTo>
                <a:lnTo>
                  <a:pt x="4980838" y="890778"/>
                </a:lnTo>
                <a:lnTo>
                  <a:pt x="4980838" y="1272540"/>
                </a:lnTo>
                <a:lnTo>
                  <a:pt x="4976738" y="1318295"/>
                </a:lnTo>
                <a:lnTo>
                  <a:pt x="4964918" y="1361357"/>
                </a:lnTo>
                <a:lnTo>
                  <a:pt x="4946096" y="1401007"/>
                </a:lnTo>
                <a:lnTo>
                  <a:pt x="4920990" y="1436527"/>
                </a:lnTo>
                <a:lnTo>
                  <a:pt x="4890318" y="1467200"/>
                </a:lnTo>
                <a:lnTo>
                  <a:pt x="4854797" y="1492306"/>
                </a:lnTo>
                <a:lnTo>
                  <a:pt x="4815147" y="1511128"/>
                </a:lnTo>
                <a:lnTo>
                  <a:pt x="4772085" y="1522948"/>
                </a:lnTo>
                <a:lnTo>
                  <a:pt x="4726330" y="1527048"/>
                </a:lnTo>
                <a:lnTo>
                  <a:pt x="2224938" y="1527048"/>
                </a:lnTo>
                <a:lnTo>
                  <a:pt x="0" y="1701165"/>
                </a:lnTo>
                <a:lnTo>
                  <a:pt x="1043838" y="1527048"/>
                </a:lnTo>
                <a:lnTo>
                  <a:pt x="510946" y="1527048"/>
                </a:lnTo>
                <a:lnTo>
                  <a:pt x="465197" y="1522948"/>
                </a:lnTo>
                <a:lnTo>
                  <a:pt x="422139" y="1511128"/>
                </a:lnTo>
                <a:lnTo>
                  <a:pt x="382490" y="1492306"/>
                </a:lnTo>
                <a:lnTo>
                  <a:pt x="346969" y="1467200"/>
                </a:lnTo>
                <a:lnTo>
                  <a:pt x="316294" y="1436527"/>
                </a:lnTo>
                <a:lnTo>
                  <a:pt x="291185" y="1401007"/>
                </a:lnTo>
                <a:lnTo>
                  <a:pt x="272360" y="1361357"/>
                </a:lnTo>
                <a:lnTo>
                  <a:pt x="260538" y="1318295"/>
                </a:lnTo>
                <a:lnTo>
                  <a:pt x="256438" y="1272540"/>
                </a:lnTo>
                <a:lnTo>
                  <a:pt x="256438" y="890778"/>
                </a:lnTo>
                <a:lnTo>
                  <a:pt x="256438" y="254508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4511" y="4497323"/>
            <a:ext cx="5181600" cy="1805305"/>
          </a:xfrm>
          <a:custGeom>
            <a:avLst/>
            <a:gdLst/>
            <a:ahLst/>
            <a:cxnLst/>
            <a:rect l="l" t="t" r="r" b="b"/>
            <a:pathLst>
              <a:path w="5181600" h="1805304">
                <a:moveTo>
                  <a:pt x="4317999" y="1277112"/>
                </a:moveTo>
                <a:lnTo>
                  <a:pt x="3022600" y="1277112"/>
                </a:lnTo>
                <a:lnTo>
                  <a:pt x="5124449" y="1805063"/>
                </a:lnTo>
                <a:lnTo>
                  <a:pt x="4317999" y="1277112"/>
                </a:lnTo>
                <a:close/>
              </a:path>
              <a:path w="5181600" h="1805304">
                <a:moveTo>
                  <a:pt x="4968747" y="0"/>
                </a:moveTo>
                <a:lnTo>
                  <a:pt x="212851" y="0"/>
                </a:lnTo>
                <a:lnTo>
                  <a:pt x="164032" y="5619"/>
                </a:lnTo>
                <a:lnTo>
                  <a:pt x="119224" y="21626"/>
                </a:lnTo>
                <a:lnTo>
                  <a:pt x="79704" y="46746"/>
                </a:lnTo>
                <a:lnTo>
                  <a:pt x="46746" y="79704"/>
                </a:lnTo>
                <a:lnTo>
                  <a:pt x="21626" y="119224"/>
                </a:lnTo>
                <a:lnTo>
                  <a:pt x="5619" y="164032"/>
                </a:lnTo>
                <a:lnTo>
                  <a:pt x="0" y="212851"/>
                </a:lnTo>
                <a:lnTo>
                  <a:pt x="0" y="1064260"/>
                </a:lnTo>
                <a:lnTo>
                  <a:pt x="5619" y="1113063"/>
                </a:lnTo>
                <a:lnTo>
                  <a:pt x="21626" y="1157865"/>
                </a:lnTo>
                <a:lnTo>
                  <a:pt x="46746" y="1197386"/>
                </a:lnTo>
                <a:lnTo>
                  <a:pt x="79704" y="1230349"/>
                </a:lnTo>
                <a:lnTo>
                  <a:pt x="119224" y="1255476"/>
                </a:lnTo>
                <a:lnTo>
                  <a:pt x="164032" y="1271490"/>
                </a:lnTo>
                <a:lnTo>
                  <a:pt x="212851" y="1277112"/>
                </a:lnTo>
                <a:lnTo>
                  <a:pt x="4968747" y="1277112"/>
                </a:lnTo>
                <a:lnTo>
                  <a:pt x="5017567" y="1271490"/>
                </a:lnTo>
                <a:lnTo>
                  <a:pt x="5062375" y="1255476"/>
                </a:lnTo>
                <a:lnTo>
                  <a:pt x="5101895" y="1230349"/>
                </a:lnTo>
                <a:lnTo>
                  <a:pt x="5134853" y="1197386"/>
                </a:lnTo>
                <a:lnTo>
                  <a:pt x="5159973" y="1157865"/>
                </a:lnTo>
                <a:lnTo>
                  <a:pt x="5175980" y="1113063"/>
                </a:lnTo>
                <a:lnTo>
                  <a:pt x="5181599" y="1064260"/>
                </a:lnTo>
                <a:lnTo>
                  <a:pt x="5181599" y="212851"/>
                </a:lnTo>
                <a:lnTo>
                  <a:pt x="5175980" y="164032"/>
                </a:lnTo>
                <a:lnTo>
                  <a:pt x="5159973" y="119224"/>
                </a:lnTo>
                <a:lnTo>
                  <a:pt x="5134853" y="79704"/>
                </a:lnTo>
                <a:lnTo>
                  <a:pt x="5101895" y="46746"/>
                </a:lnTo>
                <a:lnTo>
                  <a:pt x="5062375" y="21626"/>
                </a:lnTo>
                <a:lnTo>
                  <a:pt x="5017567" y="5619"/>
                </a:lnTo>
                <a:lnTo>
                  <a:pt x="496874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4511" y="4497323"/>
            <a:ext cx="5181600" cy="1805305"/>
          </a:xfrm>
          <a:custGeom>
            <a:avLst/>
            <a:gdLst/>
            <a:ahLst/>
            <a:cxnLst/>
            <a:rect l="l" t="t" r="r" b="b"/>
            <a:pathLst>
              <a:path w="5181600" h="1805304">
                <a:moveTo>
                  <a:pt x="0" y="212851"/>
                </a:moveTo>
                <a:lnTo>
                  <a:pt x="5619" y="164032"/>
                </a:lnTo>
                <a:lnTo>
                  <a:pt x="21626" y="119224"/>
                </a:lnTo>
                <a:lnTo>
                  <a:pt x="46746" y="79704"/>
                </a:lnTo>
                <a:lnTo>
                  <a:pt x="79704" y="46746"/>
                </a:lnTo>
                <a:lnTo>
                  <a:pt x="119224" y="21626"/>
                </a:lnTo>
                <a:lnTo>
                  <a:pt x="164032" y="5619"/>
                </a:lnTo>
                <a:lnTo>
                  <a:pt x="212851" y="0"/>
                </a:lnTo>
                <a:lnTo>
                  <a:pt x="3022600" y="0"/>
                </a:lnTo>
                <a:lnTo>
                  <a:pt x="4317999" y="0"/>
                </a:lnTo>
                <a:lnTo>
                  <a:pt x="4968747" y="0"/>
                </a:lnTo>
                <a:lnTo>
                  <a:pt x="5017567" y="5619"/>
                </a:lnTo>
                <a:lnTo>
                  <a:pt x="5062375" y="21626"/>
                </a:lnTo>
                <a:lnTo>
                  <a:pt x="5101895" y="46746"/>
                </a:lnTo>
                <a:lnTo>
                  <a:pt x="5134853" y="79704"/>
                </a:lnTo>
                <a:lnTo>
                  <a:pt x="5159973" y="119224"/>
                </a:lnTo>
                <a:lnTo>
                  <a:pt x="5175980" y="164032"/>
                </a:lnTo>
                <a:lnTo>
                  <a:pt x="5181599" y="212851"/>
                </a:lnTo>
                <a:lnTo>
                  <a:pt x="5181599" y="744982"/>
                </a:lnTo>
                <a:lnTo>
                  <a:pt x="5181599" y="1064260"/>
                </a:lnTo>
                <a:lnTo>
                  <a:pt x="5175980" y="1113063"/>
                </a:lnTo>
                <a:lnTo>
                  <a:pt x="5159973" y="1157865"/>
                </a:lnTo>
                <a:lnTo>
                  <a:pt x="5134853" y="1197386"/>
                </a:lnTo>
                <a:lnTo>
                  <a:pt x="5101895" y="1230349"/>
                </a:lnTo>
                <a:lnTo>
                  <a:pt x="5062375" y="1255476"/>
                </a:lnTo>
                <a:lnTo>
                  <a:pt x="5017567" y="1271490"/>
                </a:lnTo>
                <a:lnTo>
                  <a:pt x="4968747" y="1277112"/>
                </a:lnTo>
                <a:lnTo>
                  <a:pt x="4317999" y="1277112"/>
                </a:lnTo>
                <a:lnTo>
                  <a:pt x="5124449" y="1805063"/>
                </a:lnTo>
                <a:lnTo>
                  <a:pt x="3022600" y="1277112"/>
                </a:lnTo>
                <a:lnTo>
                  <a:pt x="212851" y="1277112"/>
                </a:lnTo>
                <a:lnTo>
                  <a:pt x="164032" y="1271490"/>
                </a:lnTo>
                <a:lnTo>
                  <a:pt x="119224" y="1255476"/>
                </a:lnTo>
                <a:lnTo>
                  <a:pt x="79704" y="1230349"/>
                </a:lnTo>
                <a:lnTo>
                  <a:pt x="46746" y="1197386"/>
                </a:lnTo>
                <a:lnTo>
                  <a:pt x="21626" y="1157865"/>
                </a:lnTo>
                <a:lnTo>
                  <a:pt x="5619" y="1113063"/>
                </a:lnTo>
                <a:lnTo>
                  <a:pt x="0" y="1064260"/>
                </a:lnTo>
                <a:lnTo>
                  <a:pt x="0" y="744982"/>
                </a:lnTo>
                <a:lnTo>
                  <a:pt x="0" y="21285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7627" y="3140710"/>
            <a:ext cx="6981190" cy="28821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marR="3409315" indent="-125095">
              <a:lnSpc>
                <a:spcPct val="100000"/>
              </a:lnSpc>
              <a:spcBef>
                <a:spcPts val="95"/>
              </a:spcBef>
            </a:pPr>
            <a:r>
              <a:rPr sz="2800" spc="-5" dirty="0" err="1" smtClean="0">
                <a:solidFill>
                  <a:srgbClr val="FFFFFF"/>
                </a:solidFill>
                <a:latin typeface="PMingLiU"/>
                <a:cs typeface="PMingLiU"/>
              </a:rPr>
              <a:t>机器不是自己会学吗</a:t>
            </a:r>
            <a:r>
              <a:rPr sz="2800" spc="-5" dirty="0" smtClean="0">
                <a:solidFill>
                  <a:srgbClr val="FFFFFF"/>
                </a:solidFill>
                <a:latin typeface="PMingLiU"/>
                <a:cs typeface="PMingLiU"/>
              </a:rPr>
              <a:t>？ </a:t>
            </a:r>
            <a:r>
              <a:rPr sz="2800" spc="-10" dirty="0" err="1" smtClean="0">
                <a:solidFill>
                  <a:srgbClr val="FFFFFF"/>
                </a:solidFill>
                <a:latin typeface="PMingLiU"/>
                <a:cs typeface="PMingLiU"/>
              </a:rPr>
              <a:t>为什么需</a:t>
            </a:r>
            <a:r>
              <a:rPr sz="2800" spc="-5" dirty="0" err="1" smtClean="0">
                <a:solidFill>
                  <a:srgbClr val="FFFFFF"/>
                </a:solidFill>
                <a:latin typeface="PMingLiU"/>
                <a:cs typeface="PMingLiU"/>
              </a:rPr>
              <a:t>要</a:t>
            </a:r>
            <a:r>
              <a:rPr sz="2800" spc="-90" dirty="0" smtClean="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 err="1" smtClean="0">
                <a:solidFill>
                  <a:srgbClr val="FFFFFF"/>
                </a:solidFill>
                <a:latin typeface="PMingLiU"/>
                <a:cs typeface="PMingLiU"/>
              </a:rPr>
              <a:t>训练师</a:t>
            </a:r>
            <a:endParaRPr sz="2800" dirty="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 marL="2692400" algn="ctr">
              <a:lnSpc>
                <a:spcPct val="100000"/>
              </a:lnSpc>
              <a:spcBef>
                <a:spcPts val="2050"/>
              </a:spcBef>
            </a:pPr>
            <a:r>
              <a:rPr sz="2800" spc="-5" dirty="0" err="1" smtClean="0">
                <a:solidFill>
                  <a:srgbClr val="FFFFFF"/>
                </a:solidFill>
                <a:latin typeface="PMingLiU"/>
                <a:cs typeface="PMingLiU"/>
              </a:rPr>
              <a:t>战斗</a:t>
            </a:r>
            <a:r>
              <a:rPr lang="zh-CN" altLang="en-US" sz="2800" spc="-5" dirty="0" smtClean="0">
                <a:solidFill>
                  <a:srgbClr val="FFFFFF"/>
                </a:solidFill>
                <a:latin typeface="PMingLiU"/>
                <a:cs typeface="PMingLiU"/>
              </a:rPr>
              <a:t>数码宝贝</a:t>
            </a:r>
            <a:r>
              <a:rPr sz="2800" spc="-5" dirty="0" err="1" smtClean="0">
                <a:solidFill>
                  <a:srgbClr val="FFFFFF"/>
                </a:solidFill>
                <a:latin typeface="PMingLiU"/>
                <a:cs typeface="PMingLiU"/>
              </a:rPr>
              <a:t>在打</a:t>
            </a:r>
            <a:r>
              <a:rPr sz="2800" spc="-5" dirty="0" smtClean="0">
                <a:solidFill>
                  <a:srgbClr val="FFFFFF"/>
                </a:solidFill>
                <a:latin typeface="PMingLiU"/>
                <a:cs typeface="PMingLiU"/>
              </a:rPr>
              <a:t>，</a:t>
            </a:r>
            <a:endParaRPr sz="2800" dirty="0">
              <a:latin typeface="PMingLiU"/>
              <a:cs typeface="PMingLiU"/>
            </a:endParaRPr>
          </a:p>
          <a:p>
            <a:pPr marL="2694305" algn="ctr">
              <a:lnSpc>
                <a:spcPct val="100000"/>
              </a:lnSpc>
            </a:pPr>
            <a:r>
              <a:rPr sz="2800" spc="-5" dirty="0" err="1" smtClean="0">
                <a:solidFill>
                  <a:srgbClr val="FFFFFF"/>
                </a:solidFill>
                <a:latin typeface="PMingLiU"/>
                <a:cs typeface="PMingLiU"/>
              </a:rPr>
              <a:t>为什么需要</a:t>
            </a:r>
            <a:r>
              <a:rPr lang="zh-CN" altLang="en-US" sz="2800" spc="-5" dirty="0">
                <a:solidFill>
                  <a:srgbClr val="FFFFFF"/>
                </a:solidFill>
                <a:latin typeface="PMingLiU"/>
                <a:cs typeface="PMingLiU"/>
              </a:rPr>
              <a:t>数码</a:t>
            </a:r>
            <a:r>
              <a:rPr lang="zh-CN" altLang="en-US" sz="2800" spc="-5" dirty="0" smtClean="0">
                <a:solidFill>
                  <a:srgbClr val="FFFFFF"/>
                </a:solidFill>
                <a:latin typeface="PMingLiU"/>
                <a:cs typeface="PMingLiU"/>
              </a:rPr>
              <a:t>宝贝</a:t>
            </a:r>
            <a:r>
              <a:rPr sz="2800" spc="-5" dirty="0" err="1" smtClean="0">
                <a:solidFill>
                  <a:srgbClr val="FFFFFF"/>
                </a:solidFill>
                <a:latin typeface="PMingLiU"/>
                <a:cs typeface="PMingLiU"/>
              </a:rPr>
              <a:t>训练师</a:t>
            </a:r>
            <a:r>
              <a:rPr sz="2800" spc="-5" dirty="0" smtClean="0">
                <a:solidFill>
                  <a:srgbClr val="FFFFFF"/>
                </a:solidFill>
                <a:latin typeface="PMingLiU"/>
                <a:cs typeface="PMingLiU"/>
              </a:rPr>
              <a:t>？</a:t>
            </a:r>
            <a:endParaRPr sz="2800" dirty="0">
              <a:latin typeface="PMingLiU"/>
              <a:cs typeface="PMingLi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61" y="612724"/>
            <a:ext cx="2281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b="0" dirty="0" err="1" smtClean="0">
                <a:latin typeface="PMingLiU"/>
                <a:cs typeface="PMingLiU"/>
              </a:rPr>
              <a:t>训练师</a:t>
            </a:r>
            <a:endParaRPr b="0" dirty="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8761" y="1846520"/>
            <a:ext cx="3606800" cy="368818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zh-CN" altLang="en-US" sz="3200" b="1" dirty="0">
                <a:latin typeface="PMingLiU"/>
                <a:cs typeface="PMingLiU"/>
              </a:rPr>
              <a:t>数码</a:t>
            </a:r>
            <a:r>
              <a:rPr lang="zh-CN" altLang="en-US" sz="3200" b="1" dirty="0" smtClean="0">
                <a:latin typeface="PMingLiU"/>
                <a:cs typeface="PMingLiU"/>
              </a:rPr>
              <a:t>宝贝</a:t>
            </a:r>
            <a:r>
              <a:rPr sz="3200" b="1" dirty="0" err="1" smtClean="0">
                <a:latin typeface="PMingLiU"/>
                <a:cs typeface="PMingLiU"/>
              </a:rPr>
              <a:t>训</a:t>
            </a:r>
            <a:r>
              <a:rPr sz="3200" b="1" spc="-15" dirty="0" err="1" smtClean="0">
                <a:latin typeface="PMingLiU"/>
                <a:cs typeface="PMingLiU"/>
              </a:rPr>
              <a:t>练</a:t>
            </a:r>
            <a:r>
              <a:rPr sz="3200" b="1" dirty="0" err="1" smtClean="0">
                <a:latin typeface="PMingLiU"/>
                <a:cs typeface="PMingLiU"/>
              </a:rPr>
              <a:t>师</a:t>
            </a:r>
            <a:endParaRPr sz="3200" dirty="0">
              <a:latin typeface="PMingLiU"/>
              <a:cs typeface="PMingLiU"/>
            </a:endParaRPr>
          </a:p>
          <a:p>
            <a:pPr marL="241300" marR="5080" indent="-228600">
              <a:lnSpc>
                <a:spcPts val="2540"/>
              </a:lnSpc>
              <a:spcBef>
                <a:spcPts val="8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dirty="0">
                <a:latin typeface="PMingLiU"/>
                <a:cs typeface="PMingLiU"/>
              </a:rPr>
              <a:t>数码</a:t>
            </a:r>
            <a:r>
              <a:rPr lang="zh-CN" altLang="en-US" sz="2400" dirty="0" smtClean="0">
                <a:latin typeface="PMingLiU"/>
                <a:cs typeface="PMingLiU"/>
              </a:rPr>
              <a:t>宝贝</a:t>
            </a:r>
            <a:r>
              <a:rPr sz="2400" dirty="0" err="1" smtClean="0">
                <a:latin typeface="PMingLiU"/>
                <a:cs typeface="PMingLiU"/>
              </a:rPr>
              <a:t>训练师要挑选适合</a:t>
            </a:r>
            <a:r>
              <a:rPr sz="2400" spc="-5" dirty="0" err="1" smtClean="0">
                <a:latin typeface="PMingLiU"/>
                <a:cs typeface="PMingLiU"/>
              </a:rPr>
              <a:t>的</a:t>
            </a:r>
            <a:r>
              <a:rPr lang="zh-CN" altLang="en-US" sz="2400" spc="-5" dirty="0">
                <a:latin typeface="PMingLiU"/>
                <a:cs typeface="PMingLiU"/>
              </a:rPr>
              <a:t>数码</a:t>
            </a:r>
            <a:r>
              <a:rPr lang="zh-CN" altLang="en-US" sz="2400" spc="-5" dirty="0" smtClean="0">
                <a:latin typeface="PMingLiU"/>
                <a:cs typeface="PMingLiU"/>
              </a:rPr>
              <a:t>宝贝</a:t>
            </a:r>
            <a:r>
              <a:rPr sz="2400" spc="-5" dirty="0" err="1" smtClean="0">
                <a:latin typeface="PMingLiU"/>
                <a:cs typeface="PMingLiU"/>
              </a:rPr>
              <a:t>来战斗</a:t>
            </a:r>
            <a:endParaRPr sz="2400" dirty="0">
              <a:latin typeface="PMingLiU"/>
              <a:cs typeface="PMingLiU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9135" algn="l"/>
              </a:tabLst>
            </a:pPr>
            <a:r>
              <a:rPr lang="zh-CN" altLang="en-US" sz="2400" dirty="0">
                <a:latin typeface="PMingLiU"/>
                <a:cs typeface="PMingLiU"/>
              </a:rPr>
              <a:t>数码</a:t>
            </a:r>
            <a:r>
              <a:rPr lang="zh-CN" altLang="en-US" sz="2400" dirty="0" smtClean="0">
                <a:latin typeface="PMingLiU"/>
                <a:cs typeface="PMingLiU"/>
              </a:rPr>
              <a:t>宝贝</a:t>
            </a:r>
            <a:r>
              <a:rPr sz="2400" dirty="0" err="1" smtClean="0">
                <a:latin typeface="PMingLiU"/>
                <a:cs typeface="PMingLiU"/>
              </a:rPr>
              <a:t>有不同的属性</a:t>
            </a:r>
            <a:endParaRPr sz="2400" dirty="0" smtClean="0">
              <a:latin typeface="PMingLiU"/>
              <a:cs typeface="PMingLiU"/>
            </a:endParaRPr>
          </a:p>
          <a:p>
            <a:pPr marL="241300" marR="5080" indent="-228600">
              <a:lnSpc>
                <a:spcPts val="254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 err="1" smtClean="0">
                <a:latin typeface="PMingLiU"/>
                <a:cs typeface="PMingLiU"/>
              </a:rPr>
              <a:t>召唤出来的</a:t>
            </a:r>
            <a:r>
              <a:rPr lang="zh-CN" altLang="en-US" sz="2400" dirty="0">
                <a:latin typeface="PMingLiU"/>
                <a:cs typeface="PMingLiU"/>
              </a:rPr>
              <a:t>数码</a:t>
            </a:r>
            <a:r>
              <a:rPr lang="zh-CN" altLang="en-US" sz="2400" dirty="0" smtClean="0">
                <a:latin typeface="PMingLiU"/>
                <a:cs typeface="PMingLiU"/>
              </a:rPr>
              <a:t>宝贝</a:t>
            </a:r>
            <a:r>
              <a:rPr sz="2400" dirty="0" err="1" smtClean="0">
                <a:latin typeface="PMingLiU"/>
                <a:cs typeface="PMingLiU"/>
              </a:rPr>
              <a:t>不一定</a:t>
            </a:r>
            <a:r>
              <a:rPr sz="2400" spc="-5" dirty="0" err="1" smtClean="0">
                <a:latin typeface="PMingLiU"/>
                <a:cs typeface="PMingLiU"/>
              </a:rPr>
              <a:t>能操控</a:t>
            </a:r>
            <a:endParaRPr sz="2400" dirty="0">
              <a:latin typeface="PMingLiU"/>
              <a:cs typeface="PMingLiU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 err="1" smtClean="0">
                <a:latin typeface="PMingLiU"/>
                <a:cs typeface="PMingLiU"/>
              </a:rPr>
              <a:t>小智的喷火龙</a:t>
            </a:r>
            <a:endParaRPr sz="2400" dirty="0" smtClean="0">
              <a:latin typeface="PMingLiU"/>
              <a:cs typeface="PMingLiU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 err="1" smtClean="0">
                <a:latin typeface="PMingLiU"/>
                <a:cs typeface="PMingLiU"/>
              </a:rPr>
              <a:t>需要足够的经验</a:t>
            </a:r>
            <a:endParaRPr sz="2400" dirty="0">
              <a:latin typeface="PMingLiU"/>
              <a:cs typeface="PMingLiU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>
                <a:latin typeface="Calibri"/>
                <a:cs typeface="Calibri"/>
              </a:rPr>
              <a:t>AI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0" dirty="0" err="1" smtClean="0"/>
              <a:t>训练师</a:t>
            </a:r>
            <a:endParaRPr spc="0" dirty="0" smtClean="0"/>
          </a:p>
          <a:p>
            <a:pPr marL="241300" marR="5080" indent="-228600">
              <a:lnSpc>
                <a:spcPts val="2590"/>
              </a:lnSpc>
              <a:spcBef>
                <a:spcPts val="8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0" dirty="0" err="1" smtClean="0">
                <a:latin typeface="PMingLiU"/>
                <a:cs typeface="PMingLiU"/>
              </a:rPr>
              <a:t>在</a:t>
            </a:r>
            <a:r>
              <a:rPr sz="2400" b="0" spc="-15" dirty="0" err="1" smtClean="0">
                <a:latin typeface="Calibri"/>
                <a:cs typeface="Calibri"/>
              </a:rPr>
              <a:t>step</a:t>
            </a:r>
            <a:r>
              <a:rPr sz="2400" b="0" spc="-50" dirty="0" smtClean="0">
                <a:latin typeface="Calibri"/>
                <a:cs typeface="Calibri"/>
              </a:rPr>
              <a:t> </a:t>
            </a:r>
            <a:r>
              <a:rPr sz="2400" b="0" spc="-5" dirty="0" smtClean="0">
                <a:latin typeface="Calibri"/>
                <a:cs typeface="Calibri"/>
              </a:rPr>
              <a:t>1</a:t>
            </a:r>
            <a:r>
              <a:rPr lang="zh-CN" altLang="en-US" sz="2400" b="0" spc="-5" dirty="0">
                <a:cs typeface="Calibri"/>
              </a:rPr>
              <a:t>，</a:t>
            </a:r>
            <a:r>
              <a:rPr sz="2400" b="0" spc="-5" dirty="0" err="1" smtClean="0">
                <a:latin typeface="Calibri"/>
                <a:cs typeface="Calibri"/>
              </a:rPr>
              <a:t>AI</a:t>
            </a:r>
            <a:r>
              <a:rPr sz="2400" b="0" dirty="0" err="1" smtClean="0">
                <a:latin typeface="PMingLiU"/>
                <a:cs typeface="PMingLiU"/>
              </a:rPr>
              <a:t>训练师要挑</a:t>
            </a:r>
            <a:r>
              <a:rPr sz="2400" b="0" spc="-5" dirty="0" err="1" smtClean="0">
                <a:latin typeface="PMingLiU"/>
                <a:cs typeface="PMingLiU"/>
              </a:rPr>
              <a:t>选合适的模型</a:t>
            </a:r>
            <a:endParaRPr sz="2400" dirty="0">
              <a:latin typeface="PMingLiU"/>
              <a:cs typeface="PMingLiU"/>
            </a:endParaRPr>
          </a:p>
          <a:p>
            <a:pPr marL="698500" marR="7620" lvl="1" indent="-228600">
              <a:lnSpc>
                <a:spcPts val="2540"/>
              </a:lnSpc>
              <a:spcBef>
                <a:spcPts val="6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 err="1" smtClean="0">
                <a:latin typeface="PMingLiU"/>
                <a:cs typeface="PMingLiU"/>
              </a:rPr>
              <a:t>不同模型适合处理不</a:t>
            </a:r>
            <a:r>
              <a:rPr sz="2400" dirty="0" smtClean="0">
                <a:latin typeface="PMingLiU"/>
                <a:cs typeface="PMingLiU"/>
              </a:rPr>
              <a:t> </a:t>
            </a:r>
            <a:r>
              <a:rPr sz="2400" dirty="0" err="1" smtClean="0">
                <a:latin typeface="PMingLiU"/>
                <a:cs typeface="PMingLiU"/>
              </a:rPr>
              <a:t>同的问题</a:t>
            </a:r>
            <a:endParaRPr sz="2400" dirty="0" smtClean="0">
              <a:latin typeface="PMingLiU"/>
              <a:cs typeface="PMingLiU"/>
            </a:endParaRPr>
          </a:p>
          <a:p>
            <a:pPr marL="241300" indent="-228600">
              <a:lnSpc>
                <a:spcPts val="273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0" spc="-5" dirty="0" err="1" smtClean="0">
                <a:latin typeface="PMingLiU"/>
                <a:cs typeface="PMingLiU"/>
              </a:rPr>
              <a:t>不一定能</a:t>
            </a:r>
            <a:r>
              <a:rPr sz="2400" b="0" dirty="0" err="1" smtClean="0">
                <a:latin typeface="PMingLiU"/>
                <a:cs typeface="PMingLiU"/>
              </a:rPr>
              <a:t>在</a:t>
            </a:r>
            <a:r>
              <a:rPr sz="2400" b="0" spc="-100" dirty="0" smtClean="0">
                <a:latin typeface="PMingLiU"/>
                <a:cs typeface="PMingLiU"/>
              </a:rPr>
              <a:t> </a:t>
            </a:r>
            <a:r>
              <a:rPr sz="2400" b="0" spc="-15" dirty="0">
                <a:latin typeface="Calibri"/>
                <a:cs typeface="Calibri"/>
              </a:rPr>
              <a:t>step</a:t>
            </a:r>
            <a:r>
              <a:rPr sz="2400" b="0" spc="-25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3</a:t>
            </a:r>
            <a:r>
              <a:rPr sz="2400" b="0" spc="-3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PMingLiU"/>
                <a:cs typeface="PMingLiU"/>
              </a:rPr>
              <a:t>找出</a:t>
            </a:r>
            <a:endParaRPr sz="2400" dirty="0">
              <a:latin typeface="PMingLiU"/>
              <a:cs typeface="PMingLiU"/>
            </a:endParaRPr>
          </a:p>
          <a:p>
            <a:pPr marL="241300">
              <a:lnSpc>
                <a:spcPts val="2730"/>
              </a:lnSpc>
            </a:pPr>
            <a:r>
              <a:rPr lang="zh-CN" altLang="en-US" sz="2400" b="0" spc="-10" dirty="0">
                <a:latin typeface="Calibri"/>
                <a:cs typeface="Calibri"/>
              </a:rPr>
              <a:t>最</a:t>
            </a:r>
            <a:r>
              <a:rPr lang="zh-CN" altLang="en-US" sz="2400" b="0" spc="-10" dirty="0" smtClean="0">
                <a:latin typeface="Calibri"/>
                <a:cs typeface="Calibri"/>
              </a:rPr>
              <a:t>优的函数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 err="1" smtClean="0">
                <a:latin typeface="PMingLiU"/>
                <a:cs typeface="PMingLiU"/>
              </a:rPr>
              <a:t>需要足够的经验</a:t>
            </a:r>
            <a:endParaRPr sz="2400" dirty="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80000" y="454453"/>
            <a:ext cx="5712777" cy="1070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82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b="0" spc="0" dirty="0" err="1" smtClean="0">
                <a:latin typeface="PMingLiU"/>
                <a:cs typeface="PMingLiU"/>
              </a:rPr>
              <a:t>训练师</a:t>
            </a:r>
            <a:endParaRPr b="0" spc="0" dirty="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11415"/>
            <a:ext cx="5333365" cy="1480534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 err="1" smtClean="0">
                <a:latin typeface="PMingLiU"/>
                <a:cs typeface="PMingLiU"/>
              </a:rPr>
              <a:t>厉害</a:t>
            </a:r>
            <a:r>
              <a:rPr sz="2800" spc="-5" dirty="0" err="1" smtClean="0">
                <a:latin typeface="PMingLiU"/>
                <a:cs typeface="PMingLiU"/>
              </a:rPr>
              <a:t>的</a:t>
            </a:r>
            <a:r>
              <a:rPr sz="2800" spc="-90" dirty="0" smtClean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AI </a:t>
            </a:r>
            <a:r>
              <a:rPr lang="zh-CN" altLang="en-US" sz="2800" spc="-5" dirty="0">
                <a:latin typeface="PMingLiU"/>
                <a:cs typeface="Calibri"/>
              </a:rPr>
              <a:t>，</a:t>
            </a:r>
            <a:r>
              <a:rPr sz="2800" spc="-5" dirty="0" smtClean="0">
                <a:latin typeface="Calibri"/>
                <a:cs typeface="Calibri"/>
              </a:rPr>
              <a:t>AI </a:t>
            </a:r>
            <a:r>
              <a:rPr sz="2800" spc="-5" dirty="0" err="1" smtClean="0">
                <a:latin typeface="PMingLiU"/>
                <a:cs typeface="PMingLiU"/>
              </a:rPr>
              <a:t>训练师功不可没</a:t>
            </a:r>
            <a:endParaRPr sz="2800" dirty="0">
              <a:latin typeface="PMingLiU"/>
              <a:cs typeface="PMingLiU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 err="1" smtClean="0">
                <a:latin typeface="PMingLiU"/>
                <a:cs typeface="PMingLiU"/>
              </a:rPr>
              <a:t>让我们一起朝</a:t>
            </a:r>
            <a:r>
              <a:rPr sz="2800" spc="-105" dirty="0" smtClean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 err="1" smtClean="0">
                <a:latin typeface="PMingLiU"/>
                <a:cs typeface="PMingLiU"/>
              </a:rPr>
              <a:t>训练师之路迈进</a:t>
            </a:r>
            <a:endParaRPr sz="2800" dirty="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39667" y="3019044"/>
            <a:ext cx="5076444" cy="3557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933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F</a:t>
            </a:r>
            <a:r>
              <a:rPr spc="-50" dirty="0"/>
              <a:t>A</a:t>
            </a:r>
            <a:r>
              <a:rPr dirty="0"/>
              <a:t>Q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3327272"/>
            <a:ext cx="7427595" cy="4462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Q: </a:t>
            </a:r>
            <a:r>
              <a:rPr lang="zh-CN" altLang="en-US" sz="2800" spc="-10" dirty="0">
                <a:latin typeface="Calibri"/>
                <a:cs typeface="Calibri"/>
              </a:rPr>
              <a:t>多少层</a:t>
            </a:r>
            <a:r>
              <a:rPr sz="2800" spc="-25" dirty="0" smtClean="0">
                <a:latin typeface="Calibri"/>
                <a:cs typeface="Calibri"/>
              </a:rPr>
              <a:t>?</a:t>
            </a:r>
            <a:r>
              <a:rPr lang="zh-CN" altLang="en-US" sz="2800" spc="-25" dirty="0" smtClean="0">
                <a:latin typeface="Calibri"/>
                <a:cs typeface="Calibri"/>
              </a:rPr>
              <a:t>每层有多少个神经元</a:t>
            </a:r>
            <a:r>
              <a:rPr sz="2800" spc="-20" dirty="0" smtClean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5244794"/>
            <a:ext cx="7588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Q: </a:t>
            </a:r>
            <a:r>
              <a:rPr lang="zh-CN" altLang="en-US" sz="2800" spc="-10" dirty="0" smtClean="0">
                <a:latin typeface="Calibri"/>
                <a:cs typeface="Calibri"/>
              </a:rPr>
              <a:t>网络结构是否可以自动确定</a:t>
            </a:r>
            <a:r>
              <a:rPr sz="2800" spc="-15" dirty="0" smtClean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5744" y="501295"/>
            <a:ext cx="5069325" cy="2703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6879" y="4448555"/>
            <a:ext cx="2446020" cy="52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6879" y="4448555"/>
            <a:ext cx="2446020" cy="45397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80"/>
              </a:spcBef>
            </a:pPr>
            <a:r>
              <a:rPr lang="zh-CN" altLang="en-US" sz="2800" spc="-40" dirty="0" smtClean="0">
                <a:solidFill>
                  <a:srgbClr val="FFFFFF"/>
                </a:solidFill>
                <a:latin typeface="Calibri"/>
                <a:cs typeface="Calibri"/>
              </a:rPr>
              <a:t>试验和错误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1100" y="4442459"/>
            <a:ext cx="2446020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91100" y="4442459"/>
            <a:ext cx="2446020" cy="454612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18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直觉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4177" y="4424629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42715" y="1901951"/>
            <a:ext cx="2258695" cy="144398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257175" marR="248285" algn="ctr">
              <a:lnSpc>
                <a:spcPts val="3070"/>
              </a:lnSpc>
              <a:spcBef>
                <a:spcPts val="196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模型和数据的拟合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30035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2800" spc="-4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选择最优函数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深度学习是如此简单</a:t>
            </a:r>
            <a:r>
              <a:rPr sz="2400" spc="-95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89253" y="2830159"/>
            <a:ext cx="1703070" cy="453969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神经网络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958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0" dirty="0" smtClean="0"/>
              <a:t>训练数据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0586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准备训练数据</a:t>
            </a:r>
            <a:r>
              <a:rPr sz="2800" spc="-20" dirty="0" smtClean="0">
                <a:latin typeface="Calibri"/>
                <a:cs typeface="Calibri"/>
              </a:rPr>
              <a:t>:</a:t>
            </a:r>
            <a:r>
              <a:rPr lang="zh-CN" altLang="en-US" sz="2800" spc="-20" dirty="0" smtClean="0">
                <a:latin typeface="Calibri"/>
                <a:cs typeface="Calibri"/>
              </a:rPr>
              <a:t>图片和他们的标签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6732" y="5414771"/>
            <a:ext cx="5413374" cy="434734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284605" marR="175895" indent="-1094740">
              <a:lnSpc>
                <a:spcPct val="100000"/>
              </a:lnSpc>
              <a:spcBef>
                <a:spcPts val="30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学习目标是在训练数据上定义的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6380" y="2814827"/>
            <a:ext cx="719328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7330" y="2795777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8" y="758951"/>
                </a:lnTo>
                <a:lnTo>
                  <a:pt x="757428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2912" y="2814827"/>
            <a:ext cx="637379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1914" y="2795777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4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65547" y="2814827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6497" y="2795777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60" h="759460">
                <a:moveTo>
                  <a:pt x="0" y="758951"/>
                </a:moveTo>
                <a:lnTo>
                  <a:pt x="758951" y="758951"/>
                </a:lnTo>
                <a:lnTo>
                  <a:pt x="758951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99031" y="2814827"/>
            <a:ext cx="711952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1082" y="2795777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59" h="759460">
                <a:moveTo>
                  <a:pt x="0" y="758951"/>
                </a:moveTo>
                <a:lnTo>
                  <a:pt x="758952" y="758951"/>
                </a:lnTo>
                <a:lnTo>
                  <a:pt x="758952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4855" y="4169664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5805" y="4150614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4">
                <a:moveTo>
                  <a:pt x="0" y="757428"/>
                </a:moveTo>
                <a:lnTo>
                  <a:pt x="758951" y="757428"/>
                </a:lnTo>
                <a:lnTo>
                  <a:pt x="758951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40964" y="4169664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21914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67071" y="4169664"/>
            <a:ext cx="719327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8021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3179" y="4169664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74129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2035" y="2985338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“5”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38396" y="2973781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“0”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88889" y="2973781"/>
            <a:ext cx="504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“4”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06488" y="2971545"/>
            <a:ext cx="502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08646" y="4334967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“3”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40302" y="4340478"/>
            <a:ext cx="50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“2”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14194" y="4361815"/>
            <a:ext cx="3779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0" algn="l"/>
              </a:tabLst>
            </a:pPr>
            <a:r>
              <a:rPr sz="2800" spc="-10" dirty="0">
                <a:latin typeface="Calibri"/>
                <a:cs typeface="Calibri"/>
              </a:rPr>
              <a:t>“9</a:t>
            </a:r>
            <a:r>
              <a:rPr sz="2800" spc="-5" dirty="0">
                <a:latin typeface="Calibri"/>
                <a:cs typeface="Calibri"/>
              </a:rPr>
              <a:t>”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735" y="1690116"/>
            <a:ext cx="688975" cy="26416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7" y="2641092"/>
                </a:lnTo>
                <a:lnTo>
                  <a:pt x="688847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472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学习目标</a:t>
            </a:r>
            <a:endParaRPr spc="-80" dirty="0"/>
          </a:p>
        </p:txBody>
      </p:sp>
      <p:sp>
        <p:nvSpPr>
          <p:cNvPr id="4" name="object 4"/>
          <p:cNvSpPr/>
          <p:nvPr/>
        </p:nvSpPr>
        <p:spPr>
          <a:xfrm>
            <a:off x="217931" y="2025395"/>
            <a:ext cx="2130552" cy="2115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5823" y="1694688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1722120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1779" y="2439923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1779" y="24399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6351" y="1868423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6351" y="18684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81623" y="1761535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86472" y="2343703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23359" y="1705355"/>
            <a:ext cx="574548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3359" y="170535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4884" y="2484120"/>
            <a:ext cx="57454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24884" y="2484120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14215" y="3710940"/>
            <a:ext cx="573024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14215" y="37109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78553" y="313804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20923" y="3837432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20923" y="38374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01246" y="3809091"/>
            <a:ext cx="45847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spc="22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63976" y="312610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77434" y="1656968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5086" y="24427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07278" y="369882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98670" y="195376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98670" y="274624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88002" y="3966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90796" y="1992629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89271" y="1983739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86478" y="1988185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89017" y="2764789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2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5809" y="1992629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6953" y="2771394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39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64077" y="1956561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1632" y="2031492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9" y="688467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69" y="660273"/>
                </a:moveTo>
                <a:lnTo>
                  <a:pt x="822771" y="680057"/>
                </a:lnTo>
                <a:lnTo>
                  <a:pt x="832739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48076" y="2036191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1476" y="1992629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79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53155" y="2598673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4" y="120268"/>
                </a:moveTo>
                <a:lnTo>
                  <a:pt x="799465" y="145753"/>
                </a:lnTo>
                <a:lnTo>
                  <a:pt x="812165" y="148081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2"/>
                </a:lnTo>
                <a:lnTo>
                  <a:pt x="804164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44392" y="2604516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713" y="1335497"/>
                </a:moveTo>
                <a:lnTo>
                  <a:pt x="796670" y="1349121"/>
                </a:lnTo>
                <a:lnTo>
                  <a:pt x="870711" y="1394714"/>
                </a:lnTo>
                <a:lnTo>
                  <a:pt x="866318" y="1346454"/>
                </a:lnTo>
                <a:lnTo>
                  <a:pt x="825499" y="1346454"/>
                </a:lnTo>
                <a:lnTo>
                  <a:pt x="818713" y="1335497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713" y="1335497"/>
                </a:lnTo>
                <a:lnTo>
                  <a:pt x="825499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7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499" y="1346454"/>
                </a:lnTo>
                <a:lnTo>
                  <a:pt x="866318" y="1346454"/>
                </a:lnTo>
                <a:lnTo>
                  <a:pt x="862837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713" y="1335497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81934" y="1992629"/>
            <a:ext cx="751840" cy="1997710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3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7"/>
                </a:moveTo>
                <a:lnTo>
                  <a:pt x="707516" y="56387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7"/>
                </a:lnTo>
                <a:close/>
              </a:path>
              <a:path w="751839" h="1997710">
                <a:moveTo>
                  <a:pt x="707516" y="56387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6" y="56387"/>
                </a:lnTo>
                <a:close/>
              </a:path>
              <a:path w="751839" h="1997710">
                <a:moveTo>
                  <a:pt x="741933" y="0"/>
                </a:moveTo>
                <a:lnTo>
                  <a:pt x="678688" y="59562"/>
                </a:lnTo>
                <a:lnTo>
                  <a:pt x="703076" y="68512"/>
                </a:lnTo>
                <a:lnTo>
                  <a:pt x="707516" y="56387"/>
                </a:lnTo>
                <a:lnTo>
                  <a:pt x="748319" y="56387"/>
                </a:lnTo>
                <a:lnTo>
                  <a:pt x="7419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83077" y="2771394"/>
            <a:ext cx="743585" cy="1221105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9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1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93871" y="3959478"/>
            <a:ext cx="720725" cy="78105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8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8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7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7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578" y="1769364"/>
            <a:ext cx="2463165" cy="391160"/>
          </a:xfrm>
          <a:custGeom>
            <a:avLst/>
            <a:gdLst/>
            <a:ahLst/>
            <a:cxnLst/>
            <a:rect l="l" t="t" r="r" b="b"/>
            <a:pathLst>
              <a:path w="2463165" h="391160">
                <a:moveTo>
                  <a:pt x="1101077" y="0"/>
                </a:moveTo>
                <a:lnTo>
                  <a:pt x="1059675" y="508"/>
                </a:lnTo>
                <a:lnTo>
                  <a:pt x="1018908" y="1650"/>
                </a:lnTo>
                <a:lnTo>
                  <a:pt x="979030" y="3556"/>
                </a:lnTo>
                <a:lnTo>
                  <a:pt x="939914" y="6096"/>
                </a:lnTo>
                <a:lnTo>
                  <a:pt x="901700" y="9525"/>
                </a:lnTo>
                <a:lnTo>
                  <a:pt x="827633" y="18541"/>
                </a:lnTo>
                <a:lnTo>
                  <a:pt x="756716" y="30480"/>
                </a:lnTo>
                <a:lnTo>
                  <a:pt x="688759" y="44831"/>
                </a:lnTo>
                <a:lnTo>
                  <a:pt x="623455" y="61849"/>
                </a:lnTo>
                <a:lnTo>
                  <a:pt x="560717" y="80899"/>
                </a:lnTo>
                <a:lnTo>
                  <a:pt x="470827" y="113284"/>
                </a:lnTo>
                <a:lnTo>
                  <a:pt x="413397" y="137160"/>
                </a:lnTo>
                <a:lnTo>
                  <a:pt x="357733" y="162560"/>
                </a:lnTo>
                <a:lnTo>
                  <a:pt x="303631" y="189230"/>
                </a:lnTo>
                <a:lnTo>
                  <a:pt x="250926" y="217170"/>
                </a:lnTo>
                <a:lnTo>
                  <a:pt x="199326" y="245872"/>
                </a:lnTo>
                <a:lnTo>
                  <a:pt x="148628" y="275336"/>
                </a:lnTo>
                <a:lnTo>
                  <a:pt x="98653" y="305435"/>
                </a:lnTo>
                <a:lnTo>
                  <a:pt x="0" y="366395"/>
                </a:lnTo>
                <a:lnTo>
                  <a:pt x="15214" y="391033"/>
                </a:lnTo>
                <a:lnTo>
                  <a:pt x="113791" y="330200"/>
                </a:lnTo>
                <a:lnTo>
                  <a:pt x="163474" y="300227"/>
                </a:lnTo>
                <a:lnTo>
                  <a:pt x="213561" y="271018"/>
                </a:lnTo>
                <a:lnTo>
                  <a:pt x="264871" y="242443"/>
                </a:lnTo>
                <a:lnTo>
                  <a:pt x="265082" y="242443"/>
                </a:lnTo>
                <a:lnTo>
                  <a:pt x="316991" y="214884"/>
                </a:lnTo>
                <a:lnTo>
                  <a:pt x="317137" y="214884"/>
                </a:lnTo>
                <a:lnTo>
                  <a:pt x="370344" y="188595"/>
                </a:lnTo>
                <a:lnTo>
                  <a:pt x="370496" y="188595"/>
                </a:lnTo>
                <a:lnTo>
                  <a:pt x="424904" y="163830"/>
                </a:lnTo>
                <a:lnTo>
                  <a:pt x="424751" y="163830"/>
                </a:lnTo>
                <a:lnTo>
                  <a:pt x="481710" y="140081"/>
                </a:lnTo>
                <a:lnTo>
                  <a:pt x="481874" y="140081"/>
                </a:lnTo>
                <a:lnTo>
                  <a:pt x="539712" y="118618"/>
                </a:lnTo>
                <a:lnTo>
                  <a:pt x="569836" y="108458"/>
                </a:lnTo>
                <a:lnTo>
                  <a:pt x="569544" y="108458"/>
                </a:lnTo>
                <a:lnTo>
                  <a:pt x="600405" y="98806"/>
                </a:lnTo>
                <a:lnTo>
                  <a:pt x="600151" y="98806"/>
                </a:lnTo>
                <a:lnTo>
                  <a:pt x="631494" y="89662"/>
                </a:lnTo>
                <a:lnTo>
                  <a:pt x="631190" y="89662"/>
                </a:lnTo>
                <a:lnTo>
                  <a:pt x="663194" y="81025"/>
                </a:lnTo>
                <a:lnTo>
                  <a:pt x="663399" y="81025"/>
                </a:lnTo>
                <a:lnTo>
                  <a:pt x="695553" y="73025"/>
                </a:lnTo>
                <a:lnTo>
                  <a:pt x="695788" y="73025"/>
                </a:lnTo>
                <a:lnTo>
                  <a:pt x="728560" y="65659"/>
                </a:lnTo>
                <a:lnTo>
                  <a:pt x="728268" y="65659"/>
                </a:lnTo>
                <a:lnTo>
                  <a:pt x="762279" y="58800"/>
                </a:lnTo>
                <a:lnTo>
                  <a:pt x="762658" y="58800"/>
                </a:lnTo>
                <a:lnTo>
                  <a:pt x="796721" y="52705"/>
                </a:lnTo>
                <a:lnTo>
                  <a:pt x="797232" y="52705"/>
                </a:lnTo>
                <a:lnTo>
                  <a:pt x="831976" y="47116"/>
                </a:lnTo>
                <a:lnTo>
                  <a:pt x="832550" y="47116"/>
                </a:lnTo>
                <a:lnTo>
                  <a:pt x="867879" y="42418"/>
                </a:lnTo>
                <a:lnTo>
                  <a:pt x="868751" y="42418"/>
                </a:lnTo>
                <a:lnTo>
                  <a:pt x="904773" y="38353"/>
                </a:lnTo>
                <a:lnTo>
                  <a:pt x="904417" y="38353"/>
                </a:lnTo>
                <a:lnTo>
                  <a:pt x="942327" y="35051"/>
                </a:lnTo>
                <a:lnTo>
                  <a:pt x="942073" y="35051"/>
                </a:lnTo>
                <a:lnTo>
                  <a:pt x="980808" y="32385"/>
                </a:lnTo>
                <a:lnTo>
                  <a:pt x="983195" y="32385"/>
                </a:lnTo>
                <a:lnTo>
                  <a:pt x="1020178" y="30607"/>
                </a:lnTo>
                <a:lnTo>
                  <a:pt x="1019797" y="30607"/>
                </a:lnTo>
                <a:lnTo>
                  <a:pt x="1060310" y="29463"/>
                </a:lnTo>
                <a:lnTo>
                  <a:pt x="1060056" y="29463"/>
                </a:lnTo>
                <a:lnTo>
                  <a:pt x="1101120" y="28957"/>
                </a:lnTo>
                <a:lnTo>
                  <a:pt x="1554028" y="28956"/>
                </a:lnTo>
                <a:lnTo>
                  <a:pt x="1551927" y="28701"/>
                </a:lnTo>
                <a:lnTo>
                  <a:pt x="1457058" y="18796"/>
                </a:lnTo>
                <a:lnTo>
                  <a:pt x="1364348" y="10668"/>
                </a:lnTo>
                <a:lnTo>
                  <a:pt x="1318882" y="7493"/>
                </a:lnTo>
                <a:lnTo>
                  <a:pt x="1273924" y="4825"/>
                </a:lnTo>
                <a:lnTo>
                  <a:pt x="1229728" y="2666"/>
                </a:lnTo>
                <a:lnTo>
                  <a:pt x="1186167" y="1143"/>
                </a:lnTo>
                <a:lnTo>
                  <a:pt x="1143241" y="253"/>
                </a:lnTo>
                <a:lnTo>
                  <a:pt x="1101077" y="0"/>
                </a:lnTo>
                <a:close/>
              </a:path>
              <a:path w="2463165" h="391160">
                <a:moveTo>
                  <a:pt x="163514" y="300227"/>
                </a:moveTo>
                <a:lnTo>
                  <a:pt x="163296" y="300355"/>
                </a:lnTo>
                <a:lnTo>
                  <a:pt x="163514" y="300227"/>
                </a:lnTo>
                <a:close/>
              </a:path>
              <a:path w="2463165" h="391160">
                <a:moveTo>
                  <a:pt x="213779" y="270890"/>
                </a:moveTo>
                <a:lnTo>
                  <a:pt x="213525" y="271018"/>
                </a:lnTo>
                <a:lnTo>
                  <a:pt x="213779" y="270890"/>
                </a:lnTo>
                <a:close/>
              </a:path>
              <a:path w="2463165" h="391160">
                <a:moveTo>
                  <a:pt x="265082" y="242443"/>
                </a:moveTo>
                <a:lnTo>
                  <a:pt x="264871" y="242443"/>
                </a:lnTo>
                <a:lnTo>
                  <a:pt x="264604" y="242697"/>
                </a:lnTo>
                <a:lnTo>
                  <a:pt x="265082" y="242443"/>
                </a:lnTo>
                <a:close/>
              </a:path>
              <a:path w="2463165" h="391160">
                <a:moveTo>
                  <a:pt x="317137" y="214884"/>
                </a:moveTo>
                <a:lnTo>
                  <a:pt x="316991" y="214884"/>
                </a:lnTo>
                <a:lnTo>
                  <a:pt x="316623" y="215137"/>
                </a:lnTo>
                <a:lnTo>
                  <a:pt x="317137" y="214884"/>
                </a:lnTo>
                <a:close/>
              </a:path>
              <a:path w="2463165" h="391160">
                <a:moveTo>
                  <a:pt x="2374722" y="186451"/>
                </a:moveTo>
                <a:lnTo>
                  <a:pt x="2369680" y="215011"/>
                </a:lnTo>
                <a:lnTo>
                  <a:pt x="2457220" y="188975"/>
                </a:lnTo>
                <a:lnTo>
                  <a:pt x="2388984" y="188975"/>
                </a:lnTo>
                <a:lnTo>
                  <a:pt x="2374722" y="186451"/>
                </a:lnTo>
                <a:close/>
              </a:path>
              <a:path w="2463165" h="391160">
                <a:moveTo>
                  <a:pt x="2379768" y="157872"/>
                </a:moveTo>
                <a:lnTo>
                  <a:pt x="2374722" y="186451"/>
                </a:lnTo>
                <a:lnTo>
                  <a:pt x="2388984" y="188975"/>
                </a:lnTo>
                <a:lnTo>
                  <a:pt x="2394064" y="160400"/>
                </a:lnTo>
                <a:lnTo>
                  <a:pt x="2379768" y="157872"/>
                </a:lnTo>
                <a:close/>
              </a:path>
              <a:path w="2463165" h="391160">
                <a:moveTo>
                  <a:pt x="2384793" y="129412"/>
                </a:moveTo>
                <a:lnTo>
                  <a:pt x="2379768" y="157872"/>
                </a:lnTo>
                <a:lnTo>
                  <a:pt x="2394064" y="160400"/>
                </a:lnTo>
                <a:lnTo>
                  <a:pt x="2388984" y="188975"/>
                </a:lnTo>
                <a:lnTo>
                  <a:pt x="2457220" y="188975"/>
                </a:lnTo>
                <a:lnTo>
                  <a:pt x="2462771" y="187325"/>
                </a:lnTo>
                <a:lnTo>
                  <a:pt x="2384793" y="129412"/>
                </a:lnTo>
                <a:close/>
              </a:path>
              <a:path w="2463165" h="391160">
                <a:moveTo>
                  <a:pt x="370496" y="188595"/>
                </a:moveTo>
                <a:lnTo>
                  <a:pt x="370344" y="188595"/>
                </a:lnTo>
                <a:lnTo>
                  <a:pt x="369938" y="188849"/>
                </a:lnTo>
                <a:lnTo>
                  <a:pt x="370496" y="188595"/>
                </a:lnTo>
                <a:close/>
              </a:path>
              <a:path w="2463165" h="391160">
                <a:moveTo>
                  <a:pt x="1701572" y="47498"/>
                </a:moveTo>
                <a:lnTo>
                  <a:pt x="1454137" y="47498"/>
                </a:lnTo>
                <a:lnTo>
                  <a:pt x="1548752" y="57403"/>
                </a:lnTo>
                <a:lnTo>
                  <a:pt x="1548498" y="57403"/>
                </a:lnTo>
                <a:lnTo>
                  <a:pt x="1645018" y="69087"/>
                </a:lnTo>
                <a:lnTo>
                  <a:pt x="1644891" y="69087"/>
                </a:lnTo>
                <a:lnTo>
                  <a:pt x="1743062" y="82296"/>
                </a:lnTo>
                <a:lnTo>
                  <a:pt x="1742935" y="82296"/>
                </a:lnTo>
                <a:lnTo>
                  <a:pt x="1842630" y="96774"/>
                </a:lnTo>
                <a:lnTo>
                  <a:pt x="2045576" y="129159"/>
                </a:lnTo>
                <a:lnTo>
                  <a:pt x="2045449" y="129159"/>
                </a:lnTo>
                <a:lnTo>
                  <a:pt x="2148446" y="146558"/>
                </a:lnTo>
                <a:lnTo>
                  <a:pt x="2374722" y="186451"/>
                </a:lnTo>
                <a:lnTo>
                  <a:pt x="2379768" y="157872"/>
                </a:lnTo>
                <a:lnTo>
                  <a:pt x="2050275" y="100584"/>
                </a:lnTo>
                <a:lnTo>
                  <a:pt x="1846821" y="68199"/>
                </a:lnTo>
                <a:lnTo>
                  <a:pt x="1746999" y="53594"/>
                </a:lnTo>
                <a:lnTo>
                  <a:pt x="1701572" y="47498"/>
                </a:lnTo>
                <a:close/>
              </a:path>
              <a:path w="2463165" h="391160">
                <a:moveTo>
                  <a:pt x="425183" y="163702"/>
                </a:moveTo>
                <a:lnTo>
                  <a:pt x="424751" y="163830"/>
                </a:lnTo>
                <a:lnTo>
                  <a:pt x="424904" y="163830"/>
                </a:lnTo>
                <a:lnTo>
                  <a:pt x="425183" y="163702"/>
                </a:lnTo>
                <a:close/>
              </a:path>
              <a:path w="2463165" h="391160">
                <a:moveTo>
                  <a:pt x="481874" y="140081"/>
                </a:moveTo>
                <a:lnTo>
                  <a:pt x="481710" y="140081"/>
                </a:lnTo>
                <a:lnTo>
                  <a:pt x="481190" y="140335"/>
                </a:lnTo>
                <a:lnTo>
                  <a:pt x="481874" y="140081"/>
                </a:lnTo>
                <a:close/>
              </a:path>
              <a:path w="2463165" h="391160">
                <a:moveTo>
                  <a:pt x="540054" y="118490"/>
                </a:moveTo>
                <a:lnTo>
                  <a:pt x="539635" y="118618"/>
                </a:lnTo>
                <a:lnTo>
                  <a:pt x="540054" y="118490"/>
                </a:lnTo>
                <a:close/>
              </a:path>
              <a:path w="2463165" h="391160">
                <a:moveTo>
                  <a:pt x="663399" y="81025"/>
                </a:moveTo>
                <a:lnTo>
                  <a:pt x="663194" y="81025"/>
                </a:lnTo>
                <a:lnTo>
                  <a:pt x="662889" y="81152"/>
                </a:lnTo>
                <a:lnTo>
                  <a:pt x="663399" y="81025"/>
                </a:lnTo>
                <a:close/>
              </a:path>
              <a:path w="2463165" h="391160">
                <a:moveTo>
                  <a:pt x="695788" y="73025"/>
                </a:moveTo>
                <a:lnTo>
                  <a:pt x="695553" y="73025"/>
                </a:lnTo>
                <a:lnTo>
                  <a:pt x="695223" y="73151"/>
                </a:lnTo>
                <a:lnTo>
                  <a:pt x="695788" y="73025"/>
                </a:lnTo>
                <a:close/>
              </a:path>
              <a:path w="2463165" h="391160">
                <a:moveTo>
                  <a:pt x="762658" y="58800"/>
                </a:moveTo>
                <a:lnTo>
                  <a:pt x="762279" y="58800"/>
                </a:lnTo>
                <a:lnTo>
                  <a:pt x="761949" y="58927"/>
                </a:lnTo>
                <a:lnTo>
                  <a:pt x="762658" y="58800"/>
                </a:lnTo>
                <a:close/>
              </a:path>
              <a:path w="2463165" h="391160">
                <a:moveTo>
                  <a:pt x="797232" y="52705"/>
                </a:moveTo>
                <a:lnTo>
                  <a:pt x="796721" y="52705"/>
                </a:lnTo>
                <a:lnTo>
                  <a:pt x="796442" y="52832"/>
                </a:lnTo>
                <a:lnTo>
                  <a:pt x="797232" y="52705"/>
                </a:lnTo>
                <a:close/>
              </a:path>
              <a:path w="2463165" h="391160">
                <a:moveTo>
                  <a:pt x="1554028" y="28956"/>
                </a:moveTo>
                <a:lnTo>
                  <a:pt x="1101120" y="28957"/>
                </a:lnTo>
                <a:lnTo>
                  <a:pt x="1142987" y="29210"/>
                </a:lnTo>
                <a:lnTo>
                  <a:pt x="1142733" y="29210"/>
                </a:lnTo>
                <a:lnTo>
                  <a:pt x="1185405" y="30099"/>
                </a:lnTo>
                <a:lnTo>
                  <a:pt x="1185278" y="30099"/>
                </a:lnTo>
                <a:lnTo>
                  <a:pt x="1228712" y="31623"/>
                </a:lnTo>
                <a:lnTo>
                  <a:pt x="1228458" y="31623"/>
                </a:lnTo>
                <a:lnTo>
                  <a:pt x="1272527" y="33655"/>
                </a:lnTo>
                <a:lnTo>
                  <a:pt x="1272273" y="33655"/>
                </a:lnTo>
                <a:lnTo>
                  <a:pt x="1317104" y="36322"/>
                </a:lnTo>
                <a:lnTo>
                  <a:pt x="1362316" y="39624"/>
                </a:lnTo>
                <a:lnTo>
                  <a:pt x="1408036" y="43307"/>
                </a:lnTo>
                <a:lnTo>
                  <a:pt x="1454391" y="47625"/>
                </a:lnTo>
                <a:lnTo>
                  <a:pt x="1454137" y="47498"/>
                </a:lnTo>
                <a:lnTo>
                  <a:pt x="1701572" y="47498"/>
                </a:lnTo>
                <a:lnTo>
                  <a:pt x="1648574" y="40386"/>
                </a:lnTo>
                <a:lnTo>
                  <a:pt x="1554028" y="28956"/>
                </a:lnTo>
                <a:close/>
              </a:path>
              <a:path w="2463165" h="391160">
                <a:moveTo>
                  <a:pt x="832550" y="47116"/>
                </a:moveTo>
                <a:lnTo>
                  <a:pt x="831976" y="47116"/>
                </a:lnTo>
                <a:lnTo>
                  <a:pt x="831596" y="47244"/>
                </a:lnTo>
                <a:lnTo>
                  <a:pt x="832550" y="47116"/>
                </a:lnTo>
                <a:close/>
              </a:path>
              <a:path w="2463165" h="391160">
                <a:moveTo>
                  <a:pt x="868751" y="42418"/>
                </a:moveTo>
                <a:lnTo>
                  <a:pt x="867879" y="42418"/>
                </a:lnTo>
                <a:lnTo>
                  <a:pt x="867625" y="42545"/>
                </a:lnTo>
                <a:lnTo>
                  <a:pt x="868751" y="42418"/>
                </a:lnTo>
                <a:close/>
              </a:path>
              <a:path w="2463165" h="391160">
                <a:moveTo>
                  <a:pt x="983195" y="32385"/>
                </a:moveTo>
                <a:lnTo>
                  <a:pt x="980808" y="32385"/>
                </a:lnTo>
                <a:lnTo>
                  <a:pt x="980554" y="32512"/>
                </a:lnTo>
                <a:lnTo>
                  <a:pt x="983195" y="3238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3405" y="1941576"/>
            <a:ext cx="2327275" cy="661035"/>
          </a:xfrm>
          <a:custGeom>
            <a:avLst/>
            <a:gdLst/>
            <a:ahLst/>
            <a:cxnLst/>
            <a:rect l="l" t="t" r="r" b="b"/>
            <a:pathLst>
              <a:path w="2327275" h="661035">
                <a:moveTo>
                  <a:pt x="2247278" y="623138"/>
                </a:moveTo>
                <a:lnTo>
                  <a:pt x="2230805" y="646938"/>
                </a:lnTo>
                <a:lnTo>
                  <a:pt x="2326944" y="660653"/>
                </a:lnTo>
                <a:lnTo>
                  <a:pt x="2310831" y="631316"/>
                </a:lnTo>
                <a:lnTo>
                  <a:pt x="2259126" y="631316"/>
                </a:lnTo>
                <a:lnTo>
                  <a:pt x="2247278" y="623138"/>
                </a:lnTo>
                <a:close/>
              </a:path>
              <a:path w="2327275" h="661035">
                <a:moveTo>
                  <a:pt x="2263789" y="599285"/>
                </a:moveTo>
                <a:lnTo>
                  <a:pt x="2247278" y="623138"/>
                </a:lnTo>
                <a:lnTo>
                  <a:pt x="2259126" y="631316"/>
                </a:lnTo>
                <a:lnTo>
                  <a:pt x="2275636" y="607568"/>
                </a:lnTo>
                <a:lnTo>
                  <a:pt x="2263789" y="599285"/>
                </a:lnTo>
                <a:close/>
              </a:path>
              <a:path w="2327275" h="661035">
                <a:moveTo>
                  <a:pt x="2280208" y="575563"/>
                </a:moveTo>
                <a:lnTo>
                  <a:pt x="2263789" y="599285"/>
                </a:lnTo>
                <a:lnTo>
                  <a:pt x="2275636" y="607568"/>
                </a:lnTo>
                <a:lnTo>
                  <a:pt x="2259126" y="631316"/>
                </a:lnTo>
                <a:lnTo>
                  <a:pt x="2310831" y="631316"/>
                </a:lnTo>
                <a:lnTo>
                  <a:pt x="2280208" y="575563"/>
                </a:lnTo>
                <a:close/>
              </a:path>
              <a:path w="2327275" h="661035">
                <a:moveTo>
                  <a:pt x="2075618" y="470915"/>
                </a:moveTo>
                <a:lnTo>
                  <a:pt x="2023668" y="470915"/>
                </a:lnTo>
                <a:lnTo>
                  <a:pt x="2097328" y="520319"/>
                </a:lnTo>
                <a:lnTo>
                  <a:pt x="2171115" y="570611"/>
                </a:lnTo>
                <a:lnTo>
                  <a:pt x="2247278" y="623138"/>
                </a:lnTo>
                <a:lnTo>
                  <a:pt x="2263789" y="599285"/>
                </a:lnTo>
                <a:lnTo>
                  <a:pt x="2261285" y="597535"/>
                </a:lnTo>
                <a:lnTo>
                  <a:pt x="2113457" y="496315"/>
                </a:lnTo>
                <a:lnTo>
                  <a:pt x="2075618" y="470915"/>
                </a:lnTo>
                <a:close/>
              </a:path>
              <a:path w="2327275" h="661035">
                <a:moveTo>
                  <a:pt x="2002908" y="422783"/>
                </a:moveTo>
                <a:lnTo>
                  <a:pt x="1950008" y="422783"/>
                </a:lnTo>
                <a:lnTo>
                  <a:pt x="2023795" y="471043"/>
                </a:lnTo>
                <a:lnTo>
                  <a:pt x="2023668" y="470915"/>
                </a:lnTo>
                <a:lnTo>
                  <a:pt x="2075618" y="470915"/>
                </a:lnTo>
                <a:lnTo>
                  <a:pt x="2039670" y="446786"/>
                </a:lnTo>
                <a:lnTo>
                  <a:pt x="2002908" y="422783"/>
                </a:lnTo>
                <a:close/>
              </a:path>
              <a:path w="2327275" h="661035">
                <a:moveTo>
                  <a:pt x="1930397" y="376047"/>
                </a:moveTo>
                <a:lnTo>
                  <a:pt x="1876475" y="376047"/>
                </a:lnTo>
                <a:lnTo>
                  <a:pt x="1950135" y="422910"/>
                </a:lnTo>
                <a:lnTo>
                  <a:pt x="1950008" y="422783"/>
                </a:lnTo>
                <a:lnTo>
                  <a:pt x="2002908" y="422783"/>
                </a:lnTo>
                <a:lnTo>
                  <a:pt x="1965756" y="398525"/>
                </a:lnTo>
                <a:lnTo>
                  <a:pt x="1930397" y="376047"/>
                </a:lnTo>
                <a:close/>
              </a:path>
              <a:path w="2327275" h="661035">
                <a:moveTo>
                  <a:pt x="1858378" y="331088"/>
                </a:moveTo>
                <a:lnTo>
                  <a:pt x="1803069" y="331088"/>
                </a:lnTo>
                <a:lnTo>
                  <a:pt x="1876602" y="376174"/>
                </a:lnTo>
                <a:lnTo>
                  <a:pt x="1930397" y="376047"/>
                </a:lnTo>
                <a:lnTo>
                  <a:pt x="1891842" y="351536"/>
                </a:lnTo>
                <a:lnTo>
                  <a:pt x="1858378" y="331088"/>
                </a:lnTo>
                <a:close/>
              </a:path>
              <a:path w="2327275" h="661035">
                <a:moveTo>
                  <a:pt x="1787507" y="288289"/>
                </a:moveTo>
                <a:lnTo>
                  <a:pt x="1729663" y="288289"/>
                </a:lnTo>
                <a:lnTo>
                  <a:pt x="1766493" y="309499"/>
                </a:lnTo>
                <a:lnTo>
                  <a:pt x="1803196" y="331215"/>
                </a:lnTo>
                <a:lnTo>
                  <a:pt x="1858378" y="331088"/>
                </a:lnTo>
                <a:lnTo>
                  <a:pt x="1818055" y="306450"/>
                </a:lnTo>
                <a:lnTo>
                  <a:pt x="1787507" y="288289"/>
                </a:lnTo>
                <a:close/>
              </a:path>
              <a:path w="2327275" h="661035">
                <a:moveTo>
                  <a:pt x="1751841" y="267588"/>
                </a:moveTo>
                <a:lnTo>
                  <a:pt x="1693087" y="267588"/>
                </a:lnTo>
                <a:lnTo>
                  <a:pt x="1729790" y="288416"/>
                </a:lnTo>
                <a:lnTo>
                  <a:pt x="1787507" y="288289"/>
                </a:lnTo>
                <a:lnTo>
                  <a:pt x="1781098" y="284479"/>
                </a:lnTo>
                <a:lnTo>
                  <a:pt x="1751841" y="267588"/>
                </a:lnTo>
                <a:close/>
              </a:path>
              <a:path w="2327275" h="661035">
                <a:moveTo>
                  <a:pt x="1716649" y="247650"/>
                </a:moveTo>
                <a:lnTo>
                  <a:pt x="1656638" y="247650"/>
                </a:lnTo>
                <a:lnTo>
                  <a:pt x="1693214" y="267715"/>
                </a:lnTo>
                <a:lnTo>
                  <a:pt x="1751841" y="267588"/>
                </a:lnTo>
                <a:lnTo>
                  <a:pt x="1744141" y="263144"/>
                </a:lnTo>
                <a:lnTo>
                  <a:pt x="1716649" y="247650"/>
                </a:lnTo>
                <a:close/>
              </a:path>
              <a:path w="2327275" h="661035">
                <a:moveTo>
                  <a:pt x="1646596" y="209676"/>
                </a:moveTo>
                <a:lnTo>
                  <a:pt x="1583486" y="209676"/>
                </a:lnTo>
                <a:lnTo>
                  <a:pt x="1583740" y="209803"/>
                </a:lnTo>
                <a:lnTo>
                  <a:pt x="1620189" y="228473"/>
                </a:lnTo>
                <a:lnTo>
                  <a:pt x="1656765" y="247776"/>
                </a:lnTo>
                <a:lnTo>
                  <a:pt x="1716649" y="247650"/>
                </a:lnTo>
                <a:lnTo>
                  <a:pt x="1707184" y="242315"/>
                </a:lnTo>
                <a:lnTo>
                  <a:pt x="1670354" y="222250"/>
                </a:lnTo>
                <a:lnTo>
                  <a:pt x="1646596" y="209676"/>
                </a:lnTo>
                <a:close/>
              </a:path>
              <a:path w="2327275" h="661035">
                <a:moveTo>
                  <a:pt x="1619935" y="228346"/>
                </a:moveTo>
                <a:lnTo>
                  <a:pt x="1620176" y="228473"/>
                </a:lnTo>
                <a:lnTo>
                  <a:pt x="1619935" y="228346"/>
                </a:lnTo>
                <a:close/>
              </a:path>
              <a:path w="2327275" h="661035">
                <a:moveTo>
                  <a:pt x="898956" y="0"/>
                </a:moveTo>
                <a:lnTo>
                  <a:pt x="826185" y="1904"/>
                </a:lnTo>
                <a:lnTo>
                  <a:pt x="753681" y="7112"/>
                </a:lnTo>
                <a:lnTo>
                  <a:pt x="681291" y="15366"/>
                </a:lnTo>
                <a:lnTo>
                  <a:pt x="609066" y="26415"/>
                </a:lnTo>
                <a:lnTo>
                  <a:pt x="536994" y="39877"/>
                </a:lnTo>
                <a:lnTo>
                  <a:pt x="429196" y="64008"/>
                </a:lnTo>
                <a:lnTo>
                  <a:pt x="357466" y="82296"/>
                </a:lnTo>
                <a:lnTo>
                  <a:pt x="285775" y="102108"/>
                </a:lnTo>
                <a:lnTo>
                  <a:pt x="214261" y="123062"/>
                </a:lnTo>
                <a:lnTo>
                  <a:pt x="142786" y="144779"/>
                </a:lnTo>
                <a:lnTo>
                  <a:pt x="0" y="189611"/>
                </a:lnTo>
                <a:lnTo>
                  <a:pt x="8737" y="217297"/>
                </a:lnTo>
                <a:lnTo>
                  <a:pt x="80073" y="194690"/>
                </a:lnTo>
                <a:lnTo>
                  <a:pt x="151371" y="172465"/>
                </a:lnTo>
                <a:lnTo>
                  <a:pt x="222605" y="150749"/>
                </a:lnTo>
                <a:lnTo>
                  <a:pt x="222453" y="150749"/>
                </a:lnTo>
                <a:lnTo>
                  <a:pt x="293801" y="129921"/>
                </a:lnTo>
                <a:lnTo>
                  <a:pt x="293585" y="129921"/>
                </a:lnTo>
                <a:lnTo>
                  <a:pt x="365023" y="110236"/>
                </a:lnTo>
                <a:lnTo>
                  <a:pt x="365240" y="110236"/>
                </a:lnTo>
                <a:lnTo>
                  <a:pt x="436181" y="92075"/>
                </a:lnTo>
                <a:lnTo>
                  <a:pt x="436427" y="92075"/>
                </a:lnTo>
                <a:lnTo>
                  <a:pt x="507415" y="75691"/>
                </a:lnTo>
                <a:lnTo>
                  <a:pt x="507136" y="75691"/>
                </a:lnTo>
                <a:lnTo>
                  <a:pt x="542848" y="68199"/>
                </a:lnTo>
                <a:lnTo>
                  <a:pt x="542620" y="68199"/>
                </a:lnTo>
                <a:lnTo>
                  <a:pt x="578434" y="61213"/>
                </a:lnTo>
                <a:lnTo>
                  <a:pt x="578920" y="61213"/>
                </a:lnTo>
                <a:lnTo>
                  <a:pt x="614032" y="54863"/>
                </a:lnTo>
                <a:lnTo>
                  <a:pt x="614584" y="54863"/>
                </a:lnTo>
                <a:lnTo>
                  <a:pt x="649719" y="49149"/>
                </a:lnTo>
                <a:lnTo>
                  <a:pt x="649465" y="49149"/>
                </a:lnTo>
                <a:lnTo>
                  <a:pt x="685279" y="44069"/>
                </a:lnTo>
                <a:lnTo>
                  <a:pt x="685012" y="44069"/>
                </a:lnTo>
                <a:lnTo>
                  <a:pt x="720915" y="39624"/>
                </a:lnTo>
                <a:lnTo>
                  <a:pt x="720610" y="39624"/>
                </a:lnTo>
                <a:lnTo>
                  <a:pt x="756526" y="35940"/>
                </a:lnTo>
                <a:lnTo>
                  <a:pt x="756259" y="35940"/>
                </a:lnTo>
                <a:lnTo>
                  <a:pt x="792264" y="32893"/>
                </a:lnTo>
                <a:lnTo>
                  <a:pt x="791883" y="32893"/>
                </a:lnTo>
                <a:lnTo>
                  <a:pt x="827836" y="30861"/>
                </a:lnTo>
                <a:lnTo>
                  <a:pt x="827582" y="30861"/>
                </a:lnTo>
                <a:lnTo>
                  <a:pt x="863523" y="29463"/>
                </a:lnTo>
                <a:lnTo>
                  <a:pt x="863142" y="29463"/>
                </a:lnTo>
                <a:lnTo>
                  <a:pt x="899047" y="28958"/>
                </a:lnTo>
                <a:lnTo>
                  <a:pt x="898829" y="28956"/>
                </a:lnTo>
                <a:lnTo>
                  <a:pt x="1177852" y="28956"/>
                </a:lnTo>
                <a:lnTo>
                  <a:pt x="1154988" y="24129"/>
                </a:lnTo>
                <a:lnTo>
                  <a:pt x="1081582" y="11937"/>
                </a:lnTo>
                <a:lnTo>
                  <a:pt x="1008430" y="4190"/>
                </a:lnTo>
                <a:lnTo>
                  <a:pt x="935405" y="381"/>
                </a:lnTo>
                <a:lnTo>
                  <a:pt x="898956" y="0"/>
                </a:lnTo>
                <a:close/>
              </a:path>
              <a:path w="2327275" h="661035">
                <a:moveTo>
                  <a:pt x="1583563" y="209716"/>
                </a:moveTo>
                <a:lnTo>
                  <a:pt x="1583734" y="209803"/>
                </a:lnTo>
                <a:lnTo>
                  <a:pt x="1583563" y="209716"/>
                </a:lnTo>
                <a:close/>
              </a:path>
              <a:path w="2327275" h="661035">
                <a:moveTo>
                  <a:pt x="1611747" y="191643"/>
                </a:moveTo>
                <a:lnTo>
                  <a:pt x="1547037" y="191643"/>
                </a:lnTo>
                <a:lnTo>
                  <a:pt x="1583563" y="209716"/>
                </a:lnTo>
                <a:lnTo>
                  <a:pt x="1646596" y="209676"/>
                </a:lnTo>
                <a:lnTo>
                  <a:pt x="1633397" y="202691"/>
                </a:lnTo>
                <a:lnTo>
                  <a:pt x="1611747" y="191643"/>
                </a:lnTo>
                <a:close/>
              </a:path>
              <a:path w="2327275" h="661035">
                <a:moveTo>
                  <a:pt x="1577641" y="174498"/>
                </a:moveTo>
                <a:lnTo>
                  <a:pt x="1510715" y="174498"/>
                </a:lnTo>
                <a:lnTo>
                  <a:pt x="1547291" y="191770"/>
                </a:lnTo>
                <a:lnTo>
                  <a:pt x="1547037" y="191643"/>
                </a:lnTo>
                <a:lnTo>
                  <a:pt x="1611747" y="191643"/>
                </a:lnTo>
                <a:lnTo>
                  <a:pt x="1596567" y="183896"/>
                </a:lnTo>
                <a:lnTo>
                  <a:pt x="1577641" y="174498"/>
                </a:lnTo>
                <a:close/>
              </a:path>
              <a:path w="2327275" h="661035">
                <a:moveTo>
                  <a:pt x="1543760" y="158114"/>
                </a:moveTo>
                <a:lnTo>
                  <a:pt x="1474266" y="158114"/>
                </a:lnTo>
                <a:lnTo>
                  <a:pt x="1510969" y="174625"/>
                </a:lnTo>
                <a:lnTo>
                  <a:pt x="1510715" y="174498"/>
                </a:lnTo>
                <a:lnTo>
                  <a:pt x="1577641" y="174498"/>
                </a:lnTo>
                <a:lnTo>
                  <a:pt x="1559737" y="165608"/>
                </a:lnTo>
                <a:lnTo>
                  <a:pt x="1543760" y="158114"/>
                </a:lnTo>
                <a:close/>
              </a:path>
              <a:path w="2327275" h="661035">
                <a:moveTo>
                  <a:pt x="1510212" y="142621"/>
                </a:moveTo>
                <a:lnTo>
                  <a:pt x="1437944" y="142621"/>
                </a:lnTo>
                <a:lnTo>
                  <a:pt x="1474520" y="158241"/>
                </a:lnTo>
                <a:lnTo>
                  <a:pt x="1474266" y="158114"/>
                </a:lnTo>
                <a:lnTo>
                  <a:pt x="1543760" y="158114"/>
                </a:lnTo>
                <a:lnTo>
                  <a:pt x="1522907" y="148336"/>
                </a:lnTo>
                <a:lnTo>
                  <a:pt x="1510212" y="142621"/>
                </a:lnTo>
                <a:close/>
              </a:path>
              <a:path w="2327275" h="661035">
                <a:moveTo>
                  <a:pt x="1477337" y="128015"/>
                </a:moveTo>
                <a:lnTo>
                  <a:pt x="1401622" y="128015"/>
                </a:lnTo>
                <a:lnTo>
                  <a:pt x="1438198" y="142748"/>
                </a:lnTo>
                <a:lnTo>
                  <a:pt x="1437944" y="142621"/>
                </a:lnTo>
                <a:lnTo>
                  <a:pt x="1510212" y="142621"/>
                </a:lnTo>
                <a:lnTo>
                  <a:pt x="1485950" y="131699"/>
                </a:lnTo>
                <a:lnTo>
                  <a:pt x="1477337" y="128015"/>
                </a:lnTo>
                <a:close/>
              </a:path>
              <a:path w="2327275" h="661035">
                <a:moveTo>
                  <a:pt x="1444713" y="114173"/>
                </a:moveTo>
                <a:lnTo>
                  <a:pt x="1365427" y="114173"/>
                </a:lnTo>
                <a:lnTo>
                  <a:pt x="1401876" y="128143"/>
                </a:lnTo>
                <a:lnTo>
                  <a:pt x="1401622" y="128015"/>
                </a:lnTo>
                <a:lnTo>
                  <a:pt x="1477337" y="128015"/>
                </a:lnTo>
                <a:lnTo>
                  <a:pt x="1449120" y="115950"/>
                </a:lnTo>
                <a:lnTo>
                  <a:pt x="1444713" y="114173"/>
                </a:lnTo>
                <a:close/>
              </a:path>
              <a:path w="2327275" h="661035">
                <a:moveTo>
                  <a:pt x="1412920" y="101346"/>
                </a:moveTo>
                <a:lnTo>
                  <a:pt x="1329232" y="101346"/>
                </a:lnTo>
                <a:lnTo>
                  <a:pt x="1365681" y="114300"/>
                </a:lnTo>
                <a:lnTo>
                  <a:pt x="1365427" y="114173"/>
                </a:lnTo>
                <a:lnTo>
                  <a:pt x="1444713" y="114173"/>
                </a:lnTo>
                <a:lnTo>
                  <a:pt x="1412920" y="101346"/>
                </a:lnTo>
                <a:close/>
              </a:path>
              <a:path w="2327275" h="661035">
                <a:moveTo>
                  <a:pt x="365240" y="110236"/>
                </a:moveTo>
                <a:lnTo>
                  <a:pt x="365023" y="110236"/>
                </a:lnTo>
                <a:lnTo>
                  <a:pt x="364743" y="110362"/>
                </a:lnTo>
                <a:lnTo>
                  <a:pt x="365240" y="110236"/>
                </a:lnTo>
                <a:close/>
              </a:path>
              <a:path w="2327275" h="661035">
                <a:moveTo>
                  <a:pt x="1351630" y="78612"/>
                </a:moveTo>
                <a:lnTo>
                  <a:pt x="1256969" y="78612"/>
                </a:lnTo>
                <a:lnTo>
                  <a:pt x="1293418" y="89535"/>
                </a:lnTo>
                <a:lnTo>
                  <a:pt x="1293037" y="89535"/>
                </a:lnTo>
                <a:lnTo>
                  <a:pt x="1329486" y="101473"/>
                </a:lnTo>
                <a:lnTo>
                  <a:pt x="1329232" y="101346"/>
                </a:lnTo>
                <a:lnTo>
                  <a:pt x="1412920" y="101346"/>
                </a:lnTo>
                <a:lnTo>
                  <a:pt x="1412290" y="101091"/>
                </a:lnTo>
                <a:lnTo>
                  <a:pt x="1375587" y="87122"/>
                </a:lnTo>
                <a:lnTo>
                  <a:pt x="1351630" y="78612"/>
                </a:lnTo>
                <a:close/>
              </a:path>
              <a:path w="2327275" h="661035">
                <a:moveTo>
                  <a:pt x="436427" y="92075"/>
                </a:moveTo>
                <a:lnTo>
                  <a:pt x="436181" y="92075"/>
                </a:lnTo>
                <a:lnTo>
                  <a:pt x="435876" y="92201"/>
                </a:lnTo>
                <a:lnTo>
                  <a:pt x="436427" y="92075"/>
                </a:lnTo>
                <a:close/>
              </a:path>
              <a:path w="2327275" h="661035">
                <a:moveTo>
                  <a:pt x="1322862" y="68834"/>
                </a:moveTo>
                <a:lnTo>
                  <a:pt x="1221028" y="68834"/>
                </a:lnTo>
                <a:lnTo>
                  <a:pt x="1257350" y="78739"/>
                </a:lnTo>
                <a:lnTo>
                  <a:pt x="1256969" y="78612"/>
                </a:lnTo>
                <a:lnTo>
                  <a:pt x="1351630" y="78612"/>
                </a:lnTo>
                <a:lnTo>
                  <a:pt x="1338757" y="74040"/>
                </a:lnTo>
                <a:lnTo>
                  <a:pt x="1322862" y="68834"/>
                </a:lnTo>
                <a:close/>
              </a:path>
              <a:path w="2327275" h="661035">
                <a:moveTo>
                  <a:pt x="1295671" y="60071"/>
                </a:moveTo>
                <a:lnTo>
                  <a:pt x="1184960" y="60071"/>
                </a:lnTo>
                <a:lnTo>
                  <a:pt x="1221409" y="68961"/>
                </a:lnTo>
                <a:lnTo>
                  <a:pt x="1221028" y="68834"/>
                </a:lnTo>
                <a:lnTo>
                  <a:pt x="1322862" y="68834"/>
                </a:lnTo>
                <a:lnTo>
                  <a:pt x="1301927" y="61975"/>
                </a:lnTo>
                <a:lnTo>
                  <a:pt x="1295671" y="60071"/>
                </a:lnTo>
                <a:close/>
              </a:path>
              <a:path w="2327275" h="661035">
                <a:moveTo>
                  <a:pt x="578920" y="61213"/>
                </a:moveTo>
                <a:lnTo>
                  <a:pt x="578434" y="61213"/>
                </a:lnTo>
                <a:lnTo>
                  <a:pt x="578218" y="61340"/>
                </a:lnTo>
                <a:lnTo>
                  <a:pt x="578920" y="61213"/>
                </a:lnTo>
                <a:close/>
              </a:path>
              <a:path w="2327275" h="661035">
                <a:moveTo>
                  <a:pt x="1270646" y="52450"/>
                </a:moveTo>
                <a:lnTo>
                  <a:pt x="1149146" y="52450"/>
                </a:lnTo>
                <a:lnTo>
                  <a:pt x="1185468" y="60198"/>
                </a:lnTo>
                <a:lnTo>
                  <a:pt x="1184960" y="60071"/>
                </a:lnTo>
                <a:lnTo>
                  <a:pt x="1295671" y="60071"/>
                </a:lnTo>
                <a:lnTo>
                  <a:pt x="1270646" y="52450"/>
                </a:lnTo>
                <a:close/>
              </a:path>
              <a:path w="2327275" h="661035">
                <a:moveTo>
                  <a:pt x="614584" y="54863"/>
                </a:moveTo>
                <a:lnTo>
                  <a:pt x="614032" y="54863"/>
                </a:lnTo>
                <a:lnTo>
                  <a:pt x="613803" y="54990"/>
                </a:lnTo>
                <a:lnTo>
                  <a:pt x="614584" y="54863"/>
                </a:lnTo>
                <a:close/>
              </a:path>
              <a:path w="2327275" h="661035">
                <a:moveTo>
                  <a:pt x="1177852" y="28956"/>
                </a:moveTo>
                <a:lnTo>
                  <a:pt x="899047" y="28958"/>
                </a:lnTo>
                <a:lnTo>
                  <a:pt x="934897" y="29337"/>
                </a:lnTo>
                <a:lnTo>
                  <a:pt x="934516" y="29337"/>
                </a:lnTo>
                <a:lnTo>
                  <a:pt x="970584" y="30607"/>
                </a:lnTo>
                <a:lnTo>
                  <a:pt x="970203" y="30607"/>
                </a:lnTo>
                <a:lnTo>
                  <a:pt x="1006271" y="33020"/>
                </a:lnTo>
                <a:lnTo>
                  <a:pt x="1005890" y="33020"/>
                </a:lnTo>
                <a:lnTo>
                  <a:pt x="1042085" y="36322"/>
                </a:lnTo>
                <a:lnTo>
                  <a:pt x="1041704" y="36322"/>
                </a:lnTo>
                <a:lnTo>
                  <a:pt x="1077899" y="40639"/>
                </a:lnTo>
                <a:lnTo>
                  <a:pt x="1077518" y="40639"/>
                </a:lnTo>
                <a:lnTo>
                  <a:pt x="1113713" y="45974"/>
                </a:lnTo>
                <a:lnTo>
                  <a:pt x="1113205" y="45974"/>
                </a:lnTo>
                <a:lnTo>
                  <a:pt x="1149527" y="52577"/>
                </a:lnTo>
                <a:lnTo>
                  <a:pt x="1149146" y="52450"/>
                </a:lnTo>
                <a:lnTo>
                  <a:pt x="1270646" y="52450"/>
                </a:lnTo>
                <a:lnTo>
                  <a:pt x="1265224" y="50800"/>
                </a:lnTo>
                <a:lnTo>
                  <a:pt x="1228394" y="40894"/>
                </a:lnTo>
                <a:lnTo>
                  <a:pt x="1191691" y="31876"/>
                </a:lnTo>
                <a:lnTo>
                  <a:pt x="1177852" y="2895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97735" y="3997959"/>
            <a:ext cx="569595" cy="286385"/>
          </a:xfrm>
          <a:custGeom>
            <a:avLst/>
            <a:gdLst/>
            <a:ahLst/>
            <a:cxnLst/>
            <a:rect l="l" t="t" r="r" b="b"/>
            <a:pathLst>
              <a:path w="569594" h="286385">
                <a:moveTo>
                  <a:pt x="28701" y="0"/>
                </a:moveTo>
                <a:lnTo>
                  <a:pt x="0" y="3556"/>
                </a:lnTo>
                <a:lnTo>
                  <a:pt x="5587" y="50291"/>
                </a:lnTo>
                <a:lnTo>
                  <a:pt x="8635" y="73532"/>
                </a:lnTo>
                <a:lnTo>
                  <a:pt x="16128" y="118490"/>
                </a:lnTo>
                <a:lnTo>
                  <a:pt x="26034" y="160781"/>
                </a:lnTo>
                <a:lnTo>
                  <a:pt x="39496" y="199262"/>
                </a:lnTo>
                <a:lnTo>
                  <a:pt x="57784" y="232917"/>
                </a:lnTo>
                <a:lnTo>
                  <a:pt x="97408" y="270382"/>
                </a:lnTo>
                <a:lnTo>
                  <a:pt x="133222" y="283590"/>
                </a:lnTo>
                <a:lnTo>
                  <a:pt x="164210" y="286003"/>
                </a:lnTo>
                <a:lnTo>
                  <a:pt x="175259" y="285622"/>
                </a:lnTo>
                <a:lnTo>
                  <a:pt x="221995" y="278256"/>
                </a:lnTo>
                <a:lnTo>
                  <a:pt x="273431" y="263270"/>
                </a:lnTo>
                <a:lnTo>
                  <a:pt x="290584" y="257047"/>
                </a:lnTo>
                <a:lnTo>
                  <a:pt x="155246" y="257041"/>
                </a:lnTo>
                <a:lnTo>
                  <a:pt x="147595" y="256412"/>
                </a:lnTo>
                <a:lnTo>
                  <a:pt x="146938" y="256412"/>
                </a:lnTo>
                <a:lnTo>
                  <a:pt x="146159" y="256301"/>
                </a:lnTo>
                <a:lnTo>
                  <a:pt x="139769" y="255269"/>
                </a:lnTo>
                <a:lnTo>
                  <a:pt x="139319" y="255269"/>
                </a:lnTo>
                <a:lnTo>
                  <a:pt x="138175" y="255015"/>
                </a:lnTo>
                <a:lnTo>
                  <a:pt x="130809" y="253237"/>
                </a:lnTo>
                <a:lnTo>
                  <a:pt x="131152" y="253237"/>
                </a:lnTo>
                <a:lnTo>
                  <a:pt x="125552" y="251459"/>
                </a:lnTo>
                <a:lnTo>
                  <a:pt x="125094" y="251459"/>
                </a:lnTo>
                <a:lnTo>
                  <a:pt x="118800" y="248792"/>
                </a:lnTo>
                <a:lnTo>
                  <a:pt x="118617" y="248792"/>
                </a:lnTo>
                <a:lnTo>
                  <a:pt x="117601" y="248284"/>
                </a:lnTo>
                <a:lnTo>
                  <a:pt x="113222" y="245998"/>
                </a:lnTo>
                <a:lnTo>
                  <a:pt x="113029" y="245998"/>
                </a:lnTo>
                <a:lnTo>
                  <a:pt x="111506" y="245109"/>
                </a:lnTo>
                <a:lnTo>
                  <a:pt x="111740" y="245109"/>
                </a:lnTo>
                <a:lnTo>
                  <a:pt x="101975" y="238378"/>
                </a:lnTo>
                <a:lnTo>
                  <a:pt x="101726" y="238378"/>
                </a:lnTo>
                <a:lnTo>
                  <a:pt x="99948" y="236981"/>
                </a:lnTo>
                <a:lnTo>
                  <a:pt x="100250" y="236981"/>
                </a:lnTo>
                <a:lnTo>
                  <a:pt x="91526" y="228726"/>
                </a:lnTo>
                <a:lnTo>
                  <a:pt x="91312" y="228726"/>
                </a:lnTo>
                <a:lnTo>
                  <a:pt x="89915" y="227202"/>
                </a:lnTo>
                <a:lnTo>
                  <a:pt x="90114" y="227202"/>
                </a:lnTo>
                <a:lnTo>
                  <a:pt x="82224" y="217169"/>
                </a:lnTo>
                <a:lnTo>
                  <a:pt x="82041" y="217169"/>
                </a:lnTo>
                <a:lnTo>
                  <a:pt x="81025" y="215645"/>
                </a:lnTo>
                <a:lnTo>
                  <a:pt x="73841" y="203581"/>
                </a:lnTo>
                <a:lnTo>
                  <a:pt x="73151" y="202437"/>
                </a:lnTo>
                <a:lnTo>
                  <a:pt x="66462" y="188340"/>
                </a:lnTo>
                <a:lnTo>
                  <a:pt x="66293" y="188340"/>
                </a:lnTo>
                <a:lnTo>
                  <a:pt x="59435" y="170560"/>
                </a:lnTo>
                <a:lnTo>
                  <a:pt x="53720" y="152526"/>
                </a:lnTo>
                <a:lnTo>
                  <a:pt x="49054" y="133731"/>
                </a:lnTo>
                <a:lnTo>
                  <a:pt x="44684" y="113156"/>
                </a:lnTo>
                <a:lnTo>
                  <a:pt x="40811" y="91566"/>
                </a:lnTo>
                <a:lnTo>
                  <a:pt x="40853" y="91312"/>
                </a:lnTo>
                <a:lnTo>
                  <a:pt x="37378" y="69468"/>
                </a:lnTo>
                <a:lnTo>
                  <a:pt x="34323" y="46735"/>
                </a:lnTo>
                <a:lnTo>
                  <a:pt x="28701" y="0"/>
                </a:lnTo>
                <a:close/>
              </a:path>
              <a:path w="569594" h="286385">
                <a:moveTo>
                  <a:pt x="154304" y="256920"/>
                </a:moveTo>
                <a:lnTo>
                  <a:pt x="155320" y="257047"/>
                </a:lnTo>
                <a:lnTo>
                  <a:pt x="163612" y="257041"/>
                </a:lnTo>
                <a:lnTo>
                  <a:pt x="154304" y="256920"/>
                </a:lnTo>
                <a:close/>
              </a:path>
              <a:path w="569594" h="286385">
                <a:moveTo>
                  <a:pt x="163612" y="257041"/>
                </a:moveTo>
                <a:lnTo>
                  <a:pt x="163448" y="257047"/>
                </a:lnTo>
                <a:lnTo>
                  <a:pt x="164083" y="257047"/>
                </a:lnTo>
                <a:lnTo>
                  <a:pt x="163612" y="257041"/>
                </a:lnTo>
                <a:close/>
              </a:path>
              <a:path w="569594" h="286385">
                <a:moveTo>
                  <a:pt x="173515" y="256670"/>
                </a:moveTo>
                <a:lnTo>
                  <a:pt x="163612" y="257041"/>
                </a:lnTo>
                <a:lnTo>
                  <a:pt x="290601" y="257041"/>
                </a:lnTo>
                <a:lnTo>
                  <a:pt x="291284" y="256794"/>
                </a:lnTo>
                <a:lnTo>
                  <a:pt x="172465" y="256794"/>
                </a:lnTo>
                <a:lnTo>
                  <a:pt x="173515" y="256670"/>
                </a:lnTo>
                <a:close/>
              </a:path>
              <a:path w="569594" h="286385">
                <a:moveTo>
                  <a:pt x="291634" y="256666"/>
                </a:moveTo>
                <a:lnTo>
                  <a:pt x="173577" y="256670"/>
                </a:lnTo>
                <a:lnTo>
                  <a:pt x="172465" y="256794"/>
                </a:lnTo>
                <a:lnTo>
                  <a:pt x="291284" y="256794"/>
                </a:lnTo>
                <a:lnTo>
                  <a:pt x="291634" y="256666"/>
                </a:lnTo>
                <a:close/>
              </a:path>
              <a:path w="569594" h="286385">
                <a:moveTo>
                  <a:pt x="194056" y="254253"/>
                </a:moveTo>
                <a:lnTo>
                  <a:pt x="173515" y="256670"/>
                </a:lnTo>
                <a:lnTo>
                  <a:pt x="291634" y="256666"/>
                </a:lnTo>
                <a:lnTo>
                  <a:pt x="297585" y="254507"/>
                </a:lnTo>
                <a:lnTo>
                  <a:pt x="192912" y="254507"/>
                </a:lnTo>
                <a:lnTo>
                  <a:pt x="194056" y="254253"/>
                </a:lnTo>
                <a:close/>
              </a:path>
              <a:path w="569594" h="286385">
                <a:moveTo>
                  <a:pt x="146240" y="256301"/>
                </a:moveTo>
                <a:lnTo>
                  <a:pt x="146938" y="256412"/>
                </a:lnTo>
                <a:lnTo>
                  <a:pt x="147595" y="256412"/>
                </a:lnTo>
                <a:lnTo>
                  <a:pt x="146240" y="256301"/>
                </a:lnTo>
                <a:close/>
              </a:path>
              <a:path w="569594" h="286385">
                <a:moveTo>
                  <a:pt x="146142" y="256285"/>
                </a:moveTo>
                <a:close/>
              </a:path>
              <a:path w="569594" h="286385">
                <a:moveTo>
                  <a:pt x="138175" y="255015"/>
                </a:moveTo>
                <a:lnTo>
                  <a:pt x="139319" y="255269"/>
                </a:lnTo>
                <a:lnTo>
                  <a:pt x="138414" y="255054"/>
                </a:lnTo>
                <a:lnTo>
                  <a:pt x="138175" y="255015"/>
                </a:lnTo>
                <a:close/>
              </a:path>
              <a:path w="569594" h="286385">
                <a:moveTo>
                  <a:pt x="138414" y="255054"/>
                </a:moveTo>
                <a:lnTo>
                  <a:pt x="139319" y="255269"/>
                </a:lnTo>
                <a:lnTo>
                  <a:pt x="139769" y="255269"/>
                </a:lnTo>
                <a:lnTo>
                  <a:pt x="138414" y="255054"/>
                </a:lnTo>
                <a:close/>
              </a:path>
              <a:path w="569594" h="286385">
                <a:moveTo>
                  <a:pt x="138255" y="255015"/>
                </a:moveTo>
                <a:lnTo>
                  <a:pt x="138414" y="255054"/>
                </a:lnTo>
                <a:lnTo>
                  <a:pt x="138255" y="255015"/>
                </a:lnTo>
                <a:close/>
              </a:path>
              <a:path w="569594" h="286385">
                <a:moveTo>
                  <a:pt x="309289" y="249935"/>
                </a:moveTo>
                <a:lnTo>
                  <a:pt x="215900" y="249935"/>
                </a:lnTo>
                <a:lnTo>
                  <a:pt x="192912" y="254507"/>
                </a:lnTo>
                <a:lnTo>
                  <a:pt x="297585" y="254507"/>
                </a:lnTo>
                <a:lnTo>
                  <a:pt x="300735" y="253364"/>
                </a:lnTo>
                <a:lnTo>
                  <a:pt x="309289" y="249935"/>
                </a:lnTo>
                <a:close/>
              </a:path>
              <a:path w="569594" h="286385">
                <a:moveTo>
                  <a:pt x="131152" y="253237"/>
                </a:moveTo>
                <a:lnTo>
                  <a:pt x="130809" y="253237"/>
                </a:lnTo>
                <a:lnTo>
                  <a:pt x="131952" y="253491"/>
                </a:lnTo>
                <a:lnTo>
                  <a:pt x="131152" y="253237"/>
                </a:lnTo>
                <a:close/>
              </a:path>
              <a:path w="569594" h="286385">
                <a:moveTo>
                  <a:pt x="123951" y="250951"/>
                </a:moveTo>
                <a:lnTo>
                  <a:pt x="125094" y="251459"/>
                </a:lnTo>
                <a:lnTo>
                  <a:pt x="125552" y="251459"/>
                </a:lnTo>
                <a:lnTo>
                  <a:pt x="123951" y="250951"/>
                </a:lnTo>
                <a:close/>
              </a:path>
              <a:path w="569594" h="286385">
                <a:moveTo>
                  <a:pt x="239394" y="243585"/>
                </a:moveTo>
                <a:lnTo>
                  <a:pt x="215010" y="250062"/>
                </a:lnTo>
                <a:lnTo>
                  <a:pt x="215900" y="249935"/>
                </a:lnTo>
                <a:lnTo>
                  <a:pt x="309289" y="249935"/>
                </a:lnTo>
                <a:lnTo>
                  <a:pt x="324494" y="243839"/>
                </a:lnTo>
                <a:lnTo>
                  <a:pt x="238759" y="243839"/>
                </a:lnTo>
                <a:lnTo>
                  <a:pt x="239394" y="243585"/>
                </a:lnTo>
                <a:close/>
              </a:path>
              <a:path w="569594" h="286385">
                <a:moveTo>
                  <a:pt x="117601" y="248284"/>
                </a:moveTo>
                <a:lnTo>
                  <a:pt x="118617" y="248792"/>
                </a:lnTo>
                <a:lnTo>
                  <a:pt x="117794" y="248366"/>
                </a:lnTo>
                <a:lnTo>
                  <a:pt x="117601" y="248284"/>
                </a:lnTo>
                <a:close/>
              </a:path>
              <a:path w="569594" h="286385">
                <a:moveTo>
                  <a:pt x="117794" y="248366"/>
                </a:moveTo>
                <a:lnTo>
                  <a:pt x="118617" y="248792"/>
                </a:lnTo>
                <a:lnTo>
                  <a:pt x="118800" y="248792"/>
                </a:lnTo>
                <a:lnTo>
                  <a:pt x="117794" y="248366"/>
                </a:lnTo>
                <a:close/>
              </a:path>
              <a:path w="569594" h="286385">
                <a:moveTo>
                  <a:pt x="117637" y="248284"/>
                </a:moveTo>
                <a:lnTo>
                  <a:pt x="117794" y="248366"/>
                </a:lnTo>
                <a:lnTo>
                  <a:pt x="117637" y="248284"/>
                </a:lnTo>
                <a:close/>
              </a:path>
              <a:path w="569594" h="286385">
                <a:moveTo>
                  <a:pt x="111506" y="245109"/>
                </a:moveTo>
                <a:lnTo>
                  <a:pt x="113029" y="245998"/>
                </a:lnTo>
                <a:lnTo>
                  <a:pt x="112448" y="245597"/>
                </a:lnTo>
                <a:lnTo>
                  <a:pt x="111506" y="245109"/>
                </a:lnTo>
                <a:close/>
              </a:path>
              <a:path w="569594" h="286385">
                <a:moveTo>
                  <a:pt x="112448" y="245597"/>
                </a:moveTo>
                <a:lnTo>
                  <a:pt x="113029" y="245998"/>
                </a:lnTo>
                <a:lnTo>
                  <a:pt x="113222" y="245998"/>
                </a:lnTo>
                <a:lnTo>
                  <a:pt x="112448" y="245597"/>
                </a:lnTo>
                <a:close/>
              </a:path>
              <a:path w="569594" h="286385">
                <a:moveTo>
                  <a:pt x="111740" y="245109"/>
                </a:moveTo>
                <a:lnTo>
                  <a:pt x="111506" y="245109"/>
                </a:lnTo>
                <a:lnTo>
                  <a:pt x="112448" y="245597"/>
                </a:lnTo>
                <a:lnTo>
                  <a:pt x="111740" y="245109"/>
                </a:lnTo>
                <a:close/>
              </a:path>
              <a:path w="569594" h="286385">
                <a:moveTo>
                  <a:pt x="264413" y="235712"/>
                </a:moveTo>
                <a:lnTo>
                  <a:pt x="238759" y="243839"/>
                </a:lnTo>
                <a:lnTo>
                  <a:pt x="324494" y="243839"/>
                </a:lnTo>
                <a:lnTo>
                  <a:pt x="328929" y="242062"/>
                </a:lnTo>
                <a:lnTo>
                  <a:pt x="342889" y="235965"/>
                </a:lnTo>
                <a:lnTo>
                  <a:pt x="263778" y="235965"/>
                </a:lnTo>
                <a:lnTo>
                  <a:pt x="264413" y="235712"/>
                </a:lnTo>
                <a:close/>
              </a:path>
              <a:path w="569594" h="286385">
                <a:moveTo>
                  <a:pt x="99948" y="236981"/>
                </a:moveTo>
                <a:lnTo>
                  <a:pt x="101726" y="238378"/>
                </a:lnTo>
                <a:lnTo>
                  <a:pt x="101059" y="237747"/>
                </a:lnTo>
                <a:lnTo>
                  <a:pt x="99948" y="236981"/>
                </a:lnTo>
                <a:close/>
              </a:path>
              <a:path w="569594" h="286385">
                <a:moveTo>
                  <a:pt x="101059" y="237747"/>
                </a:moveTo>
                <a:lnTo>
                  <a:pt x="101726" y="238378"/>
                </a:lnTo>
                <a:lnTo>
                  <a:pt x="101975" y="238378"/>
                </a:lnTo>
                <a:lnTo>
                  <a:pt x="101059" y="237747"/>
                </a:lnTo>
                <a:close/>
              </a:path>
              <a:path w="569594" h="286385">
                <a:moveTo>
                  <a:pt x="100250" y="236981"/>
                </a:moveTo>
                <a:lnTo>
                  <a:pt x="99948" y="236981"/>
                </a:lnTo>
                <a:lnTo>
                  <a:pt x="101059" y="237747"/>
                </a:lnTo>
                <a:lnTo>
                  <a:pt x="100250" y="236981"/>
                </a:lnTo>
                <a:close/>
              </a:path>
              <a:path w="569594" h="286385">
                <a:moveTo>
                  <a:pt x="365021" y="226187"/>
                </a:moveTo>
                <a:lnTo>
                  <a:pt x="290575" y="226187"/>
                </a:lnTo>
                <a:lnTo>
                  <a:pt x="263778" y="235965"/>
                </a:lnTo>
                <a:lnTo>
                  <a:pt x="342889" y="235965"/>
                </a:lnTo>
                <a:lnTo>
                  <a:pt x="358013" y="229362"/>
                </a:lnTo>
                <a:lnTo>
                  <a:pt x="365021" y="226187"/>
                </a:lnTo>
                <a:close/>
              </a:path>
              <a:path w="569594" h="286385">
                <a:moveTo>
                  <a:pt x="89915" y="227202"/>
                </a:moveTo>
                <a:lnTo>
                  <a:pt x="91312" y="228726"/>
                </a:lnTo>
                <a:lnTo>
                  <a:pt x="90691" y="227937"/>
                </a:lnTo>
                <a:lnTo>
                  <a:pt x="89915" y="227202"/>
                </a:lnTo>
                <a:close/>
              </a:path>
              <a:path w="569594" h="286385">
                <a:moveTo>
                  <a:pt x="90691" y="227937"/>
                </a:moveTo>
                <a:lnTo>
                  <a:pt x="91312" y="228726"/>
                </a:lnTo>
                <a:lnTo>
                  <a:pt x="91526" y="228726"/>
                </a:lnTo>
                <a:lnTo>
                  <a:pt x="90691" y="227937"/>
                </a:lnTo>
                <a:close/>
              </a:path>
              <a:path w="569594" h="286385">
                <a:moveTo>
                  <a:pt x="90114" y="227202"/>
                </a:moveTo>
                <a:lnTo>
                  <a:pt x="89915" y="227202"/>
                </a:lnTo>
                <a:lnTo>
                  <a:pt x="90691" y="227937"/>
                </a:lnTo>
                <a:lnTo>
                  <a:pt x="90114" y="227202"/>
                </a:lnTo>
                <a:close/>
              </a:path>
              <a:path w="569594" h="286385">
                <a:moveTo>
                  <a:pt x="389056" y="215264"/>
                </a:moveTo>
                <a:lnTo>
                  <a:pt x="318007" y="215264"/>
                </a:lnTo>
                <a:lnTo>
                  <a:pt x="290194" y="226313"/>
                </a:lnTo>
                <a:lnTo>
                  <a:pt x="290575" y="226187"/>
                </a:lnTo>
                <a:lnTo>
                  <a:pt x="365021" y="226187"/>
                </a:lnTo>
                <a:lnTo>
                  <a:pt x="387731" y="215900"/>
                </a:lnTo>
                <a:lnTo>
                  <a:pt x="389056" y="215264"/>
                </a:lnTo>
                <a:close/>
              </a:path>
              <a:path w="569594" h="286385">
                <a:moveTo>
                  <a:pt x="81025" y="215645"/>
                </a:moveTo>
                <a:lnTo>
                  <a:pt x="82041" y="217169"/>
                </a:lnTo>
                <a:lnTo>
                  <a:pt x="81440" y="216172"/>
                </a:lnTo>
                <a:lnTo>
                  <a:pt x="81025" y="215645"/>
                </a:lnTo>
                <a:close/>
              </a:path>
              <a:path w="569594" h="286385">
                <a:moveTo>
                  <a:pt x="81440" y="216172"/>
                </a:moveTo>
                <a:lnTo>
                  <a:pt x="82041" y="217169"/>
                </a:lnTo>
                <a:lnTo>
                  <a:pt x="82224" y="217169"/>
                </a:lnTo>
                <a:lnTo>
                  <a:pt x="81440" y="216172"/>
                </a:lnTo>
                <a:close/>
              </a:path>
              <a:path w="569594" h="286385">
                <a:moveTo>
                  <a:pt x="81122" y="215645"/>
                </a:moveTo>
                <a:lnTo>
                  <a:pt x="81440" y="216172"/>
                </a:lnTo>
                <a:lnTo>
                  <a:pt x="81122" y="215645"/>
                </a:lnTo>
                <a:close/>
              </a:path>
              <a:path w="569594" h="286385">
                <a:moveTo>
                  <a:pt x="436117" y="160019"/>
                </a:moveTo>
                <a:lnTo>
                  <a:pt x="405383" y="175259"/>
                </a:lnTo>
                <a:lnTo>
                  <a:pt x="375412" y="189737"/>
                </a:lnTo>
                <a:lnTo>
                  <a:pt x="346075" y="202945"/>
                </a:lnTo>
                <a:lnTo>
                  <a:pt x="346328" y="202945"/>
                </a:lnTo>
                <a:lnTo>
                  <a:pt x="317626" y="215391"/>
                </a:lnTo>
                <a:lnTo>
                  <a:pt x="318007" y="215264"/>
                </a:lnTo>
                <a:lnTo>
                  <a:pt x="389056" y="215264"/>
                </a:lnTo>
                <a:lnTo>
                  <a:pt x="418210" y="201294"/>
                </a:lnTo>
                <a:lnTo>
                  <a:pt x="449071" y="185927"/>
                </a:lnTo>
                <a:lnTo>
                  <a:pt x="480313" y="170052"/>
                </a:lnTo>
                <a:lnTo>
                  <a:pt x="498738" y="160466"/>
                </a:lnTo>
                <a:lnTo>
                  <a:pt x="498572" y="160146"/>
                </a:lnTo>
                <a:lnTo>
                  <a:pt x="435990" y="160146"/>
                </a:lnTo>
                <a:close/>
              </a:path>
              <a:path w="569594" h="286385">
                <a:moveTo>
                  <a:pt x="73151" y="202437"/>
                </a:moveTo>
                <a:lnTo>
                  <a:pt x="73787" y="203581"/>
                </a:lnTo>
                <a:lnTo>
                  <a:pt x="73572" y="203135"/>
                </a:lnTo>
                <a:lnTo>
                  <a:pt x="73151" y="202437"/>
                </a:lnTo>
                <a:close/>
              </a:path>
              <a:path w="569594" h="286385">
                <a:moveTo>
                  <a:pt x="73572" y="203135"/>
                </a:moveTo>
                <a:lnTo>
                  <a:pt x="73787" y="203581"/>
                </a:lnTo>
                <a:lnTo>
                  <a:pt x="73572" y="203135"/>
                </a:lnTo>
                <a:close/>
              </a:path>
              <a:path w="569594" h="286385">
                <a:moveTo>
                  <a:pt x="73237" y="202437"/>
                </a:moveTo>
                <a:lnTo>
                  <a:pt x="73572" y="203135"/>
                </a:lnTo>
                <a:lnTo>
                  <a:pt x="73237" y="202437"/>
                </a:lnTo>
                <a:close/>
              </a:path>
              <a:path w="569594" h="286385">
                <a:moveTo>
                  <a:pt x="65912" y="187197"/>
                </a:moveTo>
                <a:lnTo>
                  <a:pt x="66293" y="188340"/>
                </a:lnTo>
                <a:lnTo>
                  <a:pt x="66462" y="188340"/>
                </a:lnTo>
                <a:lnTo>
                  <a:pt x="65912" y="187197"/>
                </a:lnTo>
                <a:close/>
              </a:path>
              <a:path w="569594" h="286385">
                <a:moveTo>
                  <a:pt x="554128" y="128142"/>
                </a:moveTo>
                <a:lnTo>
                  <a:pt x="498220" y="128142"/>
                </a:lnTo>
                <a:lnTo>
                  <a:pt x="511556" y="153796"/>
                </a:lnTo>
                <a:lnTo>
                  <a:pt x="498738" y="160466"/>
                </a:lnTo>
                <a:lnTo>
                  <a:pt x="512190" y="186181"/>
                </a:lnTo>
                <a:lnTo>
                  <a:pt x="554128" y="128142"/>
                </a:lnTo>
                <a:close/>
              </a:path>
              <a:path w="569594" h="286385">
                <a:moveTo>
                  <a:pt x="59530" y="170560"/>
                </a:moveTo>
                <a:lnTo>
                  <a:pt x="59816" y="171450"/>
                </a:lnTo>
                <a:lnTo>
                  <a:pt x="59530" y="170560"/>
                </a:lnTo>
                <a:close/>
              </a:path>
              <a:path w="569594" h="286385">
                <a:moveTo>
                  <a:pt x="498220" y="128142"/>
                </a:moveTo>
                <a:lnTo>
                  <a:pt x="485326" y="134826"/>
                </a:lnTo>
                <a:lnTo>
                  <a:pt x="498738" y="160466"/>
                </a:lnTo>
                <a:lnTo>
                  <a:pt x="511556" y="153796"/>
                </a:lnTo>
                <a:lnTo>
                  <a:pt x="498220" y="128142"/>
                </a:lnTo>
                <a:close/>
              </a:path>
              <a:path w="569594" h="286385">
                <a:moveTo>
                  <a:pt x="485326" y="134826"/>
                </a:moveTo>
                <a:lnTo>
                  <a:pt x="435990" y="160146"/>
                </a:lnTo>
                <a:lnTo>
                  <a:pt x="498572" y="160146"/>
                </a:lnTo>
                <a:lnTo>
                  <a:pt x="485326" y="134826"/>
                </a:lnTo>
                <a:close/>
              </a:path>
              <a:path w="569594" h="286385">
                <a:moveTo>
                  <a:pt x="53783" y="152526"/>
                </a:moveTo>
                <a:lnTo>
                  <a:pt x="53975" y="153288"/>
                </a:lnTo>
                <a:lnTo>
                  <a:pt x="53783" y="152526"/>
                </a:lnTo>
                <a:close/>
              </a:path>
              <a:path w="569594" h="286385">
                <a:moveTo>
                  <a:pt x="569087" y="107441"/>
                </a:moveTo>
                <a:lnTo>
                  <a:pt x="471931" y="109219"/>
                </a:lnTo>
                <a:lnTo>
                  <a:pt x="485326" y="134826"/>
                </a:lnTo>
                <a:lnTo>
                  <a:pt x="498220" y="128142"/>
                </a:lnTo>
                <a:lnTo>
                  <a:pt x="554128" y="128142"/>
                </a:lnTo>
                <a:lnTo>
                  <a:pt x="569087" y="107441"/>
                </a:lnTo>
                <a:close/>
              </a:path>
              <a:path w="569594" h="286385">
                <a:moveTo>
                  <a:pt x="48894" y="133095"/>
                </a:moveTo>
                <a:lnTo>
                  <a:pt x="49021" y="133731"/>
                </a:lnTo>
                <a:lnTo>
                  <a:pt x="48894" y="133095"/>
                </a:lnTo>
                <a:close/>
              </a:path>
              <a:path w="569594" h="286385">
                <a:moveTo>
                  <a:pt x="44576" y="112648"/>
                </a:moveTo>
                <a:lnTo>
                  <a:pt x="44576" y="113156"/>
                </a:lnTo>
                <a:lnTo>
                  <a:pt x="44576" y="112648"/>
                </a:lnTo>
                <a:close/>
              </a:path>
              <a:path w="569594" h="286385">
                <a:moveTo>
                  <a:pt x="40853" y="91312"/>
                </a:moveTo>
                <a:lnTo>
                  <a:pt x="40893" y="91566"/>
                </a:lnTo>
                <a:lnTo>
                  <a:pt x="40853" y="91312"/>
                </a:lnTo>
                <a:close/>
              </a:path>
              <a:path w="569594" h="286385">
                <a:moveTo>
                  <a:pt x="37337" y="69214"/>
                </a:moveTo>
                <a:lnTo>
                  <a:pt x="37337" y="69468"/>
                </a:lnTo>
                <a:lnTo>
                  <a:pt x="37337" y="69214"/>
                </a:lnTo>
                <a:close/>
              </a:path>
              <a:path w="569594" h="286385">
                <a:moveTo>
                  <a:pt x="34289" y="46481"/>
                </a:moveTo>
                <a:lnTo>
                  <a:pt x="34289" y="46735"/>
                </a:lnTo>
                <a:lnTo>
                  <a:pt x="34289" y="46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44169" y="4091874"/>
            <a:ext cx="1423035" cy="1160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latin typeface="Calibri"/>
                <a:cs typeface="Calibri"/>
              </a:rPr>
              <a:t>16 x 16 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</a:t>
            </a:r>
            <a:endParaRPr sz="18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libri"/>
                <a:cs typeface="Calibri"/>
              </a:rPr>
              <a:t>Ink →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 ink →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90894" y="2703576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5">
                <a:moveTo>
                  <a:pt x="556767" y="0"/>
                </a:moveTo>
                <a:lnTo>
                  <a:pt x="556767" y="77724"/>
                </a:lnTo>
                <a:lnTo>
                  <a:pt x="608583" y="51815"/>
                </a:lnTo>
                <a:lnTo>
                  <a:pt x="569722" y="51815"/>
                </a:lnTo>
                <a:lnTo>
                  <a:pt x="569722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5">
                <a:moveTo>
                  <a:pt x="556767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56767" y="51815"/>
                </a:lnTo>
                <a:lnTo>
                  <a:pt x="556767" y="25908"/>
                </a:lnTo>
                <a:close/>
              </a:path>
              <a:path w="635000" h="78105">
                <a:moveTo>
                  <a:pt x="608583" y="25908"/>
                </a:moveTo>
                <a:lnTo>
                  <a:pt x="569722" y="25908"/>
                </a:lnTo>
                <a:lnTo>
                  <a:pt x="569722" y="51815"/>
                </a:lnTo>
                <a:lnTo>
                  <a:pt x="608583" y="51815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99097" y="3950208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1" y="0"/>
                </a:moveTo>
                <a:lnTo>
                  <a:pt x="447421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7" y="25908"/>
                </a:lnTo>
                <a:lnTo>
                  <a:pt x="447421" y="0"/>
                </a:lnTo>
                <a:close/>
              </a:path>
              <a:path w="525145" h="78104">
                <a:moveTo>
                  <a:pt x="44742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1" y="51816"/>
                </a:lnTo>
                <a:lnTo>
                  <a:pt x="447421" y="25908"/>
                </a:lnTo>
                <a:close/>
              </a:path>
              <a:path w="525145" h="78104">
                <a:moveTo>
                  <a:pt x="499237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5" y="38862"/>
                </a:lnTo>
                <a:lnTo>
                  <a:pt x="49923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66509" y="1924811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7" y="51815"/>
                </a:lnTo>
                <a:lnTo>
                  <a:pt x="593597" y="25908"/>
                </a:lnTo>
                <a:lnTo>
                  <a:pt x="632460" y="25908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7" y="25908"/>
                </a:lnTo>
                <a:lnTo>
                  <a:pt x="593597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193584" y="3211195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83552" y="1706879"/>
            <a:ext cx="498475" cy="26244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81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30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28590" y="5149977"/>
            <a:ext cx="327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maximum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34233" y="4538598"/>
            <a:ext cx="3117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学习目标是</a:t>
            </a:r>
            <a:r>
              <a:rPr sz="2400" spc="-110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080601" y="5170170"/>
            <a:ext cx="298764" cy="4470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00678" y="5054346"/>
            <a:ext cx="612775" cy="619125"/>
          </a:xfrm>
          <a:custGeom>
            <a:avLst/>
            <a:gdLst/>
            <a:ahLst/>
            <a:cxnLst/>
            <a:rect l="l" t="t" r="r" b="b"/>
            <a:pathLst>
              <a:path w="612775" h="619125">
                <a:moveTo>
                  <a:pt x="0" y="618743"/>
                </a:moveTo>
                <a:lnTo>
                  <a:pt x="612648" y="618743"/>
                </a:lnTo>
                <a:lnTo>
                  <a:pt x="612648" y="0"/>
                </a:lnTo>
                <a:lnTo>
                  <a:pt x="0" y="0"/>
                </a:lnTo>
                <a:lnTo>
                  <a:pt x="0" y="61874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014217" y="5111877"/>
            <a:ext cx="766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Input:</a:t>
            </a:r>
          </a:p>
        </p:txBody>
      </p:sp>
      <p:sp>
        <p:nvSpPr>
          <p:cNvPr id="59" name="object 59"/>
          <p:cNvSpPr/>
          <p:nvPr/>
        </p:nvSpPr>
        <p:spPr>
          <a:xfrm>
            <a:off x="4637532" y="521817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321563" y="0"/>
                </a:moveTo>
                <a:lnTo>
                  <a:pt x="321563" y="85343"/>
                </a:lnTo>
                <a:lnTo>
                  <a:pt x="0" y="85343"/>
                </a:lnTo>
                <a:lnTo>
                  <a:pt x="0" y="256032"/>
                </a:lnTo>
                <a:lnTo>
                  <a:pt x="321563" y="256032"/>
                </a:lnTo>
                <a:lnTo>
                  <a:pt x="321563" y="341376"/>
                </a:lnTo>
                <a:lnTo>
                  <a:pt x="492251" y="170687"/>
                </a:lnTo>
                <a:lnTo>
                  <a:pt x="3215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37532" y="521817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0" y="85343"/>
                </a:moveTo>
                <a:lnTo>
                  <a:pt x="321563" y="85343"/>
                </a:lnTo>
                <a:lnTo>
                  <a:pt x="321563" y="0"/>
                </a:lnTo>
                <a:lnTo>
                  <a:pt x="492251" y="170687"/>
                </a:lnTo>
                <a:lnTo>
                  <a:pt x="321563" y="341376"/>
                </a:lnTo>
                <a:lnTo>
                  <a:pt x="321563" y="256032"/>
                </a:lnTo>
                <a:lnTo>
                  <a:pt x="0" y="256032"/>
                </a:lnTo>
                <a:lnTo>
                  <a:pt x="0" y="8534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224017" y="5894933"/>
            <a:ext cx="327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maximum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14217" y="5844032"/>
            <a:ext cx="765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ut: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637532" y="594969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321563" y="0"/>
                </a:moveTo>
                <a:lnTo>
                  <a:pt x="321563" y="85343"/>
                </a:lnTo>
                <a:lnTo>
                  <a:pt x="0" y="85343"/>
                </a:lnTo>
                <a:lnTo>
                  <a:pt x="0" y="256031"/>
                </a:lnTo>
                <a:lnTo>
                  <a:pt x="321563" y="256031"/>
                </a:lnTo>
                <a:lnTo>
                  <a:pt x="321563" y="341375"/>
                </a:lnTo>
                <a:lnTo>
                  <a:pt x="492251" y="170687"/>
                </a:lnTo>
                <a:lnTo>
                  <a:pt x="3215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37532" y="594969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0" y="85343"/>
                </a:moveTo>
                <a:lnTo>
                  <a:pt x="321563" y="85343"/>
                </a:lnTo>
                <a:lnTo>
                  <a:pt x="321563" y="0"/>
                </a:lnTo>
                <a:lnTo>
                  <a:pt x="492251" y="170687"/>
                </a:lnTo>
                <a:lnTo>
                  <a:pt x="321563" y="341375"/>
                </a:lnTo>
                <a:lnTo>
                  <a:pt x="321563" y="256031"/>
                </a:lnTo>
                <a:lnTo>
                  <a:pt x="0" y="256031"/>
                </a:lnTo>
                <a:lnTo>
                  <a:pt x="0" y="8534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96435" y="5907280"/>
            <a:ext cx="450318" cy="4262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76294" y="5787390"/>
            <a:ext cx="645160" cy="638810"/>
          </a:xfrm>
          <a:custGeom>
            <a:avLst/>
            <a:gdLst/>
            <a:ahLst/>
            <a:cxnLst/>
            <a:rect l="l" t="t" r="r" b="b"/>
            <a:pathLst>
              <a:path w="645160" h="638810">
                <a:moveTo>
                  <a:pt x="0" y="638556"/>
                </a:moveTo>
                <a:lnTo>
                  <a:pt x="644651" y="638556"/>
                </a:lnTo>
                <a:lnTo>
                  <a:pt x="644651" y="0"/>
                </a:lnTo>
                <a:lnTo>
                  <a:pt x="0" y="0"/>
                </a:lnTo>
                <a:lnTo>
                  <a:pt x="0" y="6385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17535" y="1720595"/>
            <a:ext cx="979931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58683" y="1673351"/>
            <a:ext cx="896112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6971" y="1760220"/>
            <a:ext cx="861059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776971" y="1773428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31252" y="2540507"/>
            <a:ext cx="966216" cy="5775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64780" y="2493264"/>
            <a:ext cx="896112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90688" y="2580132"/>
            <a:ext cx="847344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90688" y="2593340"/>
            <a:ext cx="84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743443" y="3767328"/>
            <a:ext cx="954024" cy="5791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3720084"/>
            <a:ext cx="896111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02880" y="3806952"/>
            <a:ext cx="835151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802880" y="3820109"/>
            <a:ext cx="835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939028" y="1694688"/>
            <a:ext cx="573024" cy="5745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39028" y="1694688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40552" y="2455164"/>
            <a:ext cx="574548" cy="5745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40552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48171" y="3701796"/>
            <a:ext cx="574548" cy="5745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48171" y="370179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05500" y="1610867"/>
            <a:ext cx="701040" cy="2691765"/>
          </a:xfrm>
          <a:custGeom>
            <a:avLst/>
            <a:gdLst/>
            <a:ahLst/>
            <a:cxnLst/>
            <a:rect l="l" t="t" r="r" b="b"/>
            <a:pathLst>
              <a:path w="701040" h="2691765">
                <a:moveTo>
                  <a:pt x="0" y="2691383"/>
                </a:moveTo>
                <a:lnTo>
                  <a:pt x="701040" y="2691383"/>
                </a:lnTo>
                <a:lnTo>
                  <a:pt x="701040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05500" y="1610867"/>
            <a:ext cx="701040" cy="2691765"/>
          </a:xfrm>
          <a:custGeom>
            <a:avLst/>
            <a:gdLst/>
            <a:ahLst/>
            <a:cxnLst/>
            <a:rect l="l" t="t" r="r" b="b"/>
            <a:pathLst>
              <a:path w="701040" h="2691765">
                <a:moveTo>
                  <a:pt x="0" y="2691383"/>
                </a:moveTo>
                <a:lnTo>
                  <a:pt x="701040" y="2691383"/>
                </a:lnTo>
                <a:lnTo>
                  <a:pt x="701040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66459" y="2437638"/>
            <a:ext cx="330835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11525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>
                <a:latin typeface="Calibri Light"/>
                <a:cs typeface="Calibri Light"/>
              </a:rPr>
              <a:t>损失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0364" y="2852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2635" y="2840735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0011" y="286816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7705" y="3849623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8" y="0"/>
                </a:moveTo>
                <a:lnTo>
                  <a:pt x="556768" y="77724"/>
                </a:lnTo>
                <a:lnTo>
                  <a:pt x="608584" y="51815"/>
                </a:lnTo>
                <a:lnTo>
                  <a:pt x="569722" y="51815"/>
                </a:lnTo>
                <a:lnTo>
                  <a:pt x="569722" y="25907"/>
                </a:lnTo>
                <a:lnTo>
                  <a:pt x="608584" y="25907"/>
                </a:lnTo>
                <a:lnTo>
                  <a:pt x="556768" y="0"/>
                </a:lnTo>
                <a:close/>
              </a:path>
              <a:path w="635000" h="78104">
                <a:moveTo>
                  <a:pt x="55676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556768" y="51815"/>
                </a:lnTo>
                <a:lnTo>
                  <a:pt x="556768" y="25907"/>
                </a:lnTo>
                <a:close/>
              </a:path>
              <a:path w="635000" h="78104">
                <a:moveTo>
                  <a:pt x="608584" y="25907"/>
                </a:moveTo>
                <a:lnTo>
                  <a:pt x="569722" y="25907"/>
                </a:lnTo>
                <a:lnTo>
                  <a:pt x="569722" y="51815"/>
                </a:lnTo>
                <a:lnTo>
                  <a:pt x="608584" y="51815"/>
                </a:lnTo>
                <a:lnTo>
                  <a:pt x="634492" y="38862"/>
                </a:lnTo>
                <a:lnTo>
                  <a:pt x="60858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5909" y="5096255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3321" y="3070860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7"/>
                </a:lnTo>
                <a:lnTo>
                  <a:pt x="632459" y="25907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7"/>
                </a:lnTo>
                <a:close/>
              </a:path>
              <a:path w="658495" h="78105">
                <a:moveTo>
                  <a:pt x="632459" y="25907"/>
                </a:moveTo>
                <a:lnTo>
                  <a:pt x="593598" y="25907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5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8592" y="3585971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8592" y="358597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4688" y="3014472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4688" y="301447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58435" y="2907583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3284" y="3489751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00172" y="2851404"/>
            <a:ext cx="574548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0172" y="285140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1695" y="3630167"/>
            <a:ext cx="574548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01695" y="363016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1027" y="4856988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1027" y="485698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55366" y="4284090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7735" y="4983479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7735" y="49834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45120" y="4873531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40788" y="42725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4246" y="2803398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4090" y="484525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75482" y="309981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5482" y="389229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6338" y="51130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7608" y="3138677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6084" y="312978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3290" y="313423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4"/>
                </a:lnTo>
                <a:lnTo>
                  <a:pt x="750732" y="1954656"/>
                </a:lnTo>
                <a:lnTo>
                  <a:pt x="709930" y="1954656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6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6"/>
                </a:lnTo>
                <a:lnTo>
                  <a:pt x="750732" y="1954656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65829" y="3910838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2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54146" y="3138677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3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5289" y="3917441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39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0889" y="310261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90" y="77597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29967" y="3177539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8" y="688467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26411" y="318223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58289" y="3138677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8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8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8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29967" y="3744721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6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21204" y="3750564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7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91817" y="3138677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2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7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65782" y="3917441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76195" y="5105400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9" y="26035"/>
                </a:lnTo>
                <a:lnTo>
                  <a:pt x="749808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8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8" y="51943"/>
                </a:lnTo>
                <a:lnTo>
                  <a:pt x="750189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8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8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070091" y="435749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51296" y="2845435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72378" y="3653485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39992" y="4997322"/>
            <a:ext cx="426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665976" y="4485132"/>
            <a:ext cx="1133855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52259" y="4425696"/>
            <a:ext cx="1242059" cy="111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25411" y="4524755"/>
            <a:ext cx="1014983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725411" y="4538598"/>
            <a:ext cx="1015365" cy="876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ts val="3354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  <a:p>
            <a:pPr marR="1270" algn="ctr">
              <a:lnSpc>
                <a:spcPts val="3354"/>
              </a:lnSpc>
            </a:pP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𝑙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884431" y="1892807"/>
            <a:ext cx="711952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56482" y="1873757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5">
                <a:moveTo>
                  <a:pt x="0" y="757427"/>
                </a:moveTo>
                <a:lnTo>
                  <a:pt x="758951" y="757427"/>
                </a:lnTo>
                <a:lnTo>
                  <a:pt x="758951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758054" y="1992629"/>
            <a:ext cx="502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10860" y="3843528"/>
            <a:ext cx="71044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" y="3824478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7" y="758952"/>
                </a:lnTo>
                <a:lnTo>
                  <a:pt x="757427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1959" y="2868167"/>
            <a:ext cx="499872" cy="2624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61959" y="2868167"/>
            <a:ext cx="500380" cy="2624455"/>
          </a:xfrm>
          <a:custGeom>
            <a:avLst/>
            <a:gdLst/>
            <a:ahLst/>
            <a:cxnLst/>
            <a:rect l="l" t="t" r="r" b="b"/>
            <a:pathLst>
              <a:path w="500379" h="2624454">
                <a:moveTo>
                  <a:pt x="0" y="2624328"/>
                </a:moveTo>
                <a:lnTo>
                  <a:pt x="499872" y="2624328"/>
                </a:lnTo>
                <a:lnTo>
                  <a:pt x="499872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172881" y="435813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210804" y="2925825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219693" y="368604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210804" y="4906771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92240" y="4090415"/>
            <a:ext cx="1513840" cy="360045"/>
          </a:xfrm>
          <a:custGeom>
            <a:avLst/>
            <a:gdLst/>
            <a:ahLst/>
            <a:cxnLst/>
            <a:rect l="l" t="t" r="r" b="b"/>
            <a:pathLst>
              <a:path w="1513840" h="360045">
                <a:moveTo>
                  <a:pt x="179832" y="0"/>
                </a:moveTo>
                <a:lnTo>
                  <a:pt x="0" y="179831"/>
                </a:lnTo>
                <a:lnTo>
                  <a:pt x="179832" y="359663"/>
                </a:lnTo>
                <a:lnTo>
                  <a:pt x="179832" y="269747"/>
                </a:lnTo>
                <a:lnTo>
                  <a:pt x="1423416" y="269747"/>
                </a:lnTo>
                <a:lnTo>
                  <a:pt x="1513332" y="179831"/>
                </a:lnTo>
                <a:lnTo>
                  <a:pt x="1423415" y="89915"/>
                </a:lnTo>
                <a:lnTo>
                  <a:pt x="179832" y="89915"/>
                </a:lnTo>
                <a:lnTo>
                  <a:pt x="179832" y="0"/>
                </a:lnTo>
                <a:close/>
              </a:path>
              <a:path w="1513840" h="360045">
                <a:moveTo>
                  <a:pt x="1423416" y="269747"/>
                </a:moveTo>
                <a:lnTo>
                  <a:pt x="1333500" y="269747"/>
                </a:lnTo>
                <a:lnTo>
                  <a:pt x="1333500" y="359663"/>
                </a:lnTo>
                <a:lnTo>
                  <a:pt x="1423416" y="269747"/>
                </a:lnTo>
                <a:close/>
              </a:path>
              <a:path w="1513840" h="360045">
                <a:moveTo>
                  <a:pt x="1333500" y="0"/>
                </a:moveTo>
                <a:lnTo>
                  <a:pt x="1333500" y="89915"/>
                </a:lnTo>
                <a:lnTo>
                  <a:pt x="1423415" y="89915"/>
                </a:lnTo>
                <a:lnTo>
                  <a:pt x="1333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92240" y="4090415"/>
            <a:ext cx="1513840" cy="360045"/>
          </a:xfrm>
          <a:custGeom>
            <a:avLst/>
            <a:gdLst/>
            <a:ahLst/>
            <a:cxnLst/>
            <a:rect l="l" t="t" r="r" b="b"/>
            <a:pathLst>
              <a:path w="1513840" h="360045">
                <a:moveTo>
                  <a:pt x="0" y="179831"/>
                </a:moveTo>
                <a:lnTo>
                  <a:pt x="179832" y="0"/>
                </a:lnTo>
                <a:lnTo>
                  <a:pt x="179832" y="89915"/>
                </a:lnTo>
                <a:lnTo>
                  <a:pt x="1333500" y="89915"/>
                </a:lnTo>
                <a:lnTo>
                  <a:pt x="1333500" y="0"/>
                </a:lnTo>
                <a:lnTo>
                  <a:pt x="1513332" y="179831"/>
                </a:lnTo>
                <a:lnTo>
                  <a:pt x="1333500" y="359663"/>
                </a:lnTo>
                <a:lnTo>
                  <a:pt x="1333500" y="269747"/>
                </a:lnTo>
                <a:lnTo>
                  <a:pt x="179832" y="269747"/>
                </a:lnTo>
                <a:lnTo>
                  <a:pt x="179832" y="359663"/>
                </a:lnTo>
                <a:lnTo>
                  <a:pt x="0" y="17983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3074" y="2221229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272872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34761" y="2244089"/>
            <a:ext cx="2987675" cy="0"/>
          </a:xfrm>
          <a:custGeom>
            <a:avLst/>
            <a:gdLst/>
            <a:ahLst/>
            <a:cxnLst/>
            <a:rect l="l" t="t" r="r" b="b"/>
            <a:pathLst>
              <a:path w="2987675">
                <a:moveTo>
                  <a:pt x="298729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5255" y="2253233"/>
            <a:ext cx="114300" cy="1480820"/>
          </a:xfrm>
          <a:custGeom>
            <a:avLst/>
            <a:gdLst/>
            <a:ahLst/>
            <a:cxnLst/>
            <a:rect l="l" t="t" r="r" b="b"/>
            <a:pathLst>
              <a:path w="114300" h="1480820">
                <a:moveTo>
                  <a:pt x="38100" y="1366392"/>
                </a:moveTo>
                <a:lnTo>
                  <a:pt x="0" y="1366392"/>
                </a:lnTo>
                <a:lnTo>
                  <a:pt x="57150" y="1480692"/>
                </a:lnTo>
                <a:lnTo>
                  <a:pt x="104775" y="1385442"/>
                </a:lnTo>
                <a:lnTo>
                  <a:pt x="38100" y="1385442"/>
                </a:lnTo>
                <a:lnTo>
                  <a:pt x="38100" y="1366392"/>
                </a:lnTo>
                <a:close/>
              </a:path>
              <a:path w="114300" h="1480820">
                <a:moveTo>
                  <a:pt x="76200" y="0"/>
                </a:moveTo>
                <a:lnTo>
                  <a:pt x="38100" y="0"/>
                </a:lnTo>
                <a:lnTo>
                  <a:pt x="38100" y="1385442"/>
                </a:lnTo>
                <a:lnTo>
                  <a:pt x="76200" y="1385442"/>
                </a:lnTo>
                <a:lnTo>
                  <a:pt x="76200" y="0"/>
                </a:lnTo>
                <a:close/>
              </a:path>
              <a:path w="114300" h="1480820">
                <a:moveTo>
                  <a:pt x="114300" y="1366392"/>
                </a:moveTo>
                <a:lnTo>
                  <a:pt x="76200" y="1366392"/>
                </a:lnTo>
                <a:lnTo>
                  <a:pt x="76200" y="1385442"/>
                </a:lnTo>
                <a:lnTo>
                  <a:pt x="104775" y="1385442"/>
                </a:lnTo>
                <a:lnTo>
                  <a:pt x="114300" y="1366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64652" y="2253233"/>
            <a:ext cx="114300" cy="581660"/>
          </a:xfrm>
          <a:custGeom>
            <a:avLst/>
            <a:gdLst/>
            <a:ahLst/>
            <a:cxnLst/>
            <a:rect l="l" t="t" r="r" b="b"/>
            <a:pathLst>
              <a:path w="114300" h="581660">
                <a:moveTo>
                  <a:pt x="38100" y="467360"/>
                </a:moveTo>
                <a:lnTo>
                  <a:pt x="0" y="467360"/>
                </a:lnTo>
                <a:lnTo>
                  <a:pt x="57150" y="581660"/>
                </a:lnTo>
                <a:lnTo>
                  <a:pt x="104775" y="486410"/>
                </a:lnTo>
                <a:lnTo>
                  <a:pt x="38100" y="486410"/>
                </a:lnTo>
                <a:lnTo>
                  <a:pt x="38100" y="467360"/>
                </a:lnTo>
                <a:close/>
              </a:path>
              <a:path w="114300" h="581660">
                <a:moveTo>
                  <a:pt x="76200" y="0"/>
                </a:moveTo>
                <a:lnTo>
                  <a:pt x="38100" y="0"/>
                </a:lnTo>
                <a:lnTo>
                  <a:pt x="38100" y="486410"/>
                </a:lnTo>
                <a:lnTo>
                  <a:pt x="76200" y="486410"/>
                </a:lnTo>
                <a:lnTo>
                  <a:pt x="76200" y="0"/>
                </a:lnTo>
                <a:close/>
              </a:path>
              <a:path w="114300" h="581660">
                <a:moveTo>
                  <a:pt x="114300" y="467360"/>
                </a:moveTo>
                <a:lnTo>
                  <a:pt x="76200" y="467360"/>
                </a:lnTo>
                <a:lnTo>
                  <a:pt x="76200" y="486410"/>
                </a:lnTo>
                <a:lnTo>
                  <a:pt x="104775" y="486410"/>
                </a:lnTo>
                <a:lnTo>
                  <a:pt x="114300" y="46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02123" y="2849879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89" h="2676525">
                <a:moveTo>
                  <a:pt x="0" y="2676144"/>
                </a:moveTo>
                <a:lnTo>
                  <a:pt x="745236" y="2676144"/>
                </a:lnTo>
                <a:lnTo>
                  <a:pt x="745236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76800" y="2842260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76800" y="284226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79847" y="3602735"/>
            <a:ext cx="574548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79847" y="360273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87467" y="4849367"/>
            <a:ext cx="573024" cy="573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87467" y="484936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5051805" y="42725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84249" y="5694375"/>
            <a:ext cx="610199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spc="-5" dirty="0" smtClean="0">
                <a:latin typeface="Calibri"/>
                <a:cs typeface="Calibri"/>
              </a:rPr>
              <a:t>损失是神经网络输出和目标之间的距离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758683" y="5536691"/>
            <a:ext cx="1048512" cy="5775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67243" y="5489447"/>
            <a:ext cx="1225296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818119" y="5576315"/>
            <a:ext cx="929640" cy="4602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818119" y="5590438"/>
            <a:ext cx="9296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solidFill>
                  <a:srgbClr val="FFFFFF"/>
                </a:solidFill>
                <a:latin typeface="Calibri"/>
                <a:cs typeface="Calibri"/>
              </a:rPr>
              <a:t>目标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316979" y="2970276"/>
            <a:ext cx="1859279" cy="10713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96584" y="2909316"/>
            <a:ext cx="2179319" cy="12923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76415" y="3009900"/>
            <a:ext cx="1740408" cy="954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376415" y="3021329"/>
            <a:ext cx="16827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2575" marR="28575" indent="-18923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尽可能</a:t>
            </a:r>
            <a:endParaRPr lang="en-US" altLang="zh-CN" sz="28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282575" marR="28575" indent="-18923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接近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639567" y="441959"/>
            <a:ext cx="5981700" cy="10713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17648" y="379475"/>
            <a:ext cx="6033515" cy="12923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99004" y="481583"/>
            <a:ext cx="5862828" cy="954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xfrm>
            <a:off x="2699004" y="776130"/>
            <a:ext cx="58629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35814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一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个好的函数尽可能使损失最低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584704" y="3639311"/>
            <a:ext cx="2764536" cy="10713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11195" y="3578352"/>
            <a:ext cx="2592324" cy="12923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44139" y="3678935"/>
            <a:ext cx="2645664" cy="9540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2644139" y="3690620"/>
            <a:ext cx="273177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205" marR="332105" indent="-15748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给定一组</a:t>
            </a:r>
            <a:endParaRPr lang="en-US" altLang="zh-CN" sz="2800" spc="-1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497205" marR="332105" indent="-15748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参数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4840" y="1822704"/>
            <a:ext cx="7894320" cy="435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5136" y="1950466"/>
            <a:ext cx="7037705" cy="40748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I: </a:t>
            </a:r>
            <a:r>
              <a:rPr lang="zh-CN" altLang="en-US" sz="28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深度学习的介绍</a:t>
            </a:r>
            <a:endParaRPr sz="2800" b="1" dirty="0" smtClean="0">
              <a:latin typeface="Calibri"/>
              <a:cs typeface="Calibri"/>
            </a:endParaRPr>
          </a:p>
          <a:p>
            <a:pPr marL="12700" marR="5080">
              <a:lnSpc>
                <a:spcPts val="9370"/>
              </a:lnSpc>
              <a:spcBef>
                <a:spcPts val="1310"/>
              </a:spcBef>
            </a:pPr>
            <a:r>
              <a:rPr sz="28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b="1" spc="-5" dirty="0" smtClean="0">
                <a:solidFill>
                  <a:srgbClr val="FFFFFF"/>
                </a:solidFill>
                <a:latin typeface="Calibri"/>
                <a:cs typeface="Calibri"/>
              </a:rPr>
              <a:t>II: </a:t>
            </a:r>
            <a:r>
              <a:rPr lang="zh-CN" altLang="en-US" sz="28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训练神经网络的技巧                  </a:t>
            </a:r>
            <a:r>
              <a:rPr sz="28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b="1" spc="-5" dirty="0" smtClean="0">
                <a:solidFill>
                  <a:srgbClr val="FFFFFF"/>
                </a:solidFill>
                <a:latin typeface="Calibri"/>
                <a:cs typeface="Calibri"/>
              </a:rPr>
              <a:t>III: </a:t>
            </a:r>
            <a:r>
              <a:rPr lang="zh-CN" altLang="en-US" sz="2800" b="1" spc="-30" dirty="0" smtClean="0">
                <a:solidFill>
                  <a:srgbClr val="FFFFFF"/>
                </a:solidFill>
                <a:latin typeface="Calibri"/>
                <a:cs typeface="Calibri"/>
              </a:rPr>
              <a:t>神经网络的变体</a:t>
            </a:r>
            <a:endParaRPr sz="2800" b="1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b="1" spc="-35" dirty="0">
                <a:solidFill>
                  <a:srgbClr val="FFFFFF"/>
                </a:solidFill>
                <a:latin typeface="Calibri"/>
                <a:cs typeface="Calibri"/>
              </a:rPr>
              <a:t>IV: </a:t>
            </a:r>
            <a:r>
              <a:rPr lang="zh-CN" altLang="en-US" sz="2800" b="1" spc="-15" dirty="0">
                <a:solidFill>
                  <a:srgbClr val="FFFFFF"/>
                </a:solidFill>
                <a:latin typeface="Calibri"/>
                <a:cs typeface="Calibri"/>
              </a:rPr>
              <a:t>下一</a:t>
            </a:r>
            <a:r>
              <a:rPr lang="zh-CN" altLang="en-US" sz="28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个浪潮</a:t>
            </a:r>
            <a:endParaRPr sz="28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2918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95" dirty="0" smtClean="0"/>
              <a:t>全部损失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73935" y="2298192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3935" y="2298192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15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3935" y="3244595"/>
            <a:ext cx="271272" cy="672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935" y="3244595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3935" y="5606796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73935" y="5606796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28316" y="2301239"/>
            <a:ext cx="964692" cy="682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28316" y="2301239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28316" y="3240023"/>
            <a:ext cx="964692" cy="682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28316" y="3240023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28316" y="5594603"/>
            <a:ext cx="964692" cy="684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28316" y="5594603"/>
            <a:ext cx="965200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2191" y="493483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722" y="492328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97785" y="257708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4738" y="35250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94738" y="587959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96817" y="25725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93770" y="351891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93770" y="58750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45635" y="2298192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45635" y="229819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76496" y="2325065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45635" y="3244595"/>
            <a:ext cx="271272" cy="6720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45635" y="3244595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45635" y="5606796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945635" y="5606796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13376" y="2298192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13376" y="229819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13376" y="3244595"/>
            <a:ext cx="271272" cy="6720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13376" y="3244595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13376" y="5606796"/>
            <a:ext cx="271272" cy="6720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13376" y="5606796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925948" y="244309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36363" y="3378834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13503" y="5776061"/>
            <a:ext cx="19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440" dirty="0">
                <a:latin typeface="Cambria Math"/>
                <a:cs typeface="Cambria Math"/>
              </a:rPr>
              <a:t> 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97907" y="5746496"/>
            <a:ext cx="17208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50" dirty="0">
                <a:latin typeface="Cambria Math"/>
                <a:cs typeface="Cambria Math"/>
              </a:rPr>
              <a:t>𝑅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255008" y="259080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5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1" y="134874"/>
                </a:lnTo>
                <a:lnTo>
                  <a:pt x="601979" y="89915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1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1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55008" y="259080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5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5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48911" y="351129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48911" y="351129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48911" y="5852159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48911" y="5852159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461128" y="2736926"/>
            <a:ext cx="2432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Cambria Math"/>
                <a:cs typeface="Cambria Math"/>
              </a:rPr>
              <a:t>𝑙</a:t>
            </a:r>
            <a:r>
              <a:rPr sz="2625" spc="6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44111" y="497141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47284" y="49583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770888" y="4152900"/>
            <a:ext cx="271272" cy="6705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770888" y="4152900"/>
            <a:ext cx="297180" cy="67056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1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525267" y="4146803"/>
            <a:ext cx="964692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525267" y="4146803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091689" y="443179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90721" y="442569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41064" y="4152900"/>
            <a:ext cx="272796" cy="6705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41064" y="4152900"/>
            <a:ext cx="298450" cy="6705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31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10328" y="4152900"/>
            <a:ext cx="271272" cy="6705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10328" y="4152900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933315" y="4285869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3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245864" y="441807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8164" y="136017"/>
                </a:lnTo>
                <a:lnTo>
                  <a:pt x="603503" y="90678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7"/>
                </a:moveTo>
                <a:lnTo>
                  <a:pt x="512825" y="136017"/>
                </a:lnTo>
                <a:lnTo>
                  <a:pt x="512825" y="181356"/>
                </a:lnTo>
                <a:lnTo>
                  <a:pt x="558164" y="136017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45864" y="441807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8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8"/>
                </a:lnTo>
                <a:lnTo>
                  <a:pt x="512825" y="181356"/>
                </a:lnTo>
                <a:lnTo>
                  <a:pt x="512825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7755" y="1651507"/>
            <a:ext cx="314071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latin typeface="Calibri"/>
                <a:cs typeface="Calibri"/>
              </a:rPr>
              <a:t>对所有的训练数据</a:t>
            </a:r>
            <a:r>
              <a:rPr sz="2800" spc="-30" dirty="0" smtClean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15924" y="231495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6874" y="2295905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5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76536" y="3258311"/>
            <a:ext cx="637379" cy="720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75538" y="3239261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4588" y="4139184"/>
            <a:ext cx="719328" cy="7208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5538" y="4120134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4588" y="5594603"/>
            <a:ext cx="719328" cy="7208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75538" y="5575553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7" y="758952"/>
                </a:lnTo>
                <a:lnTo>
                  <a:pt x="757427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666356" y="813043"/>
            <a:ext cx="1480185" cy="14071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44170" algn="ctr">
              <a:lnSpc>
                <a:spcPct val="100000"/>
              </a:lnSpc>
              <a:spcBef>
                <a:spcPts val="785"/>
              </a:spcBef>
            </a:pPr>
            <a:r>
              <a:rPr sz="2050" spc="25" dirty="0">
                <a:latin typeface="Cambria Math"/>
                <a:cs typeface="Cambria Math"/>
              </a:rPr>
              <a:t>𝑅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800" spc="-5" dirty="0">
                <a:latin typeface="Cambria Math"/>
                <a:cs typeface="Cambria Math"/>
              </a:rPr>
              <a:t>𝐿 =</a:t>
            </a:r>
            <a:r>
              <a:rPr sz="2800" spc="290" dirty="0">
                <a:latin typeface="Cambria Math"/>
                <a:cs typeface="Cambria Math"/>
              </a:rPr>
              <a:t> </a:t>
            </a:r>
            <a:r>
              <a:rPr sz="2800" spc="50" dirty="0">
                <a:latin typeface="Cambria Math"/>
                <a:cs typeface="Cambria Math"/>
              </a:rPr>
              <a:t>𝑙</a:t>
            </a:r>
            <a:r>
              <a:rPr sz="3075" spc="75" baseline="-16260" dirty="0">
                <a:latin typeface="Cambria Math"/>
                <a:cs typeface="Cambria Math"/>
              </a:rPr>
              <a:t>𝑟</a:t>
            </a:r>
            <a:endParaRPr sz="3075" baseline="-16260">
              <a:latin typeface="Cambria Math"/>
              <a:cs typeface="Cambria Math"/>
            </a:endParaRPr>
          </a:p>
          <a:p>
            <a:pPr marL="350520" algn="ctr">
              <a:lnSpc>
                <a:spcPct val="100000"/>
              </a:lnSpc>
              <a:spcBef>
                <a:spcPts val="955"/>
              </a:spcBef>
            </a:pPr>
            <a:r>
              <a:rPr sz="2050" spc="50" dirty="0">
                <a:latin typeface="Cambria Math"/>
                <a:cs typeface="Cambria Math"/>
              </a:rPr>
              <a:t>𝑟=1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26964" y="5079491"/>
            <a:ext cx="3438143" cy="15026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05044" y="5017008"/>
            <a:ext cx="3461004" cy="17190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49823" y="5119114"/>
            <a:ext cx="3319272" cy="13853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663184" y="5374792"/>
            <a:ext cx="294005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找到参数</a:t>
            </a:r>
            <a:r>
              <a:rPr sz="2800" b="1" i="1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lang="en-US" sz="2800" spc="-5" dirty="0" smtClean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lang="zh-CN" altLang="en-US" sz="2800" spc="-5" dirty="0" smtClean="0">
                <a:solidFill>
                  <a:srgbClr val="FFFFFF"/>
                </a:solidFill>
                <a:latin typeface="Cambria Math"/>
                <a:cs typeface="Cambria Math"/>
              </a:rPr>
              <a:t>使损失函数 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最小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546852" y="409448"/>
            <a:ext cx="179120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全部损失</a:t>
            </a:r>
            <a:r>
              <a:rPr sz="2800" spc="-10" dirty="0" smtClean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461128" y="3655567"/>
            <a:ext cx="25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𝑙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452873" y="4532121"/>
            <a:ext cx="25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𝑙</a:t>
            </a:r>
            <a:r>
              <a:rPr sz="2625" spc="52" baseline="-15873" dirty="0">
                <a:latin typeface="Cambria Math"/>
                <a:cs typeface="Cambria Math"/>
              </a:rPr>
              <a:t>3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461128" y="5998261"/>
            <a:ext cx="267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𝑙</a:t>
            </a:r>
            <a:r>
              <a:rPr sz="2625" spc="75" baseline="-15873" dirty="0">
                <a:latin typeface="Cambria Math"/>
                <a:cs typeface="Cambria Math"/>
              </a:rPr>
              <a:t>𝑅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09459" y="2272283"/>
            <a:ext cx="228600" cy="504825"/>
          </a:xfrm>
          <a:custGeom>
            <a:avLst/>
            <a:gdLst/>
            <a:ahLst/>
            <a:cxnLst/>
            <a:rect l="l" t="t" r="r" b="b"/>
            <a:pathLst>
              <a:path w="228600" h="504825">
                <a:moveTo>
                  <a:pt x="152400" y="190500"/>
                </a:moveTo>
                <a:lnTo>
                  <a:pt x="76200" y="190500"/>
                </a:lnTo>
                <a:lnTo>
                  <a:pt x="76200" y="504698"/>
                </a:lnTo>
                <a:lnTo>
                  <a:pt x="152400" y="504698"/>
                </a:lnTo>
                <a:lnTo>
                  <a:pt x="152400" y="190500"/>
                </a:lnTo>
                <a:close/>
              </a:path>
              <a:path w="228600" h="50482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0482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492240" y="958596"/>
            <a:ext cx="1850389" cy="1325880"/>
          </a:xfrm>
          <a:custGeom>
            <a:avLst/>
            <a:gdLst/>
            <a:ahLst/>
            <a:cxnLst/>
            <a:rect l="l" t="t" r="r" b="b"/>
            <a:pathLst>
              <a:path w="1850390" h="1325880">
                <a:moveTo>
                  <a:pt x="0" y="1325879"/>
                </a:moveTo>
                <a:lnTo>
                  <a:pt x="1850136" y="1325879"/>
                </a:lnTo>
                <a:lnTo>
                  <a:pt x="1850136" y="0"/>
                </a:lnTo>
                <a:lnTo>
                  <a:pt x="0" y="0"/>
                </a:lnTo>
                <a:lnTo>
                  <a:pt x="0" y="1325879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03747" y="2602992"/>
            <a:ext cx="3223259" cy="6400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27547" y="2540507"/>
            <a:ext cx="3374136" cy="865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63184" y="2642616"/>
            <a:ext cx="3104388" cy="522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663184" y="2653411"/>
            <a:ext cx="3104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795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尽可能的小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426964" y="3439667"/>
            <a:ext cx="3435095" cy="15026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05044" y="3377184"/>
            <a:ext cx="3599688" cy="17190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479291"/>
            <a:ext cx="3316224" cy="138531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663184" y="3769994"/>
            <a:ext cx="2980181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找到一个函数使损失函数 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最小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861047" y="3214116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697992" y="162306"/>
                </a:moveTo>
                <a:lnTo>
                  <a:pt x="0" y="162306"/>
                </a:lnTo>
                <a:lnTo>
                  <a:pt x="348996" y="324612"/>
                </a:lnTo>
                <a:lnTo>
                  <a:pt x="697992" y="162306"/>
                </a:lnTo>
                <a:close/>
              </a:path>
              <a:path w="698500" h="325120">
                <a:moveTo>
                  <a:pt x="523494" y="0"/>
                </a:moveTo>
                <a:lnTo>
                  <a:pt x="174498" y="0"/>
                </a:lnTo>
                <a:lnTo>
                  <a:pt x="174498" y="162306"/>
                </a:lnTo>
                <a:lnTo>
                  <a:pt x="523494" y="162306"/>
                </a:lnTo>
                <a:lnTo>
                  <a:pt x="52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61047" y="3214116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0" y="162306"/>
                </a:moveTo>
                <a:lnTo>
                  <a:pt x="174498" y="162306"/>
                </a:lnTo>
                <a:lnTo>
                  <a:pt x="174498" y="0"/>
                </a:lnTo>
                <a:lnTo>
                  <a:pt x="523494" y="0"/>
                </a:lnTo>
                <a:lnTo>
                  <a:pt x="523494" y="162306"/>
                </a:lnTo>
                <a:lnTo>
                  <a:pt x="697992" y="162306"/>
                </a:lnTo>
                <a:lnTo>
                  <a:pt x="348996" y="324612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61047" y="4904232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697992" y="162306"/>
                </a:moveTo>
                <a:lnTo>
                  <a:pt x="0" y="162306"/>
                </a:lnTo>
                <a:lnTo>
                  <a:pt x="348996" y="324612"/>
                </a:lnTo>
                <a:lnTo>
                  <a:pt x="697992" y="162306"/>
                </a:lnTo>
                <a:close/>
              </a:path>
              <a:path w="698500" h="325120">
                <a:moveTo>
                  <a:pt x="523494" y="0"/>
                </a:moveTo>
                <a:lnTo>
                  <a:pt x="174498" y="0"/>
                </a:lnTo>
                <a:lnTo>
                  <a:pt x="174498" y="162306"/>
                </a:lnTo>
                <a:lnTo>
                  <a:pt x="523494" y="162306"/>
                </a:lnTo>
                <a:lnTo>
                  <a:pt x="52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61047" y="4904232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0" y="162306"/>
                </a:moveTo>
                <a:lnTo>
                  <a:pt x="174498" y="162306"/>
                </a:lnTo>
                <a:lnTo>
                  <a:pt x="174498" y="0"/>
                </a:lnTo>
                <a:lnTo>
                  <a:pt x="523494" y="0"/>
                </a:lnTo>
                <a:lnTo>
                  <a:pt x="523494" y="162306"/>
                </a:lnTo>
                <a:lnTo>
                  <a:pt x="697992" y="162306"/>
                </a:lnTo>
                <a:lnTo>
                  <a:pt x="348996" y="324612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94588" y="4137659"/>
            <a:ext cx="719328" cy="7193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5538" y="4118609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4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93063" y="5606796"/>
            <a:ext cx="720851" cy="719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74013" y="5587746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4">
                <a:moveTo>
                  <a:pt x="0" y="757427"/>
                </a:moveTo>
                <a:lnTo>
                  <a:pt x="758951" y="757427"/>
                </a:lnTo>
                <a:lnTo>
                  <a:pt x="758951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91539" y="5600700"/>
            <a:ext cx="719328" cy="7208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2489" y="5581650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8" y="758952"/>
                </a:lnTo>
                <a:lnTo>
                  <a:pt x="757428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30035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</a:t>
            </a:r>
            <a:endParaRPr lang="en-US" sz="28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模型和数据的拟合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42888" y="1909572"/>
            <a:ext cx="2258695" cy="1436291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41300" rIns="0" bIns="0" rtlCol="0">
            <a:spAutoFit/>
          </a:bodyPr>
          <a:lstStyle/>
          <a:p>
            <a:pPr marL="527685" marR="292735" indent="-227329">
              <a:lnSpc>
                <a:spcPts val="3070"/>
              </a:lnSpc>
              <a:spcBef>
                <a:spcPts val="190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zh-CN" altLang="en-US" sz="2800" spc="-45" dirty="0" smtClean="0">
                <a:solidFill>
                  <a:srgbClr val="FFFFFF"/>
                </a:solidFill>
                <a:latin typeface="Calibri"/>
                <a:cs typeface="Calibri"/>
              </a:rPr>
              <a:t>选择最优函数</a:t>
            </a:r>
            <a:endParaRPr sz="2800" spc="-1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深度学习如此简单</a:t>
            </a:r>
            <a:r>
              <a:rPr sz="2400" spc="-5" dirty="0" smtClean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92342" y="2830159"/>
            <a:ext cx="1703070" cy="453969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r>
              <a:rPr lang="zh-CN" altLang="en-US" sz="2800" spc="-114" dirty="0" smtClean="0">
                <a:solidFill>
                  <a:srgbClr val="FFFFFF"/>
                </a:solidFill>
                <a:latin typeface="Calibri"/>
                <a:cs typeface="Calibri"/>
              </a:rPr>
              <a:t>神经网络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48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怎样选择最好的函数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379" y="1945386"/>
            <a:ext cx="835342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                       找到使总损失最小的参数</a:t>
            </a:r>
            <a:r>
              <a:rPr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0396" y="4245483"/>
            <a:ext cx="4166235" cy="330835"/>
          </a:xfrm>
          <a:custGeom>
            <a:avLst/>
            <a:gdLst/>
            <a:ahLst/>
            <a:cxnLst/>
            <a:rect l="l" t="t" r="r" b="b"/>
            <a:pathLst>
              <a:path w="4166235" h="330835">
                <a:moveTo>
                  <a:pt x="4059847" y="0"/>
                </a:moveTo>
                <a:lnTo>
                  <a:pt x="4055402" y="0"/>
                </a:lnTo>
                <a:lnTo>
                  <a:pt x="4055402" y="13208"/>
                </a:lnTo>
                <a:lnTo>
                  <a:pt x="4057942" y="13208"/>
                </a:lnTo>
                <a:lnTo>
                  <a:pt x="4069844" y="14019"/>
                </a:lnTo>
                <a:lnTo>
                  <a:pt x="4103552" y="33857"/>
                </a:lnTo>
                <a:lnTo>
                  <a:pt x="4111536" y="69469"/>
                </a:lnTo>
                <a:lnTo>
                  <a:pt x="4111321" y="75922"/>
                </a:lnTo>
                <a:lnTo>
                  <a:pt x="4110678" y="83089"/>
                </a:lnTo>
                <a:lnTo>
                  <a:pt x="4109607" y="90971"/>
                </a:lnTo>
                <a:lnTo>
                  <a:pt x="4108107" y="99568"/>
                </a:lnTo>
                <a:lnTo>
                  <a:pt x="4106606" y="107805"/>
                </a:lnTo>
                <a:lnTo>
                  <a:pt x="4105535" y="114792"/>
                </a:lnTo>
                <a:lnTo>
                  <a:pt x="4104892" y="120517"/>
                </a:lnTo>
                <a:lnTo>
                  <a:pt x="4104678" y="124968"/>
                </a:lnTo>
                <a:lnTo>
                  <a:pt x="4105205" y="132044"/>
                </a:lnTo>
                <a:lnTo>
                  <a:pt x="4133888" y="163195"/>
                </a:lnTo>
                <a:lnTo>
                  <a:pt x="4133888" y="166243"/>
                </a:lnTo>
                <a:lnTo>
                  <a:pt x="4105205" y="197393"/>
                </a:lnTo>
                <a:lnTo>
                  <a:pt x="4104678" y="204470"/>
                </a:lnTo>
                <a:lnTo>
                  <a:pt x="4104892" y="208903"/>
                </a:lnTo>
                <a:lnTo>
                  <a:pt x="4105535" y="214598"/>
                </a:lnTo>
                <a:lnTo>
                  <a:pt x="4106606" y="221579"/>
                </a:lnTo>
                <a:lnTo>
                  <a:pt x="4108107" y="229870"/>
                </a:lnTo>
                <a:lnTo>
                  <a:pt x="4109607" y="238464"/>
                </a:lnTo>
                <a:lnTo>
                  <a:pt x="4110678" y="246332"/>
                </a:lnTo>
                <a:lnTo>
                  <a:pt x="4111321" y="253462"/>
                </a:lnTo>
                <a:lnTo>
                  <a:pt x="4111536" y="259842"/>
                </a:lnTo>
                <a:lnTo>
                  <a:pt x="4110653" y="274415"/>
                </a:lnTo>
                <a:lnTo>
                  <a:pt x="4089553" y="310106"/>
                </a:lnTo>
                <a:lnTo>
                  <a:pt x="4057942" y="317500"/>
                </a:lnTo>
                <a:lnTo>
                  <a:pt x="4055402" y="317500"/>
                </a:lnTo>
                <a:lnTo>
                  <a:pt x="4055402" y="330581"/>
                </a:lnTo>
                <a:lnTo>
                  <a:pt x="4059847" y="330581"/>
                </a:lnTo>
                <a:lnTo>
                  <a:pt x="4078944" y="329201"/>
                </a:lnTo>
                <a:lnTo>
                  <a:pt x="4120807" y="312039"/>
                </a:lnTo>
                <a:lnTo>
                  <a:pt x="4139738" y="274230"/>
                </a:lnTo>
                <a:lnTo>
                  <a:pt x="4141000" y="256794"/>
                </a:lnTo>
                <a:lnTo>
                  <a:pt x="4140758" y="249316"/>
                </a:lnTo>
                <a:lnTo>
                  <a:pt x="4140015" y="241363"/>
                </a:lnTo>
                <a:lnTo>
                  <a:pt x="4138749" y="232933"/>
                </a:lnTo>
                <a:lnTo>
                  <a:pt x="4136936" y="224028"/>
                </a:lnTo>
                <a:lnTo>
                  <a:pt x="4134269" y="211709"/>
                </a:lnTo>
                <a:lnTo>
                  <a:pt x="4132872" y="203581"/>
                </a:lnTo>
                <a:lnTo>
                  <a:pt x="4132872" y="191389"/>
                </a:lnTo>
                <a:lnTo>
                  <a:pt x="4135666" y="184912"/>
                </a:lnTo>
                <a:lnTo>
                  <a:pt x="4166019" y="171831"/>
                </a:lnTo>
                <a:lnTo>
                  <a:pt x="4166019" y="157607"/>
                </a:lnTo>
                <a:lnTo>
                  <a:pt x="4132872" y="138049"/>
                </a:lnTo>
                <a:lnTo>
                  <a:pt x="4132872" y="125857"/>
                </a:lnTo>
                <a:lnTo>
                  <a:pt x="4134269" y="117602"/>
                </a:lnTo>
                <a:lnTo>
                  <a:pt x="4136936" y="105410"/>
                </a:lnTo>
                <a:lnTo>
                  <a:pt x="4138749" y="96504"/>
                </a:lnTo>
                <a:lnTo>
                  <a:pt x="4140015" y="88074"/>
                </a:lnTo>
                <a:lnTo>
                  <a:pt x="4140758" y="80121"/>
                </a:lnTo>
                <a:lnTo>
                  <a:pt x="4141000" y="72644"/>
                </a:lnTo>
                <a:lnTo>
                  <a:pt x="4139738" y="55762"/>
                </a:lnTo>
                <a:lnTo>
                  <a:pt x="4120807" y="18669"/>
                </a:lnTo>
                <a:lnTo>
                  <a:pt x="4078944" y="1434"/>
                </a:lnTo>
                <a:lnTo>
                  <a:pt x="4059847" y="0"/>
                </a:lnTo>
                <a:close/>
              </a:path>
              <a:path w="4166235" h="330835">
                <a:moveTo>
                  <a:pt x="110617" y="0"/>
                </a:moveTo>
                <a:lnTo>
                  <a:pt x="106108" y="0"/>
                </a:lnTo>
                <a:lnTo>
                  <a:pt x="87020" y="1434"/>
                </a:lnTo>
                <a:lnTo>
                  <a:pt x="45161" y="18669"/>
                </a:lnTo>
                <a:lnTo>
                  <a:pt x="26230" y="55655"/>
                </a:lnTo>
                <a:lnTo>
                  <a:pt x="25080" y="75775"/>
                </a:lnTo>
                <a:lnTo>
                  <a:pt x="25222" y="79922"/>
                </a:lnTo>
                <a:lnTo>
                  <a:pt x="25987" y="87852"/>
                </a:lnTo>
                <a:lnTo>
                  <a:pt x="27261" y="96305"/>
                </a:lnTo>
                <a:lnTo>
                  <a:pt x="29044" y="105283"/>
                </a:lnTo>
                <a:lnTo>
                  <a:pt x="31750" y="117475"/>
                </a:lnTo>
                <a:lnTo>
                  <a:pt x="33108" y="125730"/>
                </a:lnTo>
                <a:lnTo>
                  <a:pt x="33108" y="137795"/>
                </a:lnTo>
                <a:lnTo>
                  <a:pt x="30365" y="144272"/>
                </a:lnTo>
                <a:lnTo>
                  <a:pt x="0" y="157480"/>
                </a:lnTo>
                <a:lnTo>
                  <a:pt x="0" y="171704"/>
                </a:lnTo>
                <a:lnTo>
                  <a:pt x="33108" y="191262"/>
                </a:lnTo>
                <a:lnTo>
                  <a:pt x="33108" y="203327"/>
                </a:lnTo>
                <a:lnTo>
                  <a:pt x="31750" y="211582"/>
                </a:lnTo>
                <a:lnTo>
                  <a:pt x="29044" y="223774"/>
                </a:lnTo>
                <a:lnTo>
                  <a:pt x="27261" y="232751"/>
                </a:lnTo>
                <a:lnTo>
                  <a:pt x="25987" y="241204"/>
                </a:lnTo>
                <a:lnTo>
                  <a:pt x="25222" y="249134"/>
                </a:lnTo>
                <a:lnTo>
                  <a:pt x="24968" y="256540"/>
                </a:lnTo>
                <a:lnTo>
                  <a:pt x="26230" y="274069"/>
                </a:lnTo>
                <a:lnTo>
                  <a:pt x="45161" y="312039"/>
                </a:lnTo>
                <a:lnTo>
                  <a:pt x="87020" y="329201"/>
                </a:lnTo>
                <a:lnTo>
                  <a:pt x="106108" y="330581"/>
                </a:lnTo>
                <a:lnTo>
                  <a:pt x="110617" y="330581"/>
                </a:lnTo>
                <a:lnTo>
                  <a:pt x="110617" y="317500"/>
                </a:lnTo>
                <a:lnTo>
                  <a:pt x="108013" y="317500"/>
                </a:lnTo>
                <a:lnTo>
                  <a:pt x="96123" y="316670"/>
                </a:lnTo>
                <a:lnTo>
                  <a:pt x="62438" y="296701"/>
                </a:lnTo>
                <a:lnTo>
                  <a:pt x="54444" y="259715"/>
                </a:lnTo>
                <a:lnTo>
                  <a:pt x="54661" y="253281"/>
                </a:lnTo>
                <a:lnTo>
                  <a:pt x="55311" y="246157"/>
                </a:lnTo>
                <a:lnTo>
                  <a:pt x="56395" y="238319"/>
                </a:lnTo>
                <a:lnTo>
                  <a:pt x="57912" y="229743"/>
                </a:lnTo>
                <a:lnTo>
                  <a:pt x="59428" y="221432"/>
                </a:lnTo>
                <a:lnTo>
                  <a:pt x="60512" y="214407"/>
                </a:lnTo>
                <a:lnTo>
                  <a:pt x="61162" y="208668"/>
                </a:lnTo>
                <a:lnTo>
                  <a:pt x="61379" y="204216"/>
                </a:lnTo>
                <a:lnTo>
                  <a:pt x="60836" y="197195"/>
                </a:lnTo>
                <a:lnTo>
                  <a:pt x="32067" y="166116"/>
                </a:lnTo>
                <a:lnTo>
                  <a:pt x="32067" y="162941"/>
                </a:lnTo>
                <a:lnTo>
                  <a:pt x="60836" y="131861"/>
                </a:lnTo>
                <a:lnTo>
                  <a:pt x="61379" y="124841"/>
                </a:lnTo>
                <a:lnTo>
                  <a:pt x="61162" y="120388"/>
                </a:lnTo>
                <a:lnTo>
                  <a:pt x="60512" y="114649"/>
                </a:lnTo>
                <a:lnTo>
                  <a:pt x="59428" y="107624"/>
                </a:lnTo>
                <a:lnTo>
                  <a:pt x="57912" y="99314"/>
                </a:lnTo>
                <a:lnTo>
                  <a:pt x="56395" y="90737"/>
                </a:lnTo>
                <a:lnTo>
                  <a:pt x="55311" y="82899"/>
                </a:lnTo>
                <a:lnTo>
                  <a:pt x="54661" y="75775"/>
                </a:lnTo>
                <a:lnTo>
                  <a:pt x="54444" y="69342"/>
                </a:lnTo>
                <a:lnTo>
                  <a:pt x="55333" y="55417"/>
                </a:lnTo>
                <a:lnTo>
                  <a:pt x="76445" y="20548"/>
                </a:lnTo>
                <a:lnTo>
                  <a:pt x="108013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1453" y="3718001"/>
            <a:ext cx="4027804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5" dirty="0">
                <a:latin typeface="Cambria Math"/>
                <a:cs typeface="Cambria Math"/>
              </a:rPr>
              <a:t>𝜃</a:t>
            </a:r>
            <a:r>
              <a:rPr sz="2800" spc="2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22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𝑤</a:t>
            </a:r>
            <a:r>
              <a:rPr sz="3075" spc="15" baseline="-16260" dirty="0">
                <a:latin typeface="Cambria Math"/>
                <a:cs typeface="Cambria Math"/>
              </a:rPr>
              <a:t>2</a:t>
            </a:r>
            <a:r>
              <a:rPr sz="2800" spc="1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𝑤</a:t>
            </a:r>
            <a:r>
              <a:rPr sz="3075" spc="22" baseline="-16260" dirty="0">
                <a:latin typeface="Cambria Math"/>
                <a:cs typeface="Cambria Math"/>
              </a:rPr>
              <a:t>3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⋯</a:t>
            </a:r>
            <a:r>
              <a:rPr sz="2800" spc="-16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𝑏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𝑏</a:t>
            </a:r>
            <a:r>
              <a:rPr sz="3075" spc="22" baseline="-16260" dirty="0">
                <a:latin typeface="Cambria Math"/>
                <a:cs typeface="Cambria Math"/>
              </a:rPr>
              <a:t>2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𝑏</a:t>
            </a:r>
            <a:r>
              <a:rPr sz="3075" spc="22" baseline="-16260" dirty="0">
                <a:latin typeface="Cambria Math"/>
                <a:cs typeface="Cambria Math"/>
              </a:rPr>
              <a:t>3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999" y="2920060"/>
            <a:ext cx="4270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latin typeface="Calibri"/>
                <a:cs typeface="Calibri"/>
              </a:rPr>
              <a:t>列举所有可能的值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8632" y="3110483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01105" y="2670175"/>
            <a:ext cx="82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16167" y="3121151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6167" y="312115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7691" y="3899915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17691" y="38999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07023" y="5128259"/>
            <a:ext cx="573024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07023" y="5128259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71615" y="455472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29956" y="3089148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90" h="2676525">
                <a:moveTo>
                  <a:pt x="0" y="2676143"/>
                </a:moveTo>
                <a:lnTo>
                  <a:pt x="745235" y="2676143"/>
                </a:lnTo>
                <a:lnTo>
                  <a:pt x="745235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29168" y="2641472"/>
            <a:ext cx="113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l+1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16823" y="3116579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16823" y="311657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18347" y="3895344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18347" y="38953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07680" y="5123688"/>
            <a:ext cx="574548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07680" y="5123688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72906" y="45499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89953" y="3365246"/>
            <a:ext cx="1626870" cy="78105"/>
          </a:xfrm>
          <a:custGeom>
            <a:avLst/>
            <a:gdLst/>
            <a:ahLst/>
            <a:cxnLst/>
            <a:rect l="l" t="t" r="r" b="b"/>
            <a:pathLst>
              <a:path w="1626870" h="78104">
                <a:moveTo>
                  <a:pt x="1600878" y="25780"/>
                </a:moveTo>
                <a:lnTo>
                  <a:pt x="1561973" y="25780"/>
                </a:lnTo>
                <a:lnTo>
                  <a:pt x="1562100" y="51688"/>
                </a:lnTo>
                <a:lnTo>
                  <a:pt x="1549061" y="51727"/>
                </a:lnTo>
                <a:lnTo>
                  <a:pt x="1549146" y="77724"/>
                </a:lnTo>
                <a:lnTo>
                  <a:pt x="1626743" y="38607"/>
                </a:lnTo>
                <a:lnTo>
                  <a:pt x="1600878" y="25780"/>
                </a:lnTo>
                <a:close/>
              </a:path>
              <a:path w="1626870" h="78104">
                <a:moveTo>
                  <a:pt x="1548976" y="25819"/>
                </a:moveTo>
                <a:lnTo>
                  <a:pt x="0" y="30352"/>
                </a:lnTo>
                <a:lnTo>
                  <a:pt x="0" y="56261"/>
                </a:lnTo>
                <a:lnTo>
                  <a:pt x="1549061" y="51727"/>
                </a:lnTo>
                <a:lnTo>
                  <a:pt x="1548976" y="25819"/>
                </a:lnTo>
                <a:close/>
              </a:path>
              <a:path w="1626870" h="78104">
                <a:moveTo>
                  <a:pt x="1561973" y="25780"/>
                </a:moveTo>
                <a:lnTo>
                  <a:pt x="1548976" y="25819"/>
                </a:lnTo>
                <a:lnTo>
                  <a:pt x="1549061" y="51727"/>
                </a:lnTo>
                <a:lnTo>
                  <a:pt x="1562100" y="51688"/>
                </a:lnTo>
                <a:lnTo>
                  <a:pt x="1561973" y="25780"/>
                </a:lnTo>
                <a:close/>
              </a:path>
              <a:path w="1626870" h="78104">
                <a:moveTo>
                  <a:pt x="1548892" y="0"/>
                </a:moveTo>
                <a:lnTo>
                  <a:pt x="1548976" y="25819"/>
                </a:lnTo>
                <a:lnTo>
                  <a:pt x="1600878" y="25780"/>
                </a:lnTo>
                <a:lnTo>
                  <a:pt x="154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89827" y="4144645"/>
            <a:ext cx="1629410" cy="78105"/>
          </a:xfrm>
          <a:custGeom>
            <a:avLst/>
            <a:gdLst/>
            <a:ahLst/>
            <a:cxnLst/>
            <a:rect l="l" t="t" r="r" b="b"/>
            <a:pathLst>
              <a:path w="1629409" h="78104">
                <a:moveTo>
                  <a:pt x="1604165" y="25780"/>
                </a:moveTo>
                <a:lnTo>
                  <a:pt x="1564386" y="25780"/>
                </a:lnTo>
                <a:lnTo>
                  <a:pt x="1564640" y="51688"/>
                </a:lnTo>
                <a:lnTo>
                  <a:pt x="1551643" y="51831"/>
                </a:lnTo>
                <a:lnTo>
                  <a:pt x="1551940" y="77723"/>
                </a:lnTo>
                <a:lnTo>
                  <a:pt x="1629282" y="37972"/>
                </a:lnTo>
                <a:lnTo>
                  <a:pt x="1604165" y="25780"/>
                </a:lnTo>
                <a:close/>
              </a:path>
              <a:path w="1629409" h="78104">
                <a:moveTo>
                  <a:pt x="1551347" y="25923"/>
                </a:moveTo>
                <a:lnTo>
                  <a:pt x="0" y="42925"/>
                </a:lnTo>
                <a:lnTo>
                  <a:pt x="253" y="68833"/>
                </a:lnTo>
                <a:lnTo>
                  <a:pt x="1551643" y="51831"/>
                </a:lnTo>
                <a:lnTo>
                  <a:pt x="1551347" y="25923"/>
                </a:lnTo>
                <a:close/>
              </a:path>
              <a:path w="1629409" h="78104">
                <a:moveTo>
                  <a:pt x="1564386" y="25780"/>
                </a:moveTo>
                <a:lnTo>
                  <a:pt x="1551347" y="25923"/>
                </a:lnTo>
                <a:lnTo>
                  <a:pt x="1551643" y="51831"/>
                </a:lnTo>
                <a:lnTo>
                  <a:pt x="1564640" y="51688"/>
                </a:lnTo>
                <a:lnTo>
                  <a:pt x="1564386" y="25780"/>
                </a:lnTo>
                <a:close/>
              </a:path>
              <a:path w="1629409" h="78104">
                <a:moveTo>
                  <a:pt x="1551051" y="0"/>
                </a:moveTo>
                <a:lnTo>
                  <a:pt x="1551347" y="25923"/>
                </a:lnTo>
                <a:lnTo>
                  <a:pt x="1564386" y="25780"/>
                </a:lnTo>
                <a:lnTo>
                  <a:pt x="1604165" y="25780"/>
                </a:lnTo>
                <a:lnTo>
                  <a:pt x="1551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0809" y="5384291"/>
            <a:ext cx="1626870" cy="78105"/>
          </a:xfrm>
          <a:custGeom>
            <a:avLst/>
            <a:gdLst/>
            <a:ahLst/>
            <a:cxnLst/>
            <a:rect l="l" t="t" r="r" b="b"/>
            <a:pathLst>
              <a:path w="1626870" h="78104">
                <a:moveTo>
                  <a:pt x="1549018" y="0"/>
                </a:moveTo>
                <a:lnTo>
                  <a:pt x="1549018" y="77724"/>
                </a:lnTo>
                <a:lnTo>
                  <a:pt x="1600834" y="51816"/>
                </a:lnTo>
                <a:lnTo>
                  <a:pt x="1561972" y="51816"/>
                </a:lnTo>
                <a:lnTo>
                  <a:pt x="1561972" y="25908"/>
                </a:lnTo>
                <a:lnTo>
                  <a:pt x="1600835" y="25908"/>
                </a:lnTo>
                <a:lnTo>
                  <a:pt x="1549018" y="0"/>
                </a:lnTo>
                <a:close/>
              </a:path>
              <a:path w="1626870" h="78104">
                <a:moveTo>
                  <a:pt x="154901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549018" y="51816"/>
                </a:lnTo>
                <a:lnTo>
                  <a:pt x="1549018" y="25908"/>
                </a:lnTo>
                <a:close/>
              </a:path>
              <a:path w="1626870" h="78104">
                <a:moveTo>
                  <a:pt x="1600835" y="25908"/>
                </a:moveTo>
                <a:lnTo>
                  <a:pt x="1561972" y="25908"/>
                </a:lnTo>
                <a:lnTo>
                  <a:pt x="1561972" y="51816"/>
                </a:lnTo>
                <a:lnTo>
                  <a:pt x="1600834" y="51816"/>
                </a:lnTo>
                <a:lnTo>
                  <a:pt x="1626742" y="38862"/>
                </a:lnTo>
                <a:lnTo>
                  <a:pt x="160083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7414" y="3402584"/>
            <a:ext cx="1630045" cy="796290"/>
          </a:xfrm>
          <a:custGeom>
            <a:avLst/>
            <a:gdLst/>
            <a:ahLst/>
            <a:cxnLst/>
            <a:rect l="l" t="t" r="r" b="b"/>
            <a:pathLst>
              <a:path w="1630045" h="796289">
                <a:moveTo>
                  <a:pt x="1554421" y="23380"/>
                </a:moveTo>
                <a:lnTo>
                  <a:pt x="0" y="772921"/>
                </a:lnTo>
                <a:lnTo>
                  <a:pt x="11175" y="796289"/>
                </a:lnTo>
                <a:lnTo>
                  <a:pt x="1565623" y="46671"/>
                </a:lnTo>
                <a:lnTo>
                  <a:pt x="1554421" y="23380"/>
                </a:lnTo>
                <a:close/>
              </a:path>
              <a:path w="1630045" h="796289">
                <a:moveTo>
                  <a:pt x="1617258" y="17779"/>
                </a:moveTo>
                <a:lnTo>
                  <a:pt x="1566037" y="17779"/>
                </a:lnTo>
                <a:lnTo>
                  <a:pt x="1577339" y="41020"/>
                </a:lnTo>
                <a:lnTo>
                  <a:pt x="1565623" y="46671"/>
                </a:lnTo>
                <a:lnTo>
                  <a:pt x="1576832" y="69976"/>
                </a:lnTo>
                <a:lnTo>
                  <a:pt x="1617258" y="17779"/>
                </a:lnTo>
                <a:close/>
              </a:path>
              <a:path w="1630045" h="796289">
                <a:moveTo>
                  <a:pt x="1566037" y="17779"/>
                </a:moveTo>
                <a:lnTo>
                  <a:pt x="1554421" y="23380"/>
                </a:lnTo>
                <a:lnTo>
                  <a:pt x="1565623" y="46671"/>
                </a:lnTo>
                <a:lnTo>
                  <a:pt x="1577339" y="41020"/>
                </a:lnTo>
                <a:lnTo>
                  <a:pt x="1566037" y="17779"/>
                </a:lnTo>
                <a:close/>
              </a:path>
              <a:path w="1630045" h="796289">
                <a:moveTo>
                  <a:pt x="1543177" y="0"/>
                </a:moveTo>
                <a:lnTo>
                  <a:pt x="1554421" y="23380"/>
                </a:lnTo>
                <a:lnTo>
                  <a:pt x="1566037" y="17779"/>
                </a:lnTo>
                <a:lnTo>
                  <a:pt x="1617258" y="17779"/>
                </a:lnTo>
                <a:lnTo>
                  <a:pt x="1630044" y="1269"/>
                </a:lnTo>
                <a:lnTo>
                  <a:pt x="1543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84365" y="3396741"/>
            <a:ext cx="1635125" cy="787400"/>
          </a:xfrm>
          <a:custGeom>
            <a:avLst/>
            <a:gdLst/>
            <a:ahLst/>
            <a:cxnLst/>
            <a:rect l="l" t="t" r="r" b="b"/>
            <a:pathLst>
              <a:path w="1635125" h="787400">
                <a:moveTo>
                  <a:pt x="1558928" y="763944"/>
                </a:moveTo>
                <a:lnTo>
                  <a:pt x="1547876" y="787273"/>
                </a:lnTo>
                <a:lnTo>
                  <a:pt x="1634743" y="785495"/>
                </a:lnTo>
                <a:lnTo>
                  <a:pt x="1622215" y="769493"/>
                </a:lnTo>
                <a:lnTo>
                  <a:pt x="1570609" y="769493"/>
                </a:lnTo>
                <a:lnTo>
                  <a:pt x="1558928" y="763944"/>
                </a:lnTo>
                <a:close/>
              </a:path>
              <a:path w="1635125" h="787400">
                <a:moveTo>
                  <a:pt x="1570067" y="740432"/>
                </a:moveTo>
                <a:lnTo>
                  <a:pt x="1558928" y="763944"/>
                </a:lnTo>
                <a:lnTo>
                  <a:pt x="1570609" y="769493"/>
                </a:lnTo>
                <a:lnTo>
                  <a:pt x="1581785" y="745998"/>
                </a:lnTo>
                <a:lnTo>
                  <a:pt x="1570067" y="740432"/>
                </a:lnTo>
                <a:close/>
              </a:path>
              <a:path w="1635125" h="787400">
                <a:moveTo>
                  <a:pt x="1581150" y="717042"/>
                </a:moveTo>
                <a:lnTo>
                  <a:pt x="1570067" y="740432"/>
                </a:lnTo>
                <a:lnTo>
                  <a:pt x="1581785" y="745998"/>
                </a:lnTo>
                <a:lnTo>
                  <a:pt x="1570609" y="769493"/>
                </a:lnTo>
                <a:lnTo>
                  <a:pt x="1622215" y="769493"/>
                </a:lnTo>
                <a:lnTo>
                  <a:pt x="1581150" y="717042"/>
                </a:lnTo>
                <a:close/>
              </a:path>
              <a:path w="1635125" h="787400">
                <a:moveTo>
                  <a:pt x="11175" y="0"/>
                </a:moveTo>
                <a:lnTo>
                  <a:pt x="0" y="23368"/>
                </a:lnTo>
                <a:lnTo>
                  <a:pt x="1558928" y="763944"/>
                </a:lnTo>
                <a:lnTo>
                  <a:pt x="1570067" y="740432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9921" y="3400297"/>
            <a:ext cx="1627505" cy="2010410"/>
          </a:xfrm>
          <a:custGeom>
            <a:avLst/>
            <a:gdLst/>
            <a:ahLst/>
            <a:cxnLst/>
            <a:rect l="l" t="t" r="r" b="b"/>
            <a:pathLst>
              <a:path w="1627504" h="2010410">
                <a:moveTo>
                  <a:pt x="1568552" y="1957648"/>
                </a:moveTo>
                <a:lnTo>
                  <a:pt x="1548383" y="1973961"/>
                </a:lnTo>
                <a:lnTo>
                  <a:pt x="1627504" y="2010028"/>
                </a:lnTo>
                <a:lnTo>
                  <a:pt x="1618212" y="1967738"/>
                </a:lnTo>
                <a:lnTo>
                  <a:pt x="1576704" y="1967738"/>
                </a:lnTo>
                <a:lnTo>
                  <a:pt x="1568552" y="1957648"/>
                </a:lnTo>
                <a:close/>
              </a:path>
              <a:path w="1627504" h="2010410">
                <a:moveTo>
                  <a:pt x="1588707" y="1941346"/>
                </a:moveTo>
                <a:lnTo>
                  <a:pt x="1568552" y="1957648"/>
                </a:lnTo>
                <a:lnTo>
                  <a:pt x="1576704" y="1967738"/>
                </a:lnTo>
                <a:lnTo>
                  <a:pt x="1596898" y="1951482"/>
                </a:lnTo>
                <a:lnTo>
                  <a:pt x="1588707" y="1941346"/>
                </a:lnTo>
                <a:close/>
              </a:path>
              <a:path w="1627504" h="2010410">
                <a:moveTo>
                  <a:pt x="1608835" y="1925065"/>
                </a:moveTo>
                <a:lnTo>
                  <a:pt x="1588707" y="1941346"/>
                </a:lnTo>
                <a:lnTo>
                  <a:pt x="1596898" y="1951482"/>
                </a:lnTo>
                <a:lnTo>
                  <a:pt x="1576704" y="1967738"/>
                </a:lnTo>
                <a:lnTo>
                  <a:pt x="1618212" y="1967738"/>
                </a:lnTo>
                <a:lnTo>
                  <a:pt x="1608835" y="1925065"/>
                </a:lnTo>
                <a:close/>
              </a:path>
              <a:path w="1627504" h="2010410">
                <a:moveTo>
                  <a:pt x="20065" y="0"/>
                </a:moveTo>
                <a:lnTo>
                  <a:pt x="0" y="16255"/>
                </a:lnTo>
                <a:lnTo>
                  <a:pt x="1568552" y="1957648"/>
                </a:lnTo>
                <a:lnTo>
                  <a:pt x="1588707" y="1941346"/>
                </a:lnTo>
                <a:lnTo>
                  <a:pt x="20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85128" y="4176903"/>
            <a:ext cx="1623060" cy="1233805"/>
          </a:xfrm>
          <a:custGeom>
            <a:avLst/>
            <a:gdLst/>
            <a:ahLst/>
            <a:cxnLst/>
            <a:rect l="l" t="t" r="r" b="b"/>
            <a:pathLst>
              <a:path w="1623059" h="1233804">
                <a:moveTo>
                  <a:pt x="1553217" y="1197062"/>
                </a:moveTo>
                <a:lnTo>
                  <a:pt x="1537589" y="1217676"/>
                </a:lnTo>
                <a:lnTo>
                  <a:pt x="1623060" y="1233551"/>
                </a:lnTo>
                <a:lnTo>
                  <a:pt x="1608872" y="1204849"/>
                </a:lnTo>
                <a:lnTo>
                  <a:pt x="1563497" y="1204849"/>
                </a:lnTo>
                <a:lnTo>
                  <a:pt x="1553217" y="1197062"/>
                </a:lnTo>
                <a:close/>
              </a:path>
              <a:path w="1623059" h="1233804">
                <a:moveTo>
                  <a:pt x="1568931" y="1176337"/>
                </a:moveTo>
                <a:lnTo>
                  <a:pt x="1553217" y="1197062"/>
                </a:lnTo>
                <a:lnTo>
                  <a:pt x="1563497" y="1204849"/>
                </a:lnTo>
                <a:lnTo>
                  <a:pt x="1579245" y="1184148"/>
                </a:lnTo>
                <a:lnTo>
                  <a:pt x="1568931" y="1176337"/>
                </a:lnTo>
                <a:close/>
              </a:path>
              <a:path w="1623059" h="1233804">
                <a:moveTo>
                  <a:pt x="1584578" y="1155700"/>
                </a:moveTo>
                <a:lnTo>
                  <a:pt x="1568931" y="1176337"/>
                </a:lnTo>
                <a:lnTo>
                  <a:pt x="1579245" y="1184148"/>
                </a:lnTo>
                <a:lnTo>
                  <a:pt x="1563497" y="1204849"/>
                </a:lnTo>
                <a:lnTo>
                  <a:pt x="1608872" y="1204849"/>
                </a:lnTo>
                <a:lnTo>
                  <a:pt x="1584578" y="1155700"/>
                </a:lnTo>
                <a:close/>
              </a:path>
              <a:path w="1623059" h="1233804">
                <a:moveTo>
                  <a:pt x="15748" y="0"/>
                </a:moveTo>
                <a:lnTo>
                  <a:pt x="0" y="20574"/>
                </a:lnTo>
                <a:lnTo>
                  <a:pt x="1553217" y="1197062"/>
                </a:lnTo>
                <a:lnTo>
                  <a:pt x="1568931" y="1176337"/>
                </a:lnTo>
                <a:lnTo>
                  <a:pt x="15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70777" y="3403853"/>
            <a:ext cx="1646555" cy="2019935"/>
          </a:xfrm>
          <a:custGeom>
            <a:avLst/>
            <a:gdLst/>
            <a:ahLst/>
            <a:cxnLst/>
            <a:rect l="l" t="t" r="r" b="b"/>
            <a:pathLst>
              <a:path w="1646554" h="2019935">
                <a:moveTo>
                  <a:pt x="1586947" y="52084"/>
                </a:moveTo>
                <a:lnTo>
                  <a:pt x="0" y="2003171"/>
                </a:lnTo>
                <a:lnTo>
                  <a:pt x="20065" y="2019427"/>
                </a:lnTo>
                <a:lnTo>
                  <a:pt x="1607127" y="68482"/>
                </a:lnTo>
                <a:lnTo>
                  <a:pt x="1586947" y="52084"/>
                </a:lnTo>
                <a:close/>
              </a:path>
              <a:path w="1646554" h="2019935">
                <a:moveTo>
                  <a:pt x="1636733" y="42037"/>
                </a:moveTo>
                <a:lnTo>
                  <a:pt x="1595120" y="42037"/>
                </a:lnTo>
                <a:lnTo>
                  <a:pt x="1615313" y="58420"/>
                </a:lnTo>
                <a:lnTo>
                  <a:pt x="1607127" y="68482"/>
                </a:lnTo>
                <a:lnTo>
                  <a:pt x="1627251" y="84836"/>
                </a:lnTo>
                <a:lnTo>
                  <a:pt x="1636733" y="42037"/>
                </a:lnTo>
                <a:close/>
              </a:path>
              <a:path w="1646554" h="2019935">
                <a:moveTo>
                  <a:pt x="1595120" y="42037"/>
                </a:moveTo>
                <a:lnTo>
                  <a:pt x="1586947" y="52084"/>
                </a:lnTo>
                <a:lnTo>
                  <a:pt x="1607127" y="68482"/>
                </a:lnTo>
                <a:lnTo>
                  <a:pt x="1615313" y="58420"/>
                </a:lnTo>
                <a:lnTo>
                  <a:pt x="1595120" y="42037"/>
                </a:lnTo>
                <a:close/>
              </a:path>
              <a:path w="1646554" h="2019935">
                <a:moveTo>
                  <a:pt x="1646047" y="0"/>
                </a:moveTo>
                <a:lnTo>
                  <a:pt x="1566926" y="35813"/>
                </a:lnTo>
                <a:lnTo>
                  <a:pt x="1586947" y="52084"/>
                </a:lnTo>
                <a:lnTo>
                  <a:pt x="1595120" y="42037"/>
                </a:lnTo>
                <a:lnTo>
                  <a:pt x="1636733" y="42037"/>
                </a:lnTo>
                <a:lnTo>
                  <a:pt x="1646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73063" y="4182617"/>
            <a:ext cx="1646555" cy="1243330"/>
          </a:xfrm>
          <a:custGeom>
            <a:avLst/>
            <a:gdLst/>
            <a:ahLst/>
            <a:cxnLst/>
            <a:rect l="l" t="t" r="r" b="b"/>
            <a:pathLst>
              <a:path w="1646554" h="1243329">
                <a:moveTo>
                  <a:pt x="1576293" y="36337"/>
                </a:moveTo>
                <a:lnTo>
                  <a:pt x="0" y="1222374"/>
                </a:lnTo>
                <a:lnTo>
                  <a:pt x="15494" y="1243075"/>
                </a:lnTo>
                <a:lnTo>
                  <a:pt x="1591887" y="57058"/>
                </a:lnTo>
                <a:lnTo>
                  <a:pt x="1576293" y="36337"/>
                </a:lnTo>
                <a:close/>
              </a:path>
              <a:path w="1646554" h="1243329">
                <a:moveTo>
                  <a:pt x="1631933" y="28574"/>
                </a:moveTo>
                <a:lnTo>
                  <a:pt x="1586611" y="28574"/>
                </a:lnTo>
                <a:lnTo>
                  <a:pt x="1602232" y="49275"/>
                </a:lnTo>
                <a:lnTo>
                  <a:pt x="1591887" y="57058"/>
                </a:lnTo>
                <a:lnTo>
                  <a:pt x="1607439" y="77723"/>
                </a:lnTo>
                <a:lnTo>
                  <a:pt x="1631933" y="28574"/>
                </a:lnTo>
                <a:close/>
              </a:path>
              <a:path w="1646554" h="1243329">
                <a:moveTo>
                  <a:pt x="1586611" y="28574"/>
                </a:moveTo>
                <a:lnTo>
                  <a:pt x="1576293" y="36337"/>
                </a:lnTo>
                <a:lnTo>
                  <a:pt x="1591887" y="57058"/>
                </a:lnTo>
                <a:lnTo>
                  <a:pt x="1602232" y="49275"/>
                </a:lnTo>
                <a:lnTo>
                  <a:pt x="1586611" y="28574"/>
                </a:lnTo>
                <a:close/>
              </a:path>
              <a:path w="1646554" h="1243329">
                <a:moveTo>
                  <a:pt x="1646173" y="0"/>
                </a:moveTo>
                <a:lnTo>
                  <a:pt x="1560703" y="15620"/>
                </a:lnTo>
                <a:lnTo>
                  <a:pt x="1576293" y="36337"/>
                </a:lnTo>
                <a:lnTo>
                  <a:pt x="1586611" y="28574"/>
                </a:lnTo>
                <a:lnTo>
                  <a:pt x="1631933" y="28574"/>
                </a:lnTo>
                <a:lnTo>
                  <a:pt x="1646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453" y="5602935"/>
            <a:ext cx="45097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lang="zh-CN" altLang="en-US" sz="2400" dirty="0" smtClean="0">
                <a:latin typeface="Calibri"/>
                <a:cs typeface="Calibri"/>
              </a:rPr>
              <a:t>语音识别</a:t>
            </a:r>
            <a:r>
              <a:rPr sz="2400" spc="-10" dirty="0" smtClean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8 </a:t>
            </a:r>
            <a:r>
              <a:rPr sz="2400" spc="-20" dirty="0">
                <a:latin typeface="Calibri"/>
                <a:cs typeface="Calibri"/>
              </a:rPr>
              <a:t>layers </a:t>
            </a:r>
            <a:r>
              <a:rPr sz="2400" spc="-5" dirty="0">
                <a:latin typeface="Calibri"/>
                <a:cs typeface="Calibri"/>
              </a:rPr>
              <a:t>and  1000 </a:t>
            </a:r>
            <a:r>
              <a:rPr sz="2400" spc="-10" dirty="0">
                <a:latin typeface="Calibri"/>
                <a:cs typeface="Calibri"/>
              </a:rPr>
              <a:t>neurons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95315" y="5772403"/>
            <a:ext cx="103949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neu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15147" y="5814161"/>
            <a:ext cx="103949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neu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27876" y="3922776"/>
            <a:ext cx="1322831" cy="955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27876" y="3922776"/>
            <a:ext cx="1323340" cy="95567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90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2775" baseline="2552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775" baseline="25525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weights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77441" y="4792726"/>
            <a:ext cx="3275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Millions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parameters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47166" y="4592573"/>
            <a:ext cx="4168140" cy="120650"/>
          </a:xfrm>
          <a:custGeom>
            <a:avLst/>
            <a:gdLst/>
            <a:ahLst/>
            <a:cxnLst/>
            <a:rect l="l" t="t" r="r" b="b"/>
            <a:pathLst>
              <a:path w="4168140" h="120650">
                <a:moveTo>
                  <a:pt x="4168140" y="0"/>
                </a:moveTo>
                <a:lnTo>
                  <a:pt x="4163236" y="23443"/>
                </a:lnTo>
                <a:lnTo>
                  <a:pt x="4149867" y="42576"/>
                </a:lnTo>
                <a:lnTo>
                  <a:pt x="4130045" y="55471"/>
                </a:lnTo>
                <a:lnTo>
                  <a:pt x="4105783" y="60198"/>
                </a:lnTo>
                <a:lnTo>
                  <a:pt x="2146427" y="60198"/>
                </a:lnTo>
                <a:lnTo>
                  <a:pt x="2122164" y="64924"/>
                </a:lnTo>
                <a:lnTo>
                  <a:pt x="2102342" y="77819"/>
                </a:lnTo>
                <a:lnTo>
                  <a:pt x="2088973" y="96952"/>
                </a:lnTo>
                <a:lnTo>
                  <a:pt x="2084070" y="120395"/>
                </a:lnTo>
                <a:lnTo>
                  <a:pt x="2079166" y="96952"/>
                </a:lnTo>
                <a:lnTo>
                  <a:pt x="2065797" y="77819"/>
                </a:lnTo>
                <a:lnTo>
                  <a:pt x="2045975" y="64924"/>
                </a:lnTo>
                <a:lnTo>
                  <a:pt x="2021713" y="60198"/>
                </a:lnTo>
                <a:lnTo>
                  <a:pt x="62331" y="60198"/>
                </a:lnTo>
                <a:lnTo>
                  <a:pt x="38067" y="55471"/>
                </a:lnTo>
                <a:lnTo>
                  <a:pt x="18254" y="42576"/>
                </a:lnTo>
                <a:lnTo>
                  <a:pt x="4897" y="23443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22348" y="3660647"/>
            <a:ext cx="1862327" cy="1862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0" dirty="0" smtClean="0">
                <a:latin typeface="Calibri Light"/>
                <a:cs typeface="Calibri Light"/>
              </a:rPr>
              <a:t>梯度下降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655829" cy="74956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 smtClean="0">
                <a:latin typeface="Cambria Math"/>
                <a:cs typeface="Cambria Math"/>
              </a:rPr>
              <a:t>总损失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5598" y="3334004"/>
            <a:ext cx="2950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随机</a:t>
            </a:r>
            <a:r>
              <a:rPr sz="2400" spc="-5" dirty="0" smtClean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RBM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lang="zh-CN" altLang="en-US" sz="2400" spc="-15" dirty="0" smtClean="0">
                <a:latin typeface="Calibri"/>
                <a:cs typeface="Calibri"/>
              </a:rPr>
              <a:t>预训练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9476" y="3785615"/>
            <a:ext cx="2857500" cy="4622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5"/>
              </a:spcBef>
            </a:pPr>
            <a:r>
              <a:rPr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Usually </a:t>
            </a: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2400" spc="-5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FFFFFF"/>
                </a:solidFill>
                <a:latin typeface="Calibri"/>
                <a:cs typeface="Calibri"/>
              </a:rPr>
              <a:t>enough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1796" y="3854196"/>
            <a:ext cx="431800" cy="361315"/>
          </a:xfrm>
          <a:custGeom>
            <a:avLst/>
            <a:gdLst/>
            <a:ahLst/>
            <a:cxnLst/>
            <a:rect l="l" t="t" r="r" b="b"/>
            <a:pathLst>
              <a:path w="431800" h="361314">
                <a:moveTo>
                  <a:pt x="323468" y="180593"/>
                </a:moveTo>
                <a:lnTo>
                  <a:pt x="107823" y="180593"/>
                </a:lnTo>
                <a:lnTo>
                  <a:pt x="107823" y="361187"/>
                </a:lnTo>
                <a:lnTo>
                  <a:pt x="323468" y="361187"/>
                </a:lnTo>
                <a:lnTo>
                  <a:pt x="323468" y="180593"/>
                </a:lnTo>
                <a:close/>
              </a:path>
              <a:path w="431800" h="361314">
                <a:moveTo>
                  <a:pt x="215645" y="0"/>
                </a:moveTo>
                <a:lnTo>
                  <a:pt x="0" y="180593"/>
                </a:lnTo>
                <a:lnTo>
                  <a:pt x="431291" y="180593"/>
                </a:lnTo>
                <a:lnTo>
                  <a:pt x="21564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1796" y="3854196"/>
            <a:ext cx="431800" cy="361315"/>
          </a:xfrm>
          <a:custGeom>
            <a:avLst/>
            <a:gdLst/>
            <a:ahLst/>
            <a:cxnLst/>
            <a:rect l="l" t="t" r="r" b="b"/>
            <a:pathLst>
              <a:path w="431800" h="361314">
                <a:moveTo>
                  <a:pt x="323468" y="361187"/>
                </a:moveTo>
                <a:lnTo>
                  <a:pt x="323468" y="180593"/>
                </a:lnTo>
                <a:lnTo>
                  <a:pt x="431291" y="180593"/>
                </a:lnTo>
                <a:lnTo>
                  <a:pt x="215645" y="0"/>
                </a:lnTo>
                <a:lnTo>
                  <a:pt x="0" y="180593"/>
                </a:lnTo>
                <a:lnTo>
                  <a:pt x="107823" y="180593"/>
                </a:lnTo>
                <a:lnTo>
                  <a:pt x="107823" y="361187"/>
                </a:lnTo>
                <a:lnTo>
                  <a:pt x="323468" y="36118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 参数</a:t>
            </a:r>
            <a:r>
              <a:rPr sz="2800" b="0" spc="-20" dirty="0" smtClean="0">
                <a:latin typeface="Calibri"/>
                <a:cs typeface="Calibri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𝜃</a:t>
            </a:r>
            <a:r>
              <a:rPr sz="2800" b="0" spc="210" dirty="0">
                <a:latin typeface="Cambria Math"/>
                <a:cs typeface="Cambria Math"/>
              </a:rPr>
              <a:t> </a:t>
            </a:r>
            <a:r>
              <a:rPr sz="2800" b="0" spc="-5" dirty="0" smtClean="0">
                <a:latin typeface="Cambria Math"/>
                <a:cs typeface="Cambria Math"/>
              </a:rPr>
              <a:t>=</a:t>
            </a:r>
            <a:endParaRPr sz="2800" dirty="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3379" y="1707504"/>
            <a:ext cx="8353425" cy="1309333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90805">
              <a:spcBef>
                <a:spcPts val="1970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                    找到使总损失最小的参数</a:t>
            </a:r>
            <a:r>
              <a:rPr lang="zh-CN" altLang="en-US" sz="24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endParaRPr lang="zh-CN" altLang="en-US" sz="2400" dirty="0"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1970"/>
              </a:spcBef>
            </a:pPr>
            <a:r>
              <a:rPr lang="en-US" sz="2400" dirty="0" smtClean="0">
                <a:latin typeface="Calibri"/>
                <a:cs typeface="Calibri"/>
              </a:rPr>
              <a:t>                                           </a:t>
            </a:r>
            <a:r>
              <a:rPr lang="zh-CN" altLang="en-US" sz="2400" dirty="0" smtClean="0">
                <a:latin typeface="Calibri"/>
                <a:cs typeface="Calibri"/>
              </a:rPr>
              <a:t>选择 </a:t>
            </a:r>
            <a:r>
              <a:rPr sz="2400" dirty="0" smtClean="0">
                <a:latin typeface="Calibri"/>
                <a:cs typeface="Calibri"/>
              </a:rPr>
              <a:t>w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zh-CN" altLang="en-US" sz="2400" dirty="0" smtClean="0">
                <a:latin typeface="Calibri"/>
                <a:cs typeface="Calibri"/>
              </a:rPr>
              <a:t>的初始值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0" dirty="0">
                <a:latin typeface="Calibri Light"/>
                <a:cs typeface="Calibri Light"/>
              </a:rPr>
              <a:t>梯度下降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6238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 smtClean="0">
                <a:latin typeface="Cambria Math"/>
                <a:cs typeface="Cambria Math"/>
              </a:rPr>
              <a:t>总</a:t>
            </a:r>
            <a:endParaRPr lang="en-US" altLang="zh-CN" sz="2400" dirty="0" smtClean="0">
              <a:latin typeface="Cambria Math"/>
              <a:cs typeface="Cambria Math"/>
            </a:endParaRPr>
          </a:p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 smtClean="0">
                <a:latin typeface="Cambria Math"/>
                <a:cs typeface="Cambria Math"/>
              </a:rPr>
              <a:t>损失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0" spc="-5" dirty="0" smtClean="0">
                <a:latin typeface="Cambria Math"/>
                <a:cs typeface="Cambria Math"/>
              </a:rPr>
              <a:t>                              参数</a:t>
            </a:r>
            <a:r>
              <a:rPr sz="2800" b="0" spc="-5" dirty="0" smtClean="0">
                <a:latin typeface="Cambria Math"/>
                <a:cs typeface="Cambria Math"/>
              </a:rPr>
              <a:t>𝜃</a:t>
            </a:r>
            <a:r>
              <a:rPr sz="2800" b="0" spc="210" dirty="0" smtClean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 dirty="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89250" y="2461768"/>
            <a:ext cx="3558540" cy="98488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480059" indent="-4572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479425" algn="l"/>
                <a:tab pos="480059" algn="l"/>
              </a:tabLst>
            </a:pPr>
            <a:r>
              <a:rPr lang="zh-CN" altLang="en-US" sz="2400" dirty="0" smtClean="0">
                <a:latin typeface="Calibri"/>
                <a:cs typeface="Calibri"/>
              </a:rPr>
              <a:t>选择 </a:t>
            </a:r>
            <a:r>
              <a:rPr sz="2400" dirty="0" smtClean="0">
                <a:latin typeface="Calibri"/>
                <a:cs typeface="Calibri"/>
              </a:rPr>
              <a:t>w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zh-CN" altLang="en-US" sz="2400" dirty="0" smtClean="0">
                <a:latin typeface="Calibri"/>
                <a:cs typeface="Calibri"/>
              </a:rPr>
              <a:t>的初始值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894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45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39411" y="4130040"/>
            <a:ext cx="175260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3335" y="4082796"/>
            <a:ext cx="1511808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98847" y="4169664"/>
            <a:ext cx="1633727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24476" y="4183507"/>
            <a:ext cx="983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5" dirty="0" smtClean="0">
                <a:solidFill>
                  <a:srgbClr val="FFFFFF"/>
                </a:solidFill>
                <a:latin typeface="Calibri"/>
                <a:cs typeface="Calibri"/>
              </a:rPr>
              <a:t>        正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45508" y="3512820"/>
            <a:ext cx="1752600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3900" y="3467100"/>
            <a:ext cx="1572768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04944" y="3552444"/>
            <a:ext cx="1633727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04944" y="3566921"/>
            <a:ext cx="163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solidFill>
                  <a:srgbClr val="FFFFFF"/>
                </a:solidFill>
                <a:latin typeface="Calibri"/>
                <a:cs typeface="Calibri"/>
              </a:rPr>
              <a:t>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8400" y="4206240"/>
            <a:ext cx="658495" cy="425450"/>
          </a:xfrm>
          <a:custGeom>
            <a:avLst/>
            <a:gdLst/>
            <a:ahLst/>
            <a:cxnLst/>
            <a:rect l="l" t="t" r="r" b="b"/>
            <a:pathLst>
              <a:path w="658495" h="425450">
                <a:moveTo>
                  <a:pt x="445770" y="0"/>
                </a:moveTo>
                <a:lnTo>
                  <a:pt x="445770" y="106299"/>
                </a:lnTo>
                <a:lnTo>
                  <a:pt x="0" y="106299"/>
                </a:lnTo>
                <a:lnTo>
                  <a:pt x="0" y="318897"/>
                </a:lnTo>
                <a:lnTo>
                  <a:pt x="445770" y="318897"/>
                </a:lnTo>
                <a:lnTo>
                  <a:pt x="445770" y="425196"/>
                </a:lnTo>
                <a:lnTo>
                  <a:pt x="658368" y="212598"/>
                </a:lnTo>
                <a:lnTo>
                  <a:pt x="445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8400" y="4206240"/>
            <a:ext cx="658495" cy="425450"/>
          </a:xfrm>
          <a:custGeom>
            <a:avLst/>
            <a:gdLst/>
            <a:ahLst/>
            <a:cxnLst/>
            <a:rect l="l" t="t" r="r" b="b"/>
            <a:pathLst>
              <a:path w="658495" h="425450">
                <a:moveTo>
                  <a:pt x="0" y="106299"/>
                </a:moveTo>
                <a:lnTo>
                  <a:pt x="445770" y="106299"/>
                </a:lnTo>
                <a:lnTo>
                  <a:pt x="445770" y="0"/>
                </a:lnTo>
                <a:lnTo>
                  <a:pt x="658368" y="212598"/>
                </a:lnTo>
                <a:lnTo>
                  <a:pt x="445770" y="425196"/>
                </a:lnTo>
                <a:lnTo>
                  <a:pt x="445770" y="318897"/>
                </a:lnTo>
                <a:lnTo>
                  <a:pt x="0" y="318897"/>
                </a:lnTo>
                <a:lnTo>
                  <a:pt x="0" y="10629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59067" y="3557015"/>
            <a:ext cx="657225" cy="425450"/>
          </a:xfrm>
          <a:custGeom>
            <a:avLst/>
            <a:gdLst/>
            <a:ahLst/>
            <a:cxnLst/>
            <a:rect l="l" t="t" r="r" b="b"/>
            <a:pathLst>
              <a:path w="657225" h="425450">
                <a:moveTo>
                  <a:pt x="444246" y="0"/>
                </a:moveTo>
                <a:lnTo>
                  <a:pt x="444246" y="106299"/>
                </a:lnTo>
                <a:lnTo>
                  <a:pt x="0" y="106299"/>
                </a:lnTo>
                <a:lnTo>
                  <a:pt x="0" y="318897"/>
                </a:lnTo>
                <a:lnTo>
                  <a:pt x="444246" y="318897"/>
                </a:lnTo>
                <a:lnTo>
                  <a:pt x="444246" y="425196"/>
                </a:lnTo>
                <a:lnTo>
                  <a:pt x="656843" y="212598"/>
                </a:lnTo>
                <a:lnTo>
                  <a:pt x="4442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59067" y="3557015"/>
            <a:ext cx="657225" cy="425450"/>
          </a:xfrm>
          <a:custGeom>
            <a:avLst/>
            <a:gdLst/>
            <a:ahLst/>
            <a:cxnLst/>
            <a:rect l="l" t="t" r="r" b="b"/>
            <a:pathLst>
              <a:path w="657225" h="425450">
                <a:moveTo>
                  <a:pt x="0" y="106299"/>
                </a:moveTo>
                <a:lnTo>
                  <a:pt x="444246" y="106299"/>
                </a:lnTo>
                <a:lnTo>
                  <a:pt x="444246" y="0"/>
                </a:lnTo>
                <a:lnTo>
                  <a:pt x="656843" y="212598"/>
                </a:lnTo>
                <a:lnTo>
                  <a:pt x="444246" y="425196"/>
                </a:lnTo>
                <a:lnTo>
                  <a:pt x="444246" y="318897"/>
                </a:lnTo>
                <a:lnTo>
                  <a:pt x="0" y="318897"/>
                </a:lnTo>
                <a:lnTo>
                  <a:pt x="0" y="10629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82968" y="4117847"/>
            <a:ext cx="175260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02195" y="4070603"/>
            <a:ext cx="191109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42404" y="4157471"/>
            <a:ext cx="1633727" cy="4617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133335" y="4171315"/>
            <a:ext cx="1450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 减少</a:t>
            </a:r>
            <a:r>
              <a:rPr sz="24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82968" y="3499103"/>
            <a:ext cx="1752600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54011" y="3453384"/>
            <a:ext cx="1807463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42404" y="3538728"/>
            <a:ext cx="1633727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42404" y="3553205"/>
            <a:ext cx="163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增加</a:t>
            </a:r>
            <a:r>
              <a:rPr sz="2400" spc="-4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62555" y="5975603"/>
            <a:ext cx="605155" cy="248920"/>
          </a:xfrm>
          <a:custGeom>
            <a:avLst/>
            <a:gdLst/>
            <a:ahLst/>
            <a:cxnLst/>
            <a:rect l="l" t="t" r="r" b="b"/>
            <a:pathLst>
              <a:path w="605155" h="248920">
                <a:moveTo>
                  <a:pt x="480821" y="0"/>
                </a:moveTo>
                <a:lnTo>
                  <a:pt x="480821" y="62103"/>
                </a:lnTo>
                <a:lnTo>
                  <a:pt x="0" y="62103"/>
                </a:lnTo>
                <a:lnTo>
                  <a:pt x="0" y="186309"/>
                </a:lnTo>
                <a:lnTo>
                  <a:pt x="480821" y="186309"/>
                </a:lnTo>
                <a:lnTo>
                  <a:pt x="480821" y="248412"/>
                </a:lnTo>
                <a:lnTo>
                  <a:pt x="605027" y="124206"/>
                </a:lnTo>
                <a:lnTo>
                  <a:pt x="48082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62555" y="5975603"/>
            <a:ext cx="605155" cy="248920"/>
          </a:xfrm>
          <a:custGeom>
            <a:avLst/>
            <a:gdLst/>
            <a:ahLst/>
            <a:cxnLst/>
            <a:rect l="l" t="t" r="r" b="b"/>
            <a:pathLst>
              <a:path w="605155" h="248920">
                <a:moveTo>
                  <a:pt x="0" y="62103"/>
                </a:moveTo>
                <a:lnTo>
                  <a:pt x="480821" y="62103"/>
                </a:lnTo>
                <a:lnTo>
                  <a:pt x="480821" y="0"/>
                </a:lnTo>
                <a:lnTo>
                  <a:pt x="605027" y="124206"/>
                </a:lnTo>
                <a:lnTo>
                  <a:pt x="480821" y="248412"/>
                </a:lnTo>
                <a:lnTo>
                  <a:pt x="480821" y="186309"/>
                </a:lnTo>
                <a:lnTo>
                  <a:pt x="0" y="186309"/>
                </a:lnTo>
                <a:lnTo>
                  <a:pt x="0" y="621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90344" y="3328415"/>
            <a:ext cx="1348105" cy="1243330"/>
          </a:xfrm>
          <a:custGeom>
            <a:avLst/>
            <a:gdLst/>
            <a:ahLst/>
            <a:cxnLst/>
            <a:rect l="l" t="t" r="r" b="b"/>
            <a:pathLst>
              <a:path w="1348104" h="1243329">
                <a:moveTo>
                  <a:pt x="69087" y="1061466"/>
                </a:moveTo>
                <a:lnTo>
                  <a:pt x="0" y="1242949"/>
                </a:lnTo>
                <a:lnTo>
                  <a:pt x="186689" y="1189355"/>
                </a:lnTo>
                <a:lnTo>
                  <a:pt x="165435" y="1166241"/>
                </a:lnTo>
                <a:lnTo>
                  <a:pt x="126111" y="1166241"/>
                </a:lnTo>
                <a:lnTo>
                  <a:pt x="86994" y="1123696"/>
                </a:lnTo>
                <a:lnTo>
                  <a:pt x="108295" y="1104102"/>
                </a:lnTo>
                <a:lnTo>
                  <a:pt x="69087" y="1061466"/>
                </a:lnTo>
                <a:close/>
              </a:path>
              <a:path w="1348104" h="1243329">
                <a:moveTo>
                  <a:pt x="108295" y="1104102"/>
                </a:moveTo>
                <a:lnTo>
                  <a:pt x="86994" y="1123696"/>
                </a:lnTo>
                <a:lnTo>
                  <a:pt x="126111" y="1166241"/>
                </a:lnTo>
                <a:lnTo>
                  <a:pt x="147417" y="1146646"/>
                </a:lnTo>
                <a:lnTo>
                  <a:pt x="108295" y="1104102"/>
                </a:lnTo>
                <a:close/>
              </a:path>
              <a:path w="1348104" h="1243329">
                <a:moveTo>
                  <a:pt x="147417" y="1146646"/>
                </a:moveTo>
                <a:lnTo>
                  <a:pt x="126111" y="1166241"/>
                </a:lnTo>
                <a:lnTo>
                  <a:pt x="165435" y="1166241"/>
                </a:lnTo>
                <a:lnTo>
                  <a:pt x="147417" y="1146646"/>
                </a:lnTo>
                <a:close/>
              </a:path>
              <a:path w="1348104" h="1243329">
                <a:moveTo>
                  <a:pt x="1308608" y="0"/>
                </a:moveTo>
                <a:lnTo>
                  <a:pt x="108295" y="1104102"/>
                </a:lnTo>
                <a:lnTo>
                  <a:pt x="147417" y="1146646"/>
                </a:lnTo>
                <a:lnTo>
                  <a:pt x="1347851" y="42672"/>
                </a:lnTo>
                <a:lnTo>
                  <a:pt x="130860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62455" y="3561588"/>
            <a:ext cx="1164336" cy="11643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73379" y="1945386"/>
            <a:ext cx="8353425" cy="485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mbria Math"/>
              </a:rPr>
              <a:t>                         找到使总损失最小的参数</a:t>
            </a:r>
            <a:r>
              <a:rPr sz="2800" spc="-5" dirty="0" smtClean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 smtClean="0">
                <a:solidFill>
                  <a:srgbClr val="FFFFFF"/>
                </a:solidFill>
                <a:latin typeface="Cambria Math"/>
                <a:cs typeface="Cambria Math"/>
              </a:rPr>
              <a:t>∗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0" dirty="0" smtClean="0">
                <a:latin typeface="Calibri Light"/>
                <a:cs typeface="Calibri Light"/>
              </a:rPr>
              <a:t>梯度下降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6238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 smtClean="0">
                <a:latin typeface="Cambria Math"/>
                <a:cs typeface="Cambria Math"/>
              </a:rPr>
              <a:t>总</a:t>
            </a:r>
            <a:endParaRPr lang="en-US" altLang="zh-CN" sz="2400" dirty="0" smtClean="0">
              <a:latin typeface="Cambria Math"/>
              <a:cs typeface="Cambria Math"/>
            </a:endParaRPr>
          </a:p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 smtClean="0">
                <a:latin typeface="Cambria Math"/>
                <a:cs typeface="Cambria Math"/>
              </a:rPr>
              <a:t>损失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latin typeface="Calibri"/>
                <a:cs typeface="Cambria Math"/>
              </a:rPr>
              <a:t>                           参数 </a:t>
            </a:r>
            <a:r>
              <a:rPr sz="2800" b="0" spc="-5" dirty="0" smtClean="0">
                <a:latin typeface="Cambria Math"/>
                <a:cs typeface="Cambria Math"/>
              </a:rPr>
              <a:t>𝜃</a:t>
            </a:r>
            <a:r>
              <a:rPr sz="2800" b="0" spc="210" dirty="0" smtClean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 dirty="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5679" y="6007608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68398" y="6166510"/>
            <a:ext cx="1314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0000"/>
                </a:solidFill>
                <a:latin typeface="Cambria Math"/>
                <a:cs typeface="Cambria Math"/>
              </a:rPr>
              <a:t>−𝜂𝜕𝐿</a:t>
            </a:r>
            <a:r>
              <a:rPr sz="3600" spc="247" baseline="2314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05071" y="5526023"/>
            <a:ext cx="2497835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3152" y="5465062"/>
            <a:ext cx="275691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4508" y="5565647"/>
            <a:ext cx="2378964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64508" y="5577636"/>
            <a:ext cx="2379345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685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η 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别称为</a:t>
            </a:r>
            <a:r>
              <a:rPr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2800" spc="-1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92075" marR="68580">
              <a:lnSpc>
                <a:spcPct val="100000"/>
              </a:lnSpc>
              <a:spcBef>
                <a:spcPts val="95"/>
              </a:spcBef>
            </a:pPr>
            <a:r>
              <a:rPr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lang="zh-CN" altLang="en-US" sz="2800" b="1" i="1" spc="-5" dirty="0">
                <a:solidFill>
                  <a:srgbClr val="FFFFFF"/>
                </a:solidFill>
                <a:latin typeface="Calibri"/>
                <a:cs typeface="Calibri"/>
              </a:rPr>
              <a:t>学习</a:t>
            </a:r>
            <a:r>
              <a:rPr lang="zh-CN" altLang="en-US" sz="2800" b="1" i="1" spc="-5" dirty="0" smtClean="0">
                <a:solidFill>
                  <a:srgbClr val="FFFFFF"/>
                </a:solidFill>
                <a:latin typeface="Calibri"/>
                <a:cs typeface="Calibri"/>
              </a:rPr>
              <a:t>率 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72817" y="5705094"/>
            <a:ext cx="1663064" cy="312420"/>
          </a:xfrm>
          <a:custGeom>
            <a:avLst/>
            <a:gdLst/>
            <a:ahLst/>
            <a:cxnLst/>
            <a:rect l="l" t="t" r="r" b="b"/>
            <a:pathLst>
              <a:path w="1663064" h="312420">
                <a:moveTo>
                  <a:pt x="0" y="312419"/>
                </a:moveTo>
                <a:lnTo>
                  <a:pt x="21118" y="257913"/>
                </a:lnTo>
                <a:lnTo>
                  <a:pt x="79390" y="211776"/>
                </a:lnTo>
                <a:lnTo>
                  <a:pt x="120075" y="192949"/>
                </a:lnTo>
                <a:lnTo>
                  <a:pt x="167188" y="177537"/>
                </a:lnTo>
                <a:lnTo>
                  <a:pt x="219776" y="165983"/>
                </a:lnTo>
                <a:lnTo>
                  <a:pt x="276887" y="158726"/>
                </a:lnTo>
                <a:lnTo>
                  <a:pt x="337565" y="156209"/>
                </a:lnTo>
                <a:lnTo>
                  <a:pt x="493775" y="156209"/>
                </a:lnTo>
                <a:lnTo>
                  <a:pt x="554454" y="153693"/>
                </a:lnTo>
                <a:lnTo>
                  <a:pt x="611565" y="146436"/>
                </a:lnTo>
                <a:lnTo>
                  <a:pt x="664153" y="134882"/>
                </a:lnTo>
                <a:lnTo>
                  <a:pt x="711266" y="119470"/>
                </a:lnTo>
                <a:lnTo>
                  <a:pt x="751951" y="100643"/>
                </a:lnTo>
                <a:lnTo>
                  <a:pt x="785255" y="78841"/>
                </a:lnTo>
                <a:lnTo>
                  <a:pt x="825903" y="28078"/>
                </a:lnTo>
                <a:lnTo>
                  <a:pt x="831342" y="0"/>
                </a:lnTo>
                <a:lnTo>
                  <a:pt x="836780" y="28078"/>
                </a:lnTo>
                <a:lnTo>
                  <a:pt x="877428" y="78841"/>
                </a:lnTo>
                <a:lnTo>
                  <a:pt x="910732" y="100643"/>
                </a:lnTo>
                <a:lnTo>
                  <a:pt x="951417" y="119470"/>
                </a:lnTo>
                <a:lnTo>
                  <a:pt x="998530" y="134882"/>
                </a:lnTo>
                <a:lnTo>
                  <a:pt x="1051118" y="146436"/>
                </a:lnTo>
                <a:lnTo>
                  <a:pt x="1108229" y="153693"/>
                </a:lnTo>
                <a:lnTo>
                  <a:pt x="1168908" y="156209"/>
                </a:lnTo>
                <a:lnTo>
                  <a:pt x="1325118" y="156209"/>
                </a:lnTo>
                <a:lnTo>
                  <a:pt x="1385796" y="158726"/>
                </a:lnTo>
                <a:lnTo>
                  <a:pt x="1442907" y="165983"/>
                </a:lnTo>
                <a:lnTo>
                  <a:pt x="1495495" y="177537"/>
                </a:lnTo>
                <a:lnTo>
                  <a:pt x="1542608" y="192949"/>
                </a:lnTo>
                <a:lnTo>
                  <a:pt x="1583293" y="211776"/>
                </a:lnTo>
                <a:lnTo>
                  <a:pt x="1616597" y="233578"/>
                </a:lnTo>
                <a:lnTo>
                  <a:pt x="1657245" y="284341"/>
                </a:lnTo>
                <a:lnTo>
                  <a:pt x="1662683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10255" y="3040379"/>
            <a:ext cx="4151629" cy="84318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48640" indent="-457200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548640" algn="l"/>
                <a:tab pos="549275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5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 dirty="0">
              <a:latin typeface="Cambria Math"/>
              <a:cs typeface="Cambria Math"/>
            </a:endParaRPr>
          </a:p>
          <a:p>
            <a:pPr marL="161734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mbria Math"/>
                <a:cs typeface="Cambria Math"/>
              </a:rPr>
              <a:t>𝑤 ← 𝑤 − </a:t>
            </a:r>
            <a:r>
              <a:rPr sz="2400" spc="10" dirty="0">
                <a:latin typeface="Cambria Math"/>
                <a:cs typeface="Cambria Math"/>
              </a:rPr>
              <a:t>𝜂𝜕𝐿</a:t>
            </a:r>
            <a:r>
              <a:rPr sz="3600" spc="509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10203" y="4052061"/>
            <a:ext cx="8972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5" dirty="0">
                <a:solidFill>
                  <a:srgbClr val="0000FF"/>
                </a:solidFill>
                <a:latin typeface="Calibri"/>
                <a:cs typeface="Calibri"/>
              </a:rPr>
              <a:t>重复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39567" y="6611111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5">
                <a:moveTo>
                  <a:pt x="0" y="0"/>
                </a:moveTo>
                <a:lnTo>
                  <a:pt x="895604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83535" y="6597395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>
                <a:moveTo>
                  <a:pt x="0" y="0"/>
                </a:moveTo>
                <a:lnTo>
                  <a:pt x="205105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3379" y="1707504"/>
            <a:ext cx="8353425" cy="1300356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70"/>
              </a:spcBef>
            </a:pPr>
            <a:r>
              <a:rPr sz="2800" b="1" i="1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endParaRPr sz="2800" dirty="0">
              <a:latin typeface="Calibri"/>
              <a:cs typeface="Calibri"/>
            </a:endParaRPr>
          </a:p>
          <a:p>
            <a:pPr marL="2995930" indent="-457200">
              <a:lnSpc>
                <a:spcPct val="100000"/>
              </a:lnSpc>
              <a:spcBef>
                <a:spcPts val="1605"/>
              </a:spcBef>
              <a:buFont typeface="Wingdings"/>
              <a:buChar char=""/>
              <a:tabLst>
                <a:tab pos="2995295" algn="l"/>
                <a:tab pos="299593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选择</a:t>
            </a:r>
            <a:r>
              <a:rPr sz="2400" spc="-30" dirty="0" smtClean="0">
                <a:latin typeface="Calibri"/>
                <a:cs typeface="Calibri"/>
              </a:rPr>
              <a:t> </a:t>
            </a:r>
            <a:r>
              <a:rPr sz="2400" dirty="0" smtClean="0">
                <a:latin typeface="Calibri"/>
                <a:cs typeface="Calibri"/>
              </a:rPr>
              <a:t>w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zh-CN" altLang="en-US" sz="2400" dirty="0" smtClean="0">
                <a:latin typeface="Calibri"/>
                <a:cs typeface="Calibri"/>
              </a:rPr>
              <a:t>的初始值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0" name="object 42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4"/>
          <p:cNvSpPr txBox="1"/>
          <p:nvPr/>
        </p:nvSpPr>
        <p:spPr>
          <a:xfrm>
            <a:off x="373379" y="1945386"/>
            <a:ext cx="8353425" cy="485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mbria Math"/>
              </a:rPr>
              <a:t>                         找到使总损失最小的参数</a:t>
            </a:r>
            <a:r>
              <a:rPr sz="2800" spc="-5" dirty="0" smtClean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 smtClean="0">
                <a:solidFill>
                  <a:srgbClr val="FFFFFF"/>
                </a:solidFill>
                <a:latin typeface="Cambria Math"/>
                <a:cs typeface="Cambria Math"/>
              </a:rPr>
              <a:t>∗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20" dirty="0">
                <a:latin typeface="Calibri Light"/>
                <a:cs typeface="Calibri Light"/>
              </a:rPr>
              <a:t>梯度下降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6238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 smtClean="0">
                <a:latin typeface="Cambria Math"/>
                <a:cs typeface="Cambria Math"/>
              </a:rPr>
              <a:t>总</a:t>
            </a:r>
            <a:endParaRPr lang="en-US" altLang="zh-CN" sz="2400" dirty="0" smtClean="0">
              <a:latin typeface="Cambria Math"/>
              <a:cs typeface="Cambria Math"/>
            </a:endParaRPr>
          </a:p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lang="zh-CN" altLang="en-US" sz="2400" dirty="0" smtClean="0">
                <a:latin typeface="Cambria Math"/>
                <a:cs typeface="Cambria Math"/>
              </a:rPr>
              <a:t>损失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0" spc="-5" dirty="0" smtClean="0">
                <a:latin typeface="Cambria Math"/>
                <a:cs typeface="Cambria Math"/>
              </a:rPr>
              <a:t>                              参数</a:t>
            </a:r>
            <a:r>
              <a:rPr sz="2800" b="0" spc="-5" dirty="0" smtClean="0">
                <a:latin typeface="Cambria Math"/>
                <a:cs typeface="Cambria Math"/>
              </a:rPr>
              <a:t>𝜃</a:t>
            </a:r>
            <a:r>
              <a:rPr sz="2800" b="0" spc="210" dirty="0" smtClean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 dirty="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5679" y="6007608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2817" y="5705094"/>
            <a:ext cx="1663064" cy="312420"/>
          </a:xfrm>
          <a:custGeom>
            <a:avLst/>
            <a:gdLst/>
            <a:ahLst/>
            <a:cxnLst/>
            <a:rect l="l" t="t" r="r" b="b"/>
            <a:pathLst>
              <a:path w="1663064" h="312420">
                <a:moveTo>
                  <a:pt x="0" y="312419"/>
                </a:moveTo>
                <a:lnTo>
                  <a:pt x="21118" y="257913"/>
                </a:lnTo>
                <a:lnTo>
                  <a:pt x="79390" y="211776"/>
                </a:lnTo>
                <a:lnTo>
                  <a:pt x="120075" y="192949"/>
                </a:lnTo>
                <a:lnTo>
                  <a:pt x="167188" y="177537"/>
                </a:lnTo>
                <a:lnTo>
                  <a:pt x="219776" y="165983"/>
                </a:lnTo>
                <a:lnTo>
                  <a:pt x="276887" y="158726"/>
                </a:lnTo>
                <a:lnTo>
                  <a:pt x="337565" y="156209"/>
                </a:lnTo>
                <a:lnTo>
                  <a:pt x="493775" y="156209"/>
                </a:lnTo>
                <a:lnTo>
                  <a:pt x="554454" y="153693"/>
                </a:lnTo>
                <a:lnTo>
                  <a:pt x="611565" y="146436"/>
                </a:lnTo>
                <a:lnTo>
                  <a:pt x="664153" y="134882"/>
                </a:lnTo>
                <a:lnTo>
                  <a:pt x="711266" y="119470"/>
                </a:lnTo>
                <a:lnTo>
                  <a:pt x="751951" y="100643"/>
                </a:lnTo>
                <a:lnTo>
                  <a:pt x="785255" y="78841"/>
                </a:lnTo>
                <a:lnTo>
                  <a:pt x="825903" y="28078"/>
                </a:lnTo>
                <a:lnTo>
                  <a:pt x="831342" y="0"/>
                </a:lnTo>
                <a:lnTo>
                  <a:pt x="836780" y="28078"/>
                </a:lnTo>
                <a:lnTo>
                  <a:pt x="877428" y="78841"/>
                </a:lnTo>
                <a:lnTo>
                  <a:pt x="910732" y="100643"/>
                </a:lnTo>
                <a:lnTo>
                  <a:pt x="951417" y="119470"/>
                </a:lnTo>
                <a:lnTo>
                  <a:pt x="998530" y="134882"/>
                </a:lnTo>
                <a:lnTo>
                  <a:pt x="1051118" y="146436"/>
                </a:lnTo>
                <a:lnTo>
                  <a:pt x="1108229" y="153693"/>
                </a:lnTo>
                <a:lnTo>
                  <a:pt x="1168908" y="156209"/>
                </a:lnTo>
                <a:lnTo>
                  <a:pt x="1325118" y="156209"/>
                </a:lnTo>
                <a:lnTo>
                  <a:pt x="1385796" y="158726"/>
                </a:lnTo>
                <a:lnTo>
                  <a:pt x="1442907" y="165983"/>
                </a:lnTo>
                <a:lnTo>
                  <a:pt x="1495495" y="177537"/>
                </a:lnTo>
                <a:lnTo>
                  <a:pt x="1542608" y="192949"/>
                </a:lnTo>
                <a:lnTo>
                  <a:pt x="1583293" y="211776"/>
                </a:lnTo>
                <a:lnTo>
                  <a:pt x="1616597" y="233578"/>
                </a:lnTo>
                <a:lnTo>
                  <a:pt x="1657245" y="284341"/>
                </a:lnTo>
                <a:lnTo>
                  <a:pt x="1662683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34740" y="5108447"/>
            <a:ext cx="0" cy="977265"/>
          </a:xfrm>
          <a:custGeom>
            <a:avLst/>
            <a:gdLst/>
            <a:ahLst/>
            <a:cxnLst/>
            <a:rect l="l" t="t" r="r" b="b"/>
            <a:pathLst>
              <a:path h="977264">
                <a:moveTo>
                  <a:pt x="0" y="0"/>
                </a:moveTo>
                <a:lnTo>
                  <a:pt x="0" y="976668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0255" y="3040379"/>
            <a:ext cx="4151629" cy="84318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48640" indent="-457200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548640" algn="l"/>
                <a:tab pos="549275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5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 dirty="0">
              <a:latin typeface="Cambria Math"/>
              <a:cs typeface="Cambria Math"/>
            </a:endParaRPr>
          </a:p>
          <a:p>
            <a:pPr marL="161734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mbria Math"/>
                <a:cs typeface="Cambria Math"/>
              </a:rPr>
              <a:t>𝑤 ← 𝑤 − </a:t>
            </a:r>
            <a:r>
              <a:rPr sz="2400" spc="10" dirty="0">
                <a:latin typeface="Cambria Math"/>
                <a:cs typeface="Cambria Math"/>
              </a:rPr>
              <a:t>𝜂𝜕𝐿</a:t>
            </a:r>
            <a:r>
              <a:rPr sz="3600" spc="509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39795" y="5103876"/>
            <a:ext cx="1298575" cy="203200"/>
          </a:xfrm>
          <a:custGeom>
            <a:avLst/>
            <a:gdLst/>
            <a:ahLst/>
            <a:cxnLst/>
            <a:rect l="l" t="t" r="r" b="b"/>
            <a:pathLst>
              <a:path w="1298575" h="203200">
                <a:moveTo>
                  <a:pt x="0" y="0"/>
                </a:moveTo>
                <a:lnTo>
                  <a:pt x="1298194" y="202819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49496" y="5989320"/>
            <a:ext cx="192024" cy="192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8555" y="5164835"/>
            <a:ext cx="0" cy="977265"/>
          </a:xfrm>
          <a:custGeom>
            <a:avLst/>
            <a:gdLst/>
            <a:ahLst/>
            <a:cxnLst/>
            <a:rect l="l" t="t" r="r" b="b"/>
            <a:pathLst>
              <a:path h="977264">
                <a:moveTo>
                  <a:pt x="0" y="0"/>
                </a:moveTo>
                <a:lnTo>
                  <a:pt x="0" y="976668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29405" y="5718809"/>
            <a:ext cx="820419" cy="312420"/>
          </a:xfrm>
          <a:custGeom>
            <a:avLst/>
            <a:gdLst/>
            <a:ahLst/>
            <a:cxnLst/>
            <a:rect l="l" t="t" r="r" b="b"/>
            <a:pathLst>
              <a:path w="820420" h="312420">
                <a:moveTo>
                  <a:pt x="0" y="312419"/>
                </a:moveTo>
                <a:lnTo>
                  <a:pt x="7325" y="270893"/>
                </a:lnTo>
                <a:lnTo>
                  <a:pt x="27996" y="233578"/>
                </a:lnTo>
                <a:lnTo>
                  <a:pt x="60055" y="201963"/>
                </a:lnTo>
                <a:lnTo>
                  <a:pt x="101543" y="177537"/>
                </a:lnTo>
                <a:lnTo>
                  <a:pt x="150503" y="161790"/>
                </a:lnTo>
                <a:lnTo>
                  <a:pt x="204978" y="156209"/>
                </a:lnTo>
                <a:lnTo>
                  <a:pt x="259452" y="150629"/>
                </a:lnTo>
                <a:lnTo>
                  <a:pt x="308412" y="134882"/>
                </a:lnTo>
                <a:lnTo>
                  <a:pt x="349900" y="110456"/>
                </a:lnTo>
                <a:lnTo>
                  <a:pt x="381959" y="78841"/>
                </a:lnTo>
                <a:lnTo>
                  <a:pt x="402630" y="41526"/>
                </a:lnTo>
                <a:lnTo>
                  <a:pt x="409956" y="0"/>
                </a:lnTo>
                <a:lnTo>
                  <a:pt x="417281" y="41526"/>
                </a:lnTo>
                <a:lnTo>
                  <a:pt x="437952" y="78841"/>
                </a:lnTo>
                <a:lnTo>
                  <a:pt x="470011" y="110456"/>
                </a:lnTo>
                <a:lnTo>
                  <a:pt x="511499" y="134882"/>
                </a:lnTo>
                <a:lnTo>
                  <a:pt x="560459" y="150629"/>
                </a:lnTo>
                <a:lnTo>
                  <a:pt x="614934" y="156209"/>
                </a:lnTo>
                <a:lnTo>
                  <a:pt x="669408" y="161790"/>
                </a:lnTo>
                <a:lnTo>
                  <a:pt x="718368" y="177537"/>
                </a:lnTo>
                <a:lnTo>
                  <a:pt x="759856" y="201963"/>
                </a:lnTo>
                <a:lnTo>
                  <a:pt x="791915" y="233578"/>
                </a:lnTo>
                <a:lnTo>
                  <a:pt x="812586" y="270893"/>
                </a:lnTo>
                <a:lnTo>
                  <a:pt x="819912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10203" y="4052061"/>
            <a:ext cx="5555615" cy="74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0"/>
              </a:lnSpc>
              <a:spcBef>
                <a:spcPts val="100"/>
              </a:spcBef>
              <a:tabLst>
                <a:tab pos="1092835" algn="l"/>
              </a:tabLst>
            </a:pPr>
            <a:r>
              <a:rPr lang="zh-CN" altLang="en-US" sz="2400" spc="-10" dirty="0" smtClean="0">
                <a:solidFill>
                  <a:srgbClr val="0000FF"/>
                </a:solidFill>
                <a:latin typeface="Calibri"/>
                <a:cs typeface="Calibri"/>
              </a:rPr>
              <a:t>重复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lang="zh-CN" altLang="en-US" sz="2400" spc="-10" dirty="0">
                <a:latin typeface="Calibri"/>
                <a:cs typeface="Calibri"/>
              </a:rPr>
              <a:t>直到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Cambria Math"/>
                <a:cs typeface="Cambria Math"/>
              </a:rPr>
              <a:t>𝜕𝑤</a:t>
            </a:r>
            <a:r>
              <a:rPr lang="en-US" sz="2400" spc="-5" dirty="0" smtClean="0">
                <a:latin typeface="Cambria Math"/>
                <a:cs typeface="Cambria Math"/>
              </a:rPr>
              <a:t> </a:t>
            </a:r>
            <a:r>
              <a:rPr lang="zh-CN" altLang="en-US" sz="2400" spc="-5" dirty="0" smtClean="0">
                <a:latin typeface="Cambria Math"/>
                <a:cs typeface="Cambria Math"/>
              </a:rPr>
              <a:t>足够的小</a:t>
            </a:r>
            <a:endParaRPr sz="2400" dirty="0">
              <a:latin typeface="Calibri"/>
              <a:cs typeface="Calibri"/>
            </a:endParaRPr>
          </a:p>
          <a:p>
            <a:pPr marL="2836545">
              <a:lnSpc>
                <a:spcPts val="2830"/>
              </a:lnSpc>
            </a:pPr>
            <a:r>
              <a:rPr sz="2400" spc="-5" dirty="0" smtClean="0">
                <a:latin typeface="Calibri"/>
                <a:cs typeface="Calibri"/>
              </a:rPr>
              <a:t>(</a:t>
            </a:r>
            <a:r>
              <a:rPr lang="zh-CN" altLang="en-US" sz="2400" spc="-5" dirty="0" smtClean="0">
                <a:latin typeface="Calibri"/>
                <a:cs typeface="Calibri"/>
              </a:rPr>
              <a:t>当更新很小的时候</a:t>
            </a:r>
            <a:r>
              <a:rPr sz="2400" spc="-10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3379" y="1707504"/>
            <a:ext cx="8353425" cy="1259840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7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 dirty="0">
              <a:latin typeface="Calibri"/>
              <a:cs typeface="Calibri"/>
            </a:endParaRPr>
          </a:p>
          <a:p>
            <a:pPr marL="2995930" indent="-457200">
              <a:lnSpc>
                <a:spcPct val="100000"/>
              </a:lnSpc>
              <a:spcBef>
                <a:spcPts val="1605"/>
              </a:spcBef>
              <a:buFont typeface="Wingdings"/>
              <a:buChar char=""/>
              <a:tabLst>
                <a:tab pos="2995295" algn="l"/>
                <a:tab pos="299593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选取</a:t>
            </a:r>
            <a:r>
              <a:rPr sz="2400" dirty="0" smtClean="0">
                <a:latin typeface="Calibri"/>
                <a:cs typeface="Calibri"/>
              </a:rPr>
              <a:t>w</a:t>
            </a:r>
            <a:r>
              <a:rPr lang="zh-CN" altLang="en-US" sz="2400" dirty="0" smtClean="0">
                <a:latin typeface="Calibri"/>
                <a:cs typeface="Calibri"/>
              </a:rPr>
              <a:t>的初始值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8" name="object 42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4"/>
          <p:cNvSpPr txBox="1"/>
          <p:nvPr/>
        </p:nvSpPr>
        <p:spPr>
          <a:xfrm>
            <a:off x="373379" y="1945386"/>
            <a:ext cx="8353425" cy="485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mbria Math"/>
              </a:rPr>
              <a:t>                         找到使总损失最小的参数</a:t>
            </a:r>
            <a:r>
              <a:rPr sz="2800" spc="-5" dirty="0" smtClean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 smtClean="0">
                <a:solidFill>
                  <a:srgbClr val="FFFFFF"/>
                </a:solidFill>
                <a:latin typeface="Cambria Math"/>
                <a:cs typeface="Cambria Math"/>
              </a:rPr>
              <a:t>∗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梯度下降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649095" y="1984375"/>
            <a:ext cx="2251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9955" y="2336292"/>
            <a:ext cx="752855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19955" y="23362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2"/>
                </a:lnTo>
                <a:lnTo>
                  <a:pt x="2720340" y="166116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6"/>
                </a:lnTo>
                <a:lnTo>
                  <a:pt x="2554224" y="332232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44523" y="2458670"/>
            <a:ext cx="2259965" cy="179133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57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11" name="object 11"/>
          <p:cNvSpPr/>
          <p:nvPr/>
        </p:nvSpPr>
        <p:spPr>
          <a:xfrm>
            <a:off x="4219955" y="3549396"/>
            <a:ext cx="752855" cy="46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19955" y="3549396"/>
            <a:ext cx="753110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0.05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021" y="2205989"/>
            <a:ext cx="528955" cy="43053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885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sz="2400" spc="-45" dirty="0"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8051" y="4752289"/>
            <a:ext cx="2192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 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7"/>
                </a:lnTo>
                <a:lnTo>
                  <a:pt x="0" y="83057"/>
                </a:lnTo>
                <a:lnTo>
                  <a:pt x="0" y="249173"/>
                </a:lnTo>
                <a:lnTo>
                  <a:pt x="2554224" y="249173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7"/>
                </a:moveTo>
                <a:lnTo>
                  <a:pt x="2554224" y="83057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3"/>
                </a:lnTo>
                <a:lnTo>
                  <a:pt x="0" y="249173"/>
                </a:lnTo>
                <a:lnTo>
                  <a:pt x="0" y="83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3364" y="5413959"/>
            <a:ext cx="143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172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19955" y="5103876"/>
            <a:ext cx="752855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19955" y="51038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6466" y="4157217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6466" y="5795264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0580" y="2298192"/>
            <a:ext cx="752856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30580" y="2298192"/>
            <a:ext cx="753110" cy="462280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0580" y="3511296"/>
            <a:ext cx="752856" cy="46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0580" y="35112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209"/>
              </a:spcBef>
            </a:pPr>
            <a:r>
              <a:rPr sz="2400" spc="-5" dirty="0">
                <a:latin typeface="Calibri"/>
                <a:cs typeface="Calibri"/>
              </a:rPr>
              <a:t>-0.1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0580" y="5065776"/>
            <a:ext cx="752856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0580" y="5065776"/>
            <a:ext cx="753110" cy="46228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1665" y="1710004"/>
            <a:ext cx="22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𝜃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87183" y="553021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5408" y="2265679"/>
            <a:ext cx="0" cy="3256279"/>
          </a:xfrm>
          <a:custGeom>
            <a:avLst/>
            <a:gdLst/>
            <a:ahLst/>
            <a:cxnLst/>
            <a:rect l="l" t="t" r="r" b="b"/>
            <a:pathLst>
              <a:path h="3256279">
                <a:moveTo>
                  <a:pt x="0" y="0"/>
                </a:moveTo>
                <a:lnTo>
                  <a:pt x="0" y="3256280"/>
                </a:lnTo>
              </a:path>
            </a:pathLst>
          </a:custGeom>
          <a:ln w="364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87183" y="225742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28356" y="553021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14589" y="2265679"/>
            <a:ext cx="0" cy="3256279"/>
          </a:xfrm>
          <a:custGeom>
            <a:avLst/>
            <a:gdLst/>
            <a:ahLst/>
            <a:cxnLst/>
            <a:rect l="l" t="t" r="r" b="b"/>
            <a:pathLst>
              <a:path h="3256279">
                <a:moveTo>
                  <a:pt x="0" y="0"/>
                </a:moveTo>
                <a:lnTo>
                  <a:pt x="0" y="3256280"/>
                </a:lnTo>
              </a:path>
            </a:pathLst>
          </a:custGeom>
          <a:ln w="36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28356" y="225742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03261" y="2611247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69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01559" y="2077338"/>
            <a:ext cx="412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𝜕</a:t>
            </a:r>
            <a:r>
              <a:rPr sz="2800" spc="-5" dirty="0">
                <a:latin typeface="Cambria Math"/>
                <a:cs typeface="Cambria Math"/>
              </a:rPr>
              <a:t>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98690" y="3554603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0" y="0"/>
                </a:moveTo>
                <a:lnTo>
                  <a:pt x="623315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291831" y="2583306"/>
            <a:ext cx="625475" cy="88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65" dirty="0">
                <a:latin typeface="Cambria Math"/>
                <a:cs typeface="Cambria Math"/>
              </a:rPr>
              <a:t>𝜕</a:t>
            </a:r>
            <a:r>
              <a:rPr sz="2800" spc="-16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6985" algn="ctr">
              <a:lnSpc>
                <a:spcPct val="100000"/>
              </a:lnSpc>
              <a:spcBef>
                <a:spcPts val="85"/>
              </a:spcBef>
            </a:pPr>
            <a:r>
              <a:rPr sz="2800" spc="-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338314" y="4839334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5591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287259" y="3526916"/>
            <a:ext cx="633095" cy="1230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04"/>
              </a:lnSpc>
              <a:spcBef>
                <a:spcPts val="95"/>
              </a:spcBef>
            </a:pPr>
            <a:r>
              <a:rPr sz="2800" spc="65" dirty="0">
                <a:latin typeface="Cambria Math"/>
                <a:cs typeface="Cambria Math"/>
              </a:rPr>
              <a:t>𝜕</a:t>
            </a:r>
            <a:r>
              <a:rPr sz="2800" spc="-10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14604" algn="ctr">
              <a:lnSpc>
                <a:spcPts val="3065"/>
              </a:lnSpc>
            </a:pPr>
            <a:r>
              <a:rPr sz="2800" spc="-5" dirty="0">
                <a:latin typeface="Cambria Math"/>
                <a:cs typeface="Cambria Math"/>
              </a:rPr>
              <a:t>⋮</a:t>
            </a:r>
            <a:endParaRPr sz="2800">
              <a:latin typeface="Cambria Math"/>
              <a:cs typeface="Cambria Math"/>
            </a:endParaRPr>
          </a:p>
          <a:p>
            <a:pPr marL="8255" algn="ctr">
              <a:lnSpc>
                <a:spcPts val="3120"/>
              </a:lnSpc>
            </a:pPr>
            <a:r>
              <a:rPr sz="2800" spc="-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26883" y="4812029"/>
            <a:ext cx="556895" cy="8648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04"/>
              </a:lnSpc>
              <a:spcBef>
                <a:spcPts val="95"/>
              </a:spcBef>
            </a:pPr>
            <a:r>
              <a:rPr sz="2800" spc="65" dirty="0">
                <a:latin typeface="Cambria Math"/>
                <a:cs typeface="Cambria Math"/>
              </a:rPr>
              <a:t>𝜕</a:t>
            </a:r>
            <a:r>
              <a:rPr sz="2800" spc="-145" dirty="0">
                <a:latin typeface="Cambria Math"/>
                <a:cs typeface="Cambria Math"/>
              </a:rPr>
              <a:t>𝑏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12065" algn="ctr">
              <a:lnSpc>
                <a:spcPts val="3304"/>
              </a:lnSpc>
            </a:pPr>
            <a:r>
              <a:rPr sz="2800" spc="-5" dirty="0">
                <a:latin typeface="Cambria Math"/>
                <a:cs typeface="Cambria Math"/>
              </a:rPr>
              <a:t>⋮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16192" y="3634816"/>
            <a:ext cx="803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𝛻𝐿</a:t>
            </a:r>
            <a:r>
              <a:rPr sz="2800" spc="12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18529" y="5745581"/>
            <a:ext cx="1224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latin typeface="Calibri"/>
                <a:cs typeface="Calibri"/>
              </a:rPr>
              <a:t>   梯度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梯度下降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649095" y="1984375"/>
            <a:ext cx="2251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9955" y="2336292"/>
            <a:ext cx="752855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19955" y="23362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3959" y="2327148"/>
            <a:ext cx="2719070" cy="330835"/>
          </a:xfrm>
          <a:custGeom>
            <a:avLst/>
            <a:gdLst/>
            <a:ahLst/>
            <a:cxnLst/>
            <a:rect l="l" t="t" r="r" b="b"/>
            <a:pathLst>
              <a:path w="2719070" h="330835">
                <a:moveTo>
                  <a:pt x="2553462" y="0"/>
                </a:moveTo>
                <a:lnTo>
                  <a:pt x="2553462" y="82676"/>
                </a:lnTo>
                <a:lnTo>
                  <a:pt x="0" y="82676"/>
                </a:lnTo>
                <a:lnTo>
                  <a:pt x="0" y="248030"/>
                </a:lnTo>
                <a:lnTo>
                  <a:pt x="2553462" y="248030"/>
                </a:lnTo>
                <a:lnTo>
                  <a:pt x="2553462" y="330707"/>
                </a:lnTo>
                <a:lnTo>
                  <a:pt x="2718816" y="165353"/>
                </a:lnTo>
                <a:lnTo>
                  <a:pt x="255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13959" y="2327148"/>
            <a:ext cx="2719070" cy="330835"/>
          </a:xfrm>
          <a:custGeom>
            <a:avLst/>
            <a:gdLst/>
            <a:ahLst/>
            <a:cxnLst/>
            <a:rect l="l" t="t" r="r" b="b"/>
            <a:pathLst>
              <a:path w="2719070" h="330835">
                <a:moveTo>
                  <a:pt x="0" y="82676"/>
                </a:moveTo>
                <a:lnTo>
                  <a:pt x="2553462" y="82676"/>
                </a:lnTo>
                <a:lnTo>
                  <a:pt x="2553462" y="0"/>
                </a:lnTo>
                <a:lnTo>
                  <a:pt x="2718816" y="165353"/>
                </a:lnTo>
                <a:lnTo>
                  <a:pt x="2553462" y="330707"/>
                </a:lnTo>
                <a:lnTo>
                  <a:pt x="2553462" y="248030"/>
                </a:lnTo>
                <a:lnTo>
                  <a:pt x="0" y="248030"/>
                </a:lnTo>
                <a:lnTo>
                  <a:pt x="0" y="826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73923" y="2340864"/>
            <a:ext cx="751331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73923" y="2340864"/>
            <a:ext cx="75184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0.09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2"/>
                </a:lnTo>
                <a:lnTo>
                  <a:pt x="2720340" y="166116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6"/>
                </a:lnTo>
                <a:lnTo>
                  <a:pt x="2554224" y="332232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44523" y="2458670"/>
            <a:ext cx="2259965" cy="179133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57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lang="zh-CN" altLang="en-US" sz="2400" spc="-10" dirty="0">
                <a:latin typeface="Calibri"/>
                <a:cs typeface="Cambria Math"/>
              </a:rPr>
              <a:t>计算</a:t>
            </a:r>
            <a:r>
              <a:rPr sz="2400" spc="15" dirty="0" smtClean="0">
                <a:latin typeface="Cambria Math"/>
                <a:cs typeface="Cambria Math"/>
              </a:rPr>
              <a:t>𝜕𝐿</a:t>
            </a:r>
            <a:r>
              <a:rPr sz="3600" spc="300" baseline="2314" dirty="0" smtClean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15" name="object 15"/>
          <p:cNvSpPr/>
          <p:nvPr/>
        </p:nvSpPr>
        <p:spPr>
          <a:xfrm>
            <a:off x="4219955" y="3549396"/>
            <a:ext cx="752855" cy="461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19955" y="3549396"/>
            <a:ext cx="753110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0.05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13959" y="3538728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2552699" y="0"/>
                </a:moveTo>
                <a:lnTo>
                  <a:pt x="2552699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2699" y="249174"/>
                </a:lnTo>
                <a:lnTo>
                  <a:pt x="2552699" y="332232"/>
                </a:lnTo>
                <a:lnTo>
                  <a:pt x="2718816" y="166116"/>
                </a:lnTo>
                <a:lnTo>
                  <a:pt x="255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13959" y="3538728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0" y="83058"/>
                </a:moveTo>
                <a:lnTo>
                  <a:pt x="2552699" y="83058"/>
                </a:lnTo>
                <a:lnTo>
                  <a:pt x="2552699" y="0"/>
                </a:lnTo>
                <a:lnTo>
                  <a:pt x="2718816" y="166116"/>
                </a:lnTo>
                <a:lnTo>
                  <a:pt x="2552699" y="332232"/>
                </a:lnTo>
                <a:lnTo>
                  <a:pt x="2552699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53025" y="1973656"/>
            <a:ext cx="2259330" cy="221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  <a:p>
            <a:pPr marR="8890" algn="ctr">
              <a:lnSpc>
                <a:spcPct val="100000"/>
              </a:lnSpc>
              <a:spcBef>
                <a:spcPts val="195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32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84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</a:p>
          <a:p>
            <a:pPr marR="10160" algn="ctr">
              <a:lnSpc>
                <a:spcPct val="100000"/>
              </a:lnSpc>
              <a:spcBef>
                <a:spcPts val="195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32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20" name="object 20"/>
          <p:cNvSpPr/>
          <p:nvPr/>
        </p:nvSpPr>
        <p:spPr>
          <a:xfrm>
            <a:off x="7773923" y="3553967"/>
            <a:ext cx="751331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73923" y="3553967"/>
            <a:ext cx="751840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0.15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6021" y="2205989"/>
            <a:ext cx="528955" cy="43053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885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sz="2400" spc="-45" dirty="0"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78051" y="4752289"/>
            <a:ext cx="2192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 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7"/>
                </a:lnTo>
                <a:lnTo>
                  <a:pt x="0" y="83057"/>
                </a:lnTo>
                <a:lnTo>
                  <a:pt x="0" y="249173"/>
                </a:lnTo>
                <a:lnTo>
                  <a:pt x="2554224" y="249173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7"/>
                </a:moveTo>
                <a:lnTo>
                  <a:pt x="2554224" y="83057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3"/>
                </a:lnTo>
                <a:lnTo>
                  <a:pt x="0" y="249173"/>
                </a:lnTo>
                <a:lnTo>
                  <a:pt x="0" y="83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23364" y="5413959"/>
            <a:ext cx="143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172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219955" y="5103876"/>
            <a:ext cx="752855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219955" y="51038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3959" y="5094732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2552699" y="0"/>
                </a:moveTo>
                <a:lnTo>
                  <a:pt x="2552699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2699" y="249174"/>
                </a:lnTo>
                <a:lnTo>
                  <a:pt x="2552699" y="332232"/>
                </a:lnTo>
                <a:lnTo>
                  <a:pt x="2718816" y="166116"/>
                </a:lnTo>
                <a:lnTo>
                  <a:pt x="255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13959" y="5094732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0" y="83058"/>
                </a:moveTo>
                <a:lnTo>
                  <a:pt x="2552699" y="83058"/>
                </a:lnTo>
                <a:lnTo>
                  <a:pt x="2552699" y="0"/>
                </a:lnTo>
                <a:lnTo>
                  <a:pt x="2718816" y="166116"/>
                </a:lnTo>
                <a:lnTo>
                  <a:pt x="2552699" y="332232"/>
                </a:lnTo>
                <a:lnTo>
                  <a:pt x="2552699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86553" y="4742433"/>
            <a:ext cx="2192655" cy="100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计算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  <a:p>
            <a:pPr marR="10160" algn="ctr">
              <a:lnSpc>
                <a:spcPct val="100000"/>
              </a:lnSpc>
              <a:spcBef>
                <a:spcPts val="195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32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73923" y="5109971"/>
            <a:ext cx="751331" cy="460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73923" y="5109971"/>
            <a:ext cx="751840" cy="46037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0.10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466" y="4157217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6466" y="5795264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0580" y="2298192"/>
            <a:ext cx="752856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30580" y="2298192"/>
            <a:ext cx="753110" cy="462280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0580" y="3511296"/>
            <a:ext cx="752856" cy="4617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30580" y="35112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209"/>
              </a:spcBef>
            </a:pPr>
            <a:r>
              <a:rPr sz="2400" spc="-5" dirty="0">
                <a:latin typeface="Calibri"/>
                <a:cs typeface="Calibri"/>
              </a:rPr>
              <a:t>-0.1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30580" y="5065776"/>
            <a:ext cx="752856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30580" y="5065776"/>
            <a:ext cx="753110" cy="46228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29370" y="2642107"/>
            <a:ext cx="532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17179" y="3976192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17179" y="548497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1665" y="1710004"/>
            <a:ext cx="22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𝜃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3430" y="1710631"/>
            <a:ext cx="5816010" cy="4548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87366" y="620186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241" y="3709796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梯度下降</a:t>
            </a:r>
            <a:endParaRPr spc="-10" dirty="0"/>
          </a:p>
        </p:txBody>
      </p:sp>
      <p:sp>
        <p:nvSpPr>
          <p:cNvPr id="6" name="object 6"/>
          <p:cNvSpPr/>
          <p:nvPr/>
        </p:nvSpPr>
        <p:spPr>
          <a:xfrm>
            <a:off x="2537460" y="5219700"/>
            <a:ext cx="216407" cy="21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09004" y="3297935"/>
            <a:ext cx="2185416" cy="94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51091" y="3250692"/>
            <a:ext cx="2368295" cy="1124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8440" y="3337559"/>
            <a:ext cx="2066544" cy="830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68440" y="3351098"/>
            <a:ext cx="206692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颜色</a:t>
            </a:r>
            <a:r>
              <a:rPr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代表总损</a:t>
            </a:r>
            <a:endParaRPr lang="en-US" altLang="zh-CN" sz="24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失值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3094" y="3076194"/>
            <a:ext cx="696595" cy="384175"/>
          </a:xfrm>
          <a:custGeom>
            <a:avLst/>
            <a:gdLst/>
            <a:ahLst/>
            <a:cxnLst/>
            <a:rect l="l" t="t" r="r" b="b"/>
            <a:pathLst>
              <a:path w="696595" h="384175">
                <a:moveTo>
                  <a:pt x="0" y="192023"/>
                </a:moveTo>
                <a:lnTo>
                  <a:pt x="21791" y="125023"/>
                </a:lnTo>
                <a:lnTo>
                  <a:pt x="47554" y="95108"/>
                </a:lnTo>
                <a:lnTo>
                  <a:pt x="81915" y="68308"/>
                </a:lnTo>
                <a:lnTo>
                  <a:pt x="123890" y="45163"/>
                </a:lnTo>
                <a:lnTo>
                  <a:pt x="172494" y="26218"/>
                </a:lnTo>
                <a:lnTo>
                  <a:pt x="226742" y="12014"/>
                </a:lnTo>
                <a:lnTo>
                  <a:pt x="285650" y="3093"/>
                </a:lnTo>
                <a:lnTo>
                  <a:pt x="348233" y="0"/>
                </a:lnTo>
                <a:lnTo>
                  <a:pt x="410817" y="3093"/>
                </a:lnTo>
                <a:lnTo>
                  <a:pt x="469725" y="12014"/>
                </a:lnTo>
                <a:lnTo>
                  <a:pt x="523973" y="26218"/>
                </a:lnTo>
                <a:lnTo>
                  <a:pt x="572577" y="45163"/>
                </a:lnTo>
                <a:lnTo>
                  <a:pt x="614552" y="68308"/>
                </a:lnTo>
                <a:lnTo>
                  <a:pt x="648913" y="95108"/>
                </a:lnTo>
                <a:lnTo>
                  <a:pt x="674676" y="125023"/>
                </a:lnTo>
                <a:lnTo>
                  <a:pt x="696467" y="192023"/>
                </a:lnTo>
                <a:lnTo>
                  <a:pt x="690855" y="226538"/>
                </a:lnTo>
                <a:lnTo>
                  <a:pt x="648913" y="288939"/>
                </a:lnTo>
                <a:lnTo>
                  <a:pt x="614552" y="315739"/>
                </a:lnTo>
                <a:lnTo>
                  <a:pt x="572577" y="338884"/>
                </a:lnTo>
                <a:lnTo>
                  <a:pt x="523973" y="357829"/>
                </a:lnTo>
                <a:lnTo>
                  <a:pt x="469725" y="372033"/>
                </a:lnTo>
                <a:lnTo>
                  <a:pt x="410817" y="380954"/>
                </a:lnTo>
                <a:lnTo>
                  <a:pt x="348233" y="384047"/>
                </a:lnTo>
                <a:lnTo>
                  <a:pt x="285650" y="380954"/>
                </a:lnTo>
                <a:lnTo>
                  <a:pt x="226742" y="372033"/>
                </a:lnTo>
                <a:lnTo>
                  <a:pt x="172494" y="357829"/>
                </a:lnTo>
                <a:lnTo>
                  <a:pt x="123890" y="338884"/>
                </a:lnTo>
                <a:lnTo>
                  <a:pt x="81915" y="315739"/>
                </a:lnTo>
                <a:lnTo>
                  <a:pt x="47554" y="288939"/>
                </a:lnTo>
                <a:lnTo>
                  <a:pt x="21791" y="259024"/>
                </a:lnTo>
                <a:lnTo>
                  <a:pt x="0" y="19202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1833" y="2399538"/>
            <a:ext cx="696595" cy="384175"/>
          </a:xfrm>
          <a:custGeom>
            <a:avLst/>
            <a:gdLst/>
            <a:ahLst/>
            <a:cxnLst/>
            <a:rect l="l" t="t" r="r" b="b"/>
            <a:pathLst>
              <a:path w="696594" h="384175">
                <a:moveTo>
                  <a:pt x="0" y="192024"/>
                </a:moveTo>
                <a:lnTo>
                  <a:pt x="21791" y="125023"/>
                </a:lnTo>
                <a:lnTo>
                  <a:pt x="47554" y="95108"/>
                </a:lnTo>
                <a:lnTo>
                  <a:pt x="81915" y="68308"/>
                </a:lnTo>
                <a:lnTo>
                  <a:pt x="123890" y="45163"/>
                </a:lnTo>
                <a:lnTo>
                  <a:pt x="172494" y="26218"/>
                </a:lnTo>
                <a:lnTo>
                  <a:pt x="226742" y="12014"/>
                </a:lnTo>
                <a:lnTo>
                  <a:pt x="285650" y="3093"/>
                </a:lnTo>
                <a:lnTo>
                  <a:pt x="348234" y="0"/>
                </a:lnTo>
                <a:lnTo>
                  <a:pt x="410817" y="3093"/>
                </a:lnTo>
                <a:lnTo>
                  <a:pt x="469725" y="12014"/>
                </a:lnTo>
                <a:lnTo>
                  <a:pt x="523973" y="26218"/>
                </a:lnTo>
                <a:lnTo>
                  <a:pt x="572577" y="45163"/>
                </a:lnTo>
                <a:lnTo>
                  <a:pt x="614552" y="68308"/>
                </a:lnTo>
                <a:lnTo>
                  <a:pt x="648913" y="95108"/>
                </a:lnTo>
                <a:lnTo>
                  <a:pt x="674676" y="125023"/>
                </a:lnTo>
                <a:lnTo>
                  <a:pt x="696468" y="192024"/>
                </a:lnTo>
                <a:lnTo>
                  <a:pt x="690855" y="226538"/>
                </a:lnTo>
                <a:lnTo>
                  <a:pt x="648913" y="288939"/>
                </a:lnTo>
                <a:lnTo>
                  <a:pt x="614552" y="315739"/>
                </a:lnTo>
                <a:lnTo>
                  <a:pt x="572577" y="338884"/>
                </a:lnTo>
                <a:lnTo>
                  <a:pt x="523973" y="357829"/>
                </a:lnTo>
                <a:lnTo>
                  <a:pt x="469725" y="372033"/>
                </a:lnTo>
                <a:lnTo>
                  <a:pt x="410817" y="380954"/>
                </a:lnTo>
                <a:lnTo>
                  <a:pt x="348234" y="384048"/>
                </a:lnTo>
                <a:lnTo>
                  <a:pt x="285650" y="380954"/>
                </a:lnTo>
                <a:lnTo>
                  <a:pt x="226742" y="372033"/>
                </a:lnTo>
                <a:lnTo>
                  <a:pt x="172494" y="357829"/>
                </a:lnTo>
                <a:lnTo>
                  <a:pt x="123890" y="338884"/>
                </a:lnTo>
                <a:lnTo>
                  <a:pt x="81915" y="315739"/>
                </a:lnTo>
                <a:lnTo>
                  <a:pt x="47554" y="288939"/>
                </a:lnTo>
                <a:lnTo>
                  <a:pt x="21791" y="259024"/>
                </a:lnTo>
                <a:lnTo>
                  <a:pt x="0" y="1920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92090" y="3460241"/>
            <a:ext cx="0" cy="2674620"/>
          </a:xfrm>
          <a:custGeom>
            <a:avLst/>
            <a:gdLst/>
            <a:ahLst/>
            <a:cxnLst/>
            <a:rect l="l" t="t" r="r" b="b"/>
            <a:pathLst>
              <a:path h="2674620">
                <a:moveTo>
                  <a:pt x="0" y="0"/>
                </a:moveTo>
                <a:lnTo>
                  <a:pt x="0" y="2674581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0829" y="2756154"/>
            <a:ext cx="0" cy="3290570"/>
          </a:xfrm>
          <a:custGeom>
            <a:avLst/>
            <a:gdLst/>
            <a:ahLst/>
            <a:cxnLst/>
            <a:rect l="l" t="t" r="r" b="b"/>
            <a:pathLst>
              <a:path h="3290570">
                <a:moveTo>
                  <a:pt x="0" y="0"/>
                </a:moveTo>
                <a:lnTo>
                  <a:pt x="0" y="3290519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86227" y="5298947"/>
            <a:ext cx="4123944" cy="579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4788" y="5251703"/>
            <a:ext cx="4233671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45664" y="5338571"/>
            <a:ext cx="4005072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77806" y="5361723"/>
            <a:ext cx="25577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随机地选取起始点</a:t>
            </a:r>
            <a:r>
              <a:rPr sz="24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80438" y="3256026"/>
            <a:ext cx="2964180" cy="0"/>
          </a:xfrm>
          <a:custGeom>
            <a:avLst/>
            <a:gdLst/>
            <a:ahLst/>
            <a:cxnLst/>
            <a:rect l="l" t="t" r="r" b="b"/>
            <a:pathLst>
              <a:path w="2964179">
                <a:moveTo>
                  <a:pt x="2964179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0438" y="2586989"/>
            <a:ext cx="502920" cy="0"/>
          </a:xfrm>
          <a:custGeom>
            <a:avLst/>
            <a:gdLst/>
            <a:ahLst/>
            <a:cxnLst/>
            <a:rect l="l" t="t" r="r" b="b"/>
            <a:pathLst>
              <a:path w="502919">
                <a:moveTo>
                  <a:pt x="502666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4026" y="1793875"/>
            <a:ext cx="4152900" cy="2338461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2540" algn="ctr">
              <a:lnSpc>
                <a:spcPts val="5830"/>
              </a:lnSpc>
              <a:spcBef>
                <a:spcPts val="835"/>
              </a:spcBef>
            </a:pPr>
            <a:r>
              <a:rPr sz="5400" spc="-15" dirty="0"/>
              <a:t>Lecture </a:t>
            </a:r>
            <a:r>
              <a:rPr sz="5400" spc="-5" dirty="0" smtClean="0"/>
              <a:t>I:  </a:t>
            </a:r>
            <a:r>
              <a:rPr lang="en-US" sz="5400" spc="-20" dirty="0">
                <a:solidFill>
                  <a:srgbClr val="0000FF"/>
                </a:solidFill>
              </a:rPr>
              <a:t/>
            </a:r>
            <a:br>
              <a:rPr lang="en-US" sz="5400" spc="-20" dirty="0">
                <a:solidFill>
                  <a:srgbClr val="0000FF"/>
                </a:solidFill>
              </a:rPr>
            </a:br>
            <a:r>
              <a:rPr lang="zh-CN" altLang="en-US" sz="5400" spc="-20" dirty="0" smtClean="0">
                <a:solidFill>
                  <a:srgbClr val="0000FF"/>
                </a:solidFill>
              </a:rPr>
              <a:t>深度学习的</a:t>
            </a:r>
            <a:r>
              <a:rPr lang="en-US" altLang="zh-CN" sz="5400" spc="-20" dirty="0" smtClean="0">
                <a:solidFill>
                  <a:srgbClr val="0000FF"/>
                </a:solidFill>
              </a:rPr>
              <a:t/>
            </a:r>
            <a:br>
              <a:rPr lang="en-US" altLang="zh-CN" sz="5400" spc="-20" dirty="0" smtClean="0">
                <a:solidFill>
                  <a:srgbClr val="0000FF"/>
                </a:solidFill>
              </a:rPr>
            </a:br>
            <a:r>
              <a:rPr lang="zh-CN" altLang="en-US" sz="5400" spc="-20" dirty="0" smtClean="0">
                <a:solidFill>
                  <a:srgbClr val="0000FF"/>
                </a:solidFill>
              </a:rPr>
              <a:t>介绍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3430" y="1710631"/>
            <a:ext cx="5816010" cy="4548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87366" y="620186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241" y="3709796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梯度下降</a:t>
            </a:r>
            <a:endParaRPr spc="-10" dirty="0"/>
          </a:p>
        </p:txBody>
      </p:sp>
      <p:sp>
        <p:nvSpPr>
          <p:cNvPr id="6" name="object 6"/>
          <p:cNvSpPr/>
          <p:nvPr/>
        </p:nvSpPr>
        <p:spPr>
          <a:xfrm>
            <a:off x="2537460" y="5219700"/>
            <a:ext cx="216407" cy="21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317" y="4309109"/>
            <a:ext cx="323850" cy="924560"/>
          </a:xfrm>
          <a:custGeom>
            <a:avLst/>
            <a:gdLst/>
            <a:ahLst/>
            <a:cxnLst/>
            <a:rect l="l" t="t" r="r" b="b"/>
            <a:pathLst>
              <a:path w="323850" h="924560">
                <a:moveTo>
                  <a:pt x="250512" y="103584"/>
                </a:moveTo>
                <a:lnTo>
                  <a:pt x="0" y="912876"/>
                </a:lnTo>
                <a:lnTo>
                  <a:pt x="36321" y="924051"/>
                </a:lnTo>
                <a:lnTo>
                  <a:pt x="286853" y="114824"/>
                </a:lnTo>
                <a:lnTo>
                  <a:pt x="250512" y="103584"/>
                </a:lnTo>
                <a:close/>
              </a:path>
              <a:path w="323850" h="924560">
                <a:moveTo>
                  <a:pt x="316609" y="85343"/>
                </a:moveTo>
                <a:lnTo>
                  <a:pt x="256158" y="85343"/>
                </a:lnTo>
                <a:lnTo>
                  <a:pt x="292481" y="96646"/>
                </a:lnTo>
                <a:lnTo>
                  <a:pt x="286853" y="114824"/>
                </a:lnTo>
                <a:lnTo>
                  <a:pt x="323341" y="126110"/>
                </a:lnTo>
                <a:lnTo>
                  <a:pt x="316609" y="85343"/>
                </a:lnTo>
                <a:close/>
              </a:path>
              <a:path w="323850" h="924560">
                <a:moveTo>
                  <a:pt x="256158" y="85343"/>
                </a:moveTo>
                <a:lnTo>
                  <a:pt x="250512" y="103584"/>
                </a:lnTo>
                <a:lnTo>
                  <a:pt x="286853" y="114824"/>
                </a:lnTo>
                <a:lnTo>
                  <a:pt x="292481" y="96646"/>
                </a:lnTo>
                <a:lnTo>
                  <a:pt x="256158" y="85343"/>
                </a:lnTo>
                <a:close/>
              </a:path>
              <a:path w="323850" h="924560">
                <a:moveTo>
                  <a:pt x="302513" y="0"/>
                </a:moveTo>
                <a:lnTo>
                  <a:pt x="214121" y="92328"/>
                </a:lnTo>
                <a:lnTo>
                  <a:pt x="250512" y="103584"/>
                </a:lnTo>
                <a:lnTo>
                  <a:pt x="256158" y="85343"/>
                </a:lnTo>
                <a:lnTo>
                  <a:pt x="316609" y="85343"/>
                </a:lnTo>
                <a:lnTo>
                  <a:pt x="30251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3888" y="4102608"/>
            <a:ext cx="216407" cy="216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0098" y="3792473"/>
            <a:ext cx="401955" cy="338455"/>
          </a:xfrm>
          <a:custGeom>
            <a:avLst/>
            <a:gdLst/>
            <a:ahLst/>
            <a:cxnLst/>
            <a:rect l="l" t="t" r="r" b="b"/>
            <a:pathLst>
              <a:path w="401954" h="338454">
                <a:moveTo>
                  <a:pt x="301691" y="58270"/>
                </a:moveTo>
                <a:lnTo>
                  <a:pt x="0" y="308609"/>
                </a:lnTo>
                <a:lnTo>
                  <a:pt x="24383" y="337946"/>
                </a:lnTo>
                <a:lnTo>
                  <a:pt x="326050" y="87628"/>
                </a:lnTo>
                <a:lnTo>
                  <a:pt x="301691" y="58270"/>
                </a:lnTo>
                <a:close/>
              </a:path>
              <a:path w="401954" h="338454">
                <a:moveTo>
                  <a:pt x="381555" y="46100"/>
                </a:moveTo>
                <a:lnTo>
                  <a:pt x="316356" y="46100"/>
                </a:lnTo>
                <a:lnTo>
                  <a:pt x="340740" y="75437"/>
                </a:lnTo>
                <a:lnTo>
                  <a:pt x="326050" y="87628"/>
                </a:lnTo>
                <a:lnTo>
                  <a:pt x="350392" y="116967"/>
                </a:lnTo>
                <a:lnTo>
                  <a:pt x="381555" y="46100"/>
                </a:lnTo>
                <a:close/>
              </a:path>
              <a:path w="401954" h="338454">
                <a:moveTo>
                  <a:pt x="316356" y="46100"/>
                </a:moveTo>
                <a:lnTo>
                  <a:pt x="301691" y="58270"/>
                </a:lnTo>
                <a:lnTo>
                  <a:pt x="326050" y="87628"/>
                </a:lnTo>
                <a:lnTo>
                  <a:pt x="340740" y="75437"/>
                </a:lnTo>
                <a:lnTo>
                  <a:pt x="316356" y="46100"/>
                </a:lnTo>
                <a:close/>
              </a:path>
              <a:path w="401954" h="338454">
                <a:moveTo>
                  <a:pt x="401827" y="0"/>
                </a:moveTo>
                <a:lnTo>
                  <a:pt x="277367" y="28956"/>
                </a:lnTo>
                <a:lnTo>
                  <a:pt x="301691" y="58270"/>
                </a:lnTo>
                <a:lnTo>
                  <a:pt x="316356" y="46100"/>
                </a:lnTo>
                <a:lnTo>
                  <a:pt x="381555" y="46100"/>
                </a:lnTo>
                <a:lnTo>
                  <a:pt x="4018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9188" y="3659123"/>
            <a:ext cx="216408" cy="216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24198" y="3636136"/>
            <a:ext cx="528320" cy="123825"/>
          </a:xfrm>
          <a:custGeom>
            <a:avLst/>
            <a:gdLst/>
            <a:ahLst/>
            <a:cxnLst/>
            <a:rect l="l" t="t" r="r" b="b"/>
            <a:pathLst>
              <a:path w="528320" h="123825">
                <a:moveTo>
                  <a:pt x="412459" y="37897"/>
                </a:moveTo>
                <a:lnTo>
                  <a:pt x="0" y="85979"/>
                </a:lnTo>
                <a:lnTo>
                  <a:pt x="4317" y="123825"/>
                </a:lnTo>
                <a:lnTo>
                  <a:pt x="416862" y="75747"/>
                </a:lnTo>
                <a:lnTo>
                  <a:pt x="412459" y="37897"/>
                </a:lnTo>
                <a:close/>
              </a:path>
              <a:path w="528320" h="123825">
                <a:moveTo>
                  <a:pt x="506476" y="35687"/>
                </a:moveTo>
                <a:lnTo>
                  <a:pt x="431418" y="35687"/>
                </a:lnTo>
                <a:lnTo>
                  <a:pt x="435863" y="73532"/>
                </a:lnTo>
                <a:lnTo>
                  <a:pt x="416862" y="75747"/>
                </a:lnTo>
                <a:lnTo>
                  <a:pt x="421259" y="113537"/>
                </a:lnTo>
                <a:lnTo>
                  <a:pt x="528192" y="43561"/>
                </a:lnTo>
                <a:lnTo>
                  <a:pt x="506476" y="35687"/>
                </a:lnTo>
                <a:close/>
              </a:path>
              <a:path w="528320" h="123825">
                <a:moveTo>
                  <a:pt x="431418" y="35687"/>
                </a:moveTo>
                <a:lnTo>
                  <a:pt x="412459" y="37897"/>
                </a:lnTo>
                <a:lnTo>
                  <a:pt x="416862" y="75747"/>
                </a:lnTo>
                <a:lnTo>
                  <a:pt x="435863" y="73532"/>
                </a:lnTo>
                <a:lnTo>
                  <a:pt x="431418" y="35687"/>
                </a:lnTo>
                <a:close/>
              </a:path>
              <a:path w="528320" h="123825">
                <a:moveTo>
                  <a:pt x="408050" y="0"/>
                </a:moveTo>
                <a:lnTo>
                  <a:pt x="412459" y="37897"/>
                </a:lnTo>
                <a:lnTo>
                  <a:pt x="431418" y="35687"/>
                </a:lnTo>
                <a:lnTo>
                  <a:pt x="506476" y="35687"/>
                </a:lnTo>
                <a:lnTo>
                  <a:pt x="4080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18532" y="684276"/>
            <a:ext cx="3877310" cy="453329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016635" marR="109220" indent="-899794">
              <a:lnSpc>
                <a:spcPct val="100000"/>
              </a:lnSpc>
              <a:spcBef>
                <a:spcPts val="175"/>
              </a:spcBef>
            </a:pPr>
            <a:r>
              <a:rPr lang="zh-CN" altLang="en-US" sz="2800" spc="-35" dirty="0" smtClean="0">
                <a:solidFill>
                  <a:srgbClr val="FFFFFF"/>
                </a:solidFill>
                <a:latin typeface="Calibri"/>
                <a:cs typeface="Calibri"/>
              </a:rPr>
              <a:t>可以收敛到最小值</a:t>
            </a:r>
            <a:r>
              <a:rPr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…..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21279" y="5288279"/>
            <a:ext cx="4027932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0716" y="4700014"/>
            <a:ext cx="4149852" cy="2060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0716" y="5327903"/>
            <a:ext cx="3909059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82111" y="4648200"/>
            <a:ext cx="3834384" cy="579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15639" y="4059935"/>
            <a:ext cx="3924300" cy="20604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41548" y="4687823"/>
            <a:ext cx="3715511" cy="4617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10967" y="4703826"/>
            <a:ext cx="40462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48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(−𝜂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50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37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    计算</a:t>
            </a: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660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22448" y="4687823"/>
            <a:ext cx="433070" cy="256540"/>
          </a:xfrm>
          <a:custGeom>
            <a:avLst/>
            <a:gdLst/>
            <a:ahLst/>
            <a:cxnLst/>
            <a:rect l="l" t="t" r="r" b="b"/>
            <a:pathLst>
              <a:path w="433070" h="256539">
                <a:moveTo>
                  <a:pt x="166152" y="58396"/>
                </a:moveTo>
                <a:lnTo>
                  <a:pt x="138180" y="109168"/>
                </a:lnTo>
                <a:lnTo>
                  <a:pt x="405129" y="256158"/>
                </a:lnTo>
                <a:lnTo>
                  <a:pt x="433069" y="205486"/>
                </a:lnTo>
                <a:lnTo>
                  <a:pt x="166152" y="58396"/>
                </a:lnTo>
                <a:close/>
              </a:path>
              <a:path w="433070" h="256539">
                <a:moveTo>
                  <a:pt x="0" y="0"/>
                </a:moveTo>
                <a:lnTo>
                  <a:pt x="110235" y="159893"/>
                </a:lnTo>
                <a:lnTo>
                  <a:pt x="138180" y="109168"/>
                </a:lnTo>
                <a:lnTo>
                  <a:pt x="112902" y="95250"/>
                </a:lnTo>
                <a:lnTo>
                  <a:pt x="140843" y="44450"/>
                </a:lnTo>
                <a:lnTo>
                  <a:pt x="173835" y="44450"/>
                </a:lnTo>
                <a:lnTo>
                  <a:pt x="194056" y="7746"/>
                </a:lnTo>
                <a:lnTo>
                  <a:pt x="0" y="0"/>
                </a:lnTo>
                <a:close/>
              </a:path>
              <a:path w="433070" h="256539">
                <a:moveTo>
                  <a:pt x="140843" y="44450"/>
                </a:moveTo>
                <a:lnTo>
                  <a:pt x="112902" y="95250"/>
                </a:lnTo>
                <a:lnTo>
                  <a:pt x="138180" y="109168"/>
                </a:lnTo>
                <a:lnTo>
                  <a:pt x="166152" y="58396"/>
                </a:lnTo>
                <a:lnTo>
                  <a:pt x="140843" y="44450"/>
                </a:lnTo>
                <a:close/>
              </a:path>
              <a:path w="433070" h="256539">
                <a:moveTo>
                  <a:pt x="173835" y="44450"/>
                </a:moveTo>
                <a:lnTo>
                  <a:pt x="140843" y="44450"/>
                </a:lnTo>
                <a:lnTo>
                  <a:pt x="166152" y="58396"/>
                </a:lnTo>
                <a:lnTo>
                  <a:pt x="173835" y="444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9004" y="3297935"/>
            <a:ext cx="2185416" cy="947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1091" y="3250692"/>
            <a:ext cx="2368295" cy="11247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68440" y="3337559"/>
            <a:ext cx="2066544" cy="8305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68440" y="3351098"/>
            <a:ext cx="206692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颜色</a:t>
            </a:r>
            <a:r>
              <a:rPr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代表总损失值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379" y="2250946"/>
            <a:ext cx="5515356" cy="4506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347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梯度下降法</a:t>
            </a:r>
            <a:r>
              <a:rPr dirty="0" smtClean="0"/>
              <a:t>-</a:t>
            </a:r>
            <a:r>
              <a:rPr spc="15" dirty="0" smtClean="0"/>
              <a:t> </a:t>
            </a:r>
            <a:r>
              <a:rPr lang="zh-CN" altLang="en-US" spc="-5" dirty="0"/>
              <a:t>难点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42747" y="4040251"/>
            <a:ext cx="214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188" y="6003442"/>
            <a:ext cx="41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6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2035" y="6144564"/>
            <a:ext cx="425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80432" y="2467355"/>
            <a:ext cx="3680460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8511" y="2404872"/>
            <a:ext cx="3541776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9867" y="2506979"/>
            <a:ext cx="3561588" cy="522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542" y="1793189"/>
            <a:ext cx="7894320" cy="1176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dirty="0" smtClean="0">
                <a:latin typeface="Calibri"/>
                <a:cs typeface="Calibri"/>
              </a:rPr>
              <a:t>梯度下降法不能保证全局最小值</a:t>
            </a:r>
            <a:endParaRPr sz="2800" dirty="0">
              <a:latin typeface="Calibri"/>
              <a:cs typeface="Calibri"/>
            </a:endParaRPr>
          </a:p>
          <a:p>
            <a:pPr marL="4423410" algn="ctr">
              <a:lnSpc>
                <a:spcPct val="100000"/>
              </a:lnSpc>
              <a:spcBef>
                <a:spcPts val="2340"/>
              </a:spcBef>
            </a:pPr>
            <a:r>
              <a:rPr lang="zh-CN" altLang="en-US" sz="2800" spc="-25" dirty="0" smtClean="0">
                <a:solidFill>
                  <a:srgbClr val="FFFFFF"/>
                </a:solidFill>
                <a:latin typeface="Calibri"/>
                <a:cs typeface="Calibri"/>
              </a:rPr>
              <a:t>不同的初始点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80432" y="3726179"/>
            <a:ext cx="3680460" cy="1071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8511" y="3665220"/>
            <a:ext cx="4082795" cy="1292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9867" y="3765803"/>
            <a:ext cx="3561588" cy="954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39867" y="3777234"/>
            <a:ext cx="356171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 marR="571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到达不同的最小值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,  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所以有不同的结果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99859" y="3102864"/>
            <a:ext cx="641985" cy="643255"/>
          </a:xfrm>
          <a:custGeom>
            <a:avLst/>
            <a:gdLst/>
            <a:ahLst/>
            <a:cxnLst/>
            <a:rect l="l" t="t" r="r" b="b"/>
            <a:pathLst>
              <a:path w="641984" h="643254">
                <a:moveTo>
                  <a:pt x="641604" y="322325"/>
                </a:moveTo>
                <a:lnTo>
                  <a:pt x="0" y="322325"/>
                </a:lnTo>
                <a:lnTo>
                  <a:pt x="320801" y="643128"/>
                </a:lnTo>
                <a:lnTo>
                  <a:pt x="641604" y="322325"/>
                </a:lnTo>
                <a:close/>
              </a:path>
              <a:path w="641984" h="643254">
                <a:moveTo>
                  <a:pt x="481203" y="0"/>
                </a:moveTo>
                <a:lnTo>
                  <a:pt x="160400" y="0"/>
                </a:lnTo>
                <a:lnTo>
                  <a:pt x="160400" y="322325"/>
                </a:lnTo>
                <a:lnTo>
                  <a:pt x="481203" y="322325"/>
                </a:lnTo>
                <a:lnTo>
                  <a:pt x="481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99859" y="3102864"/>
            <a:ext cx="641985" cy="643255"/>
          </a:xfrm>
          <a:custGeom>
            <a:avLst/>
            <a:gdLst/>
            <a:ahLst/>
            <a:cxnLst/>
            <a:rect l="l" t="t" r="r" b="b"/>
            <a:pathLst>
              <a:path w="641984" h="643254">
                <a:moveTo>
                  <a:pt x="0" y="322325"/>
                </a:moveTo>
                <a:lnTo>
                  <a:pt x="160400" y="322325"/>
                </a:lnTo>
                <a:lnTo>
                  <a:pt x="160400" y="0"/>
                </a:lnTo>
                <a:lnTo>
                  <a:pt x="481203" y="0"/>
                </a:lnTo>
                <a:lnTo>
                  <a:pt x="481203" y="322325"/>
                </a:lnTo>
                <a:lnTo>
                  <a:pt x="641604" y="322325"/>
                </a:lnTo>
                <a:lnTo>
                  <a:pt x="320801" y="643128"/>
                </a:lnTo>
                <a:lnTo>
                  <a:pt x="0" y="3223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65248" y="3390900"/>
            <a:ext cx="172212" cy="1706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0444" y="4326509"/>
            <a:ext cx="152400" cy="318135"/>
          </a:xfrm>
          <a:custGeom>
            <a:avLst/>
            <a:gdLst/>
            <a:ahLst/>
            <a:cxnLst/>
            <a:rect l="l" t="t" r="r" b="b"/>
            <a:pathLst>
              <a:path w="152400" h="318135">
                <a:moveTo>
                  <a:pt x="0" y="190500"/>
                </a:moveTo>
                <a:lnTo>
                  <a:pt x="10921" y="317881"/>
                </a:lnTo>
                <a:lnTo>
                  <a:pt x="102191" y="236347"/>
                </a:lnTo>
                <a:lnTo>
                  <a:pt x="63753" y="236347"/>
                </a:lnTo>
                <a:lnTo>
                  <a:pt x="28320" y="222377"/>
                </a:lnTo>
                <a:lnTo>
                  <a:pt x="35388" y="204596"/>
                </a:lnTo>
                <a:lnTo>
                  <a:pt x="0" y="190500"/>
                </a:lnTo>
                <a:close/>
              </a:path>
              <a:path w="152400" h="318135">
                <a:moveTo>
                  <a:pt x="35388" y="204596"/>
                </a:moveTo>
                <a:lnTo>
                  <a:pt x="28320" y="222377"/>
                </a:lnTo>
                <a:lnTo>
                  <a:pt x="63753" y="236347"/>
                </a:lnTo>
                <a:lnTo>
                  <a:pt x="70772" y="218690"/>
                </a:lnTo>
                <a:lnTo>
                  <a:pt x="35388" y="204596"/>
                </a:lnTo>
                <a:close/>
              </a:path>
              <a:path w="152400" h="318135">
                <a:moveTo>
                  <a:pt x="70772" y="218690"/>
                </a:moveTo>
                <a:lnTo>
                  <a:pt x="63753" y="236347"/>
                </a:lnTo>
                <a:lnTo>
                  <a:pt x="102191" y="236347"/>
                </a:lnTo>
                <a:lnTo>
                  <a:pt x="106171" y="232791"/>
                </a:lnTo>
                <a:lnTo>
                  <a:pt x="70772" y="218690"/>
                </a:lnTo>
                <a:close/>
              </a:path>
              <a:path w="152400" h="318135">
                <a:moveTo>
                  <a:pt x="116712" y="0"/>
                </a:moveTo>
                <a:lnTo>
                  <a:pt x="35388" y="204596"/>
                </a:lnTo>
                <a:lnTo>
                  <a:pt x="70772" y="218690"/>
                </a:lnTo>
                <a:lnTo>
                  <a:pt x="152145" y="13970"/>
                </a:lnTo>
                <a:lnTo>
                  <a:pt x="1167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25064" y="4000119"/>
            <a:ext cx="113664" cy="290195"/>
          </a:xfrm>
          <a:custGeom>
            <a:avLst/>
            <a:gdLst/>
            <a:ahLst/>
            <a:cxnLst/>
            <a:rect l="l" t="t" r="r" b="b"/>
            <a:pathLst>
              <a:path w="113664" h="290195">
                <a:moveTo>
                  <a:pt x="37756" y="179409"/>
                </a:moveTo>
                <a:lnTo>
                  <a:pt x="0" y="184657"/>
                </a:lnTo>
                <a:lnTo>
                  <a:pt x="72390" y="289940"/>
                </a:lnTo>
                <a:lnTo>
                  <a:pt x="103371" y="198246"/>
                </a:lnTo>
                <a:lnTo>
                  <a:pt x="40386" y="198246"/>
                </a:lnTo>
                <a:lnTo>
                  <a:pt x="37756" y="179409"/>
                </a:lnTo>
                <a:close/>
              </a:path>
              <a:path w="113664" h="290195">
                <a:moveTo>
                  <a:pt x="75484" y="174164"/>
                </a:moveTo>
                <a:lnTo>
                  <a:pt x="37756" y="179409"/>
                </a:lnTo>
                <a:lnTo>
                  <a:pt x="40386" y="198246"/>
                </a:lnTo>
                <a:lnTo>
                  <a:pt x="78105" y="193039"/>
                </a:lnTo>
                <a:lnTo>
                  <a:pt x="75484" y="174164"/>
                </a:lnTo>
                <a:close/>
              </a:path>
              <a:path w="113664" h="290195">
                <a:moveTo>
                  <a:pt x="113284" y="168909"/>
                </a:moveTo>
                <a:lnTo>
                  <a:pt x="75484" y="174164"/>
                </a:lnTo>
                <a:lnTo>
                  <a:pt x="78105" y="193039"/>
                </a:lnTo>
                <a:lnTo>
                  <a:pt x="40386" y="198246"/>
                </a:lnTo>
                <a:lnTo>
                  <a:pt x="103371" y="198246"/>
                </a:lnTo>
                <a:lnTo>
                  <a:pt x="113284" y="168909"/>
                </a:lnTo>
                <a:close/>
              </a:path>
              <a:path w="113664" h="290195">
                <a:moveTo>
                  <a:pt x="51308" y="0"/>
                </a:moveTo>
                <a:lnTo>
                  <a:pt x="13462" y="5333"/>
                </a:lnTo>
                <a:lnTo>
                  <a:pt x="37756" y="179409"/>
                </a:lnTo>
                <a:lnTo>
                  <a:pt x="75484" y="174164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2972" y="4291076"/>
            <a:ext cx="113030" cy="257175"/>
          </a:xfrm>
          <a:custGeom>
            <a:avLst/>
            <a:gdLst/>
            <a:ahLst/>
            <a:cxnLst/>
            <a:rect l="l" t="t" r="r" b="b"/>
            <a:pathLst>
              <a:path w="113030" h="257175">
                <a:moveTo>
                  <a:pt x="37647" y="146858"/>
                </a:moveTo>
                <a:lnTo>
                  <a:pt x="0" y="152400"/>
                </a:lnTo>
                <a:lnTo>
                  <a:pt x="73025" y="257175"/>
                </a:lnTo>
                <a:lnTo>
                  <a:pt x="103196" y="165607"/>
                </a:lnTo>
                <a:lnTo>
                  <a:pt x="40385" y="165607"/>
                </a:lnTo>
                <a:lnTo>
                  <a:pt x="37647" y="146858"/>
                </a:lnTo>
                <a:close/>
              </a:path>
              <a:path w="113030" h="257175">
                <a:moveTo>
                  <a:pt x="75341" y="141310"/>
                </a:moveTo>
                <a:lnTo>
                  <a:pt x="37647" y="146858"/>
                </a:lnTo>
                <a:lnTo>
                  <a:pt x="40385" y="165607"/>
                </a:lnTo>
                <a:lnTo>
                  <a:pt x="78104" y="160147"/>
                </a:lnTo>
                <a:lnTo>
                  <a:pt x="75341" y="141310"/>
                </a:lnTo>
                <a:close/>
              </a:path>
              <a:path w="113030" h="257175">
                <a:moveTo>
                  <a:pt x="113029" y="135762"/>
                </a:moveTo>
                <a:lnTo>
                  <a:pt x="75341" y="141310"/>
                </a:lnTo>
                <a:lnTo>
                  <a:pt x="78104" y="160147"/>
                </a:lnTo>
                <a:lnTo>
                  <a:pt x="40385" y="165607"/>
                </a:lnTo>
                <a:lnTo>
                  <a:pt x="103196" y="165607"/>
                </a:lnTo>
                <a:lnTo>
                  <a:pt x="113029" y="135762"/>
                </a:lnTo>
                <a:close/>
              </a:path>
              <a:path w="113030" h="257175">
                <a:moveTo>
                  <a:pt x="54609" y="0"/>
                </a:moveTo>
                <a:lnTo>
                  <a:pt x="17017" y="5587"/>
                </a:lnTo>
                <a:lnTo>
                  <a:pt x="37647" y="146858"/>
                </a:lnTo>
                <a:lnTo>
                  <a:pt x="75341" y="141310"/>
                </a:lnTo>
                <a:lnTo>
                  <a:pt x="546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96947" y="4543678"/>
            <a:ext cx="114935" cy="276860"/>
          </a:xfrm>
          <a:custGeom>
            <a:avLst/>
            <a:gdLst/>
            <a:ahLst/>
            <a:cxnLst/>
            <a:rect l="l" t="t" r="r" b="b"/>
            <a:pathLst>
              <a:path w="114935" h="276860">
                <a:moveTo>
                  <a:pt x="40668" y="170363"/>
                </a:moveTo>
                <a:lnTo>
                  <a:pt x="3809" y="179705"/>
                </a:lnTo>
                <a:lnTo>
                  <a:pt x="87248" y="276479"/>
                </a:lnTo>
                <a:lnTo>
                  <a:pt x="106415" y="188849"/>
                </a:lnTo>
                <a:lnTo>
                  <a:pt x="45338" y="188849"/>
                </a:lnTo>
                <a:lnTo>
                  <a:pt x="40668" y="170363"/>
                </a:lnTo>
                <a:close/>
              </a:path>
              <a:path w="114935" h="276860">
                <a:moveTo>
                  <a:pt x="77620" y="160998"/>
                </a:moveTo>
                <a:lnTo>
                  <a:pt x="40668" y="170363"/>
                </a:lnTo>
                <a:lnTo>
                  <a:pt x="45338" y="188849"/>
                </a:lnTo>
                <a:lnTo>
                  <a:pt x="82295" y="179451"/>
                </a:lnTo>
                <a:lnTo>
                  <a:pt x="77620" y="160998"/>
                </a:lnTo>
                <a:close/>
              </a:path>
              <a:path w="114935" h="276860">
                <a:moveTo>
                  <a:pt x="114553" y="151638"/>
                </a:moveTo>
                <a:lnTo>
                  <a:pt x="77620" y="160998"/>
                </a:lnTo>
                <a:lnTo>
                  <a:pt x="82295" y="179451"/>
                </a:lnTo>
                <a:lnTo>
                  <a:pt x="45338" y="188849"/>
                </a:lnTo>
                <a:lnTo>
                  <a:pt x="106415" y="188849"/>
                </a:lnTo>
                <a:lnTo>
                  <a:pt x="114553" y="151638"/>
                </a:lnTo>
                <a:close/>
              </a:path>
              <a:path w="114935" h="276860">
                <a:moveTo>
                  <a:pt x="36829" y="0"/>
                </a:moveTo>
                <a:lnTo>
                  <a:pt x="0" y="9398"/>
                </a:lnTo>
                <a:lnTo>
                  <a:pt x="40668" y="170363"/>
                </a:lnTo>
                <a:lnTo>
                  <a:pt x="77620" y="160998"/>
                </a:lnTo>
                <a:lnTo>
                  <a:pt x="368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08703" y="4203191"/>
            <a:ext cx="170687" cy="1706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80488" y="3515105"/>
            <a:ext cx="114300" cy="487680"/>
          </a:xfrm>
          <a:custGeom>
            <a:avLst/>
            <a:gdLst/>
            <a:ahLst/>
            <a:cxnLst/>
            <a:rect l="l" t="t" r="r" b="b"/>
            <a:pathLst>
              <a:path w="114300" h="487679">
                <a:moveTo>
                  <a:pt x="38100" y="372872"/>
                </a:moveTo>
                <a:lnTo>
                  <a:pt x="0" y="372872"/>
                </a:lnTo>
                <a:lnTo>
                  <a:pt x="57150" y="487172"/>
                </a:lnTo>
                <a:lnTo>
                  <a:pt x="104775" y="391922"/>
                </a:lnTo>
                <a:lnTo>
                  <a:pt x="38100" y="391922"/>
                </a:lnTo>
                <a:lnTo>
                  <a:pt x="38100" y="372872"/>
                </a:lnTo>
                <a:close/>
              </a:path>
              <a:path w="114300" h="487679">
                <a:moveTo>
                  <a:pt x="76200" y="0"/>
                </a:moveTo>
                <a:lnTo>
                  <a:pt x="38100" y="0"/>
                </a:lnTo>
                <a:lnTo>
                  <a:pt x="38100" y="391922"/>
                </a:lnTo>
                <a:lnTo>
                  <a:pt x="76200" y="391922"/>
                </a:lnTo>
                <a:lnTo>
                  <a:pt x="76200" y="0"/>
                </a:lnTo>
                <a:close/>
              </a:path>
              <a:path w="114300" h="487679">
                <a:moveTo>
                  <a:pt x="114300" y="372872"/>
                </a:moveTo>
                <a:lnTo>
                  <a:pt x="76200" y="372872"/>
                </a:lnTo>
                <a:lnTo>
                  <a:pt x="76200" y="391922"/>
                </a:lnTo>
                <a:lnTo>
                  <a:pt x="104775" y="391922"/>
                </a:lnTo>
                <a:lnTo>
                  <a:pt x="114300" y="3728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2390" y="4648453"/>
            <a:ext cx="204597" cy="342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80432" y="5073396"/>
            <a:ext cx="3913632" cy="1502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58511" y="5012435"/>
            <a:ext cx="3863340" cy="1719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5113020"/>
            <a:ext cx="3794760" cy="13853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39867" y="5124703"/>
            <a:ext cx="379476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 marR="42989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有一些技巧可以帮助你避免局部最小值，但不能保证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242" y="762279"/>
            <a:ext cx="389572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7944" y="2740151"/>
            <a:ext cx="216407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1204" y="1757933"/>
            <a:ext cx="1504950" cy="1076325"/>
          </a:xfrm>
          <a:custGeom>
            <a:avLst/>
            <a:gdLst/>
            <a:ahLst/>
            <a:cxnLst/>
            <a:rect l="l" t="t" r="r" b="b"/>
            <a:pathLst>
              <a:path w="1504950" h="1076325">
                <a:moveTo>
                  <a:pt x="1400272" y="50648"/>
                </a:moveTo>
                <a:lnTo>
                  <a:pt x="0" y="1045082"/>
                </a:lnTo>
                <a:lnTo>
                  <a:pt x="22097" y="1076198"/>
                </a:lnTo>
                <a:lnTo>
                  <a:pt x="1422362" y="81769"/>
                </a:lnTo>
                <a:lnTo>
                  <a:pt x="1400272" y="50648"/>
                </a:lnTo>
                <a:close/>
              </a:path>
              <a:path w="1504950" h="1076325">
                <a:moveTo>
                  <a:pt x="1483418" y="39624"/>
                </a:moveTo>
                <a:lnTo>
                  <a:pt x="1415795" y="39624"/>
                </a:lnTo>
                <a:lnTo>
                  <a:pt x="1437894" y="70738"/>
                </a:lnTo>
                <a:lnTo>
                  <a:pt x="1422362" y="81769"/>
                </a:lnTo>
                <a:lnTo>
                  <a:pt x="1444370" y="112775"/>
                </a:lnTo>
                <a:lnTo>
                  <a:pt x="1483418" y="39624"/>
                </a:lnTo>
                <a:close/>
              </a:path>
              <a:path w="1504950" h="1076325">
                <a:moveTo>
                  <a:pt x="1415795" y="39624"/>
                </a:moveTo>
                <a:lnTo>
                  <a:pt x="1400272" y="50648"/>
                </a:lnTo>
                <a:lnTo>
                  <a:pt x="1422362" y="81769"/>
                </a:lnTo>
                <a:lnTo>
                  <a:pt x="1437894" y="70738"/>
                </a:lnTo>
                <a:lnTo>
                  <a:pt x="1415795" y="39624"/>
                </a:lnTo>
                <a:close/>
              </a:path>
              <a:path w="1504950" h="1076325">
                <a:moveTo>
                  <a:pt x="1504569" y="0"/>
                </a:moveTo>
                <a:lnTo>
                  <a:pt x="1378204" y="19557"/>
                </a:lnTo>
                <a:lnTo>
                  <a:pt x="1400272" y="50648"/>
                </a:lnTo>
                <a:lnTo>
                  <a:pt x="1415795" y="39624"/>
                </a:lnTo>
                <a:lnTo>
                  <a:pt x="1483418" y="39624"/>
                </a:lnTo>
                <a:lnTo>
                  <a:pt x="150456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73495" y="3928109"/>
            <a:ext cx="1170305" cy="711200"/>
          </a:xfrm>
          <a:custGeom>
            <a:avLst/>
            <a:gdLst/>
            <a:ahLst/>
            <a:cxnLst/>
            <a:rect l="l" t="t" r="r" b="b"/>
            <a:pathLst>
              <a:path w="1170304" h="711200">
                <a:moveTo>
                  <a:pt x="1062181" y="42397"/>
                </a:moveTo>
                <a:lnTo>
                  <a:pt x="0" y="678179"/>
                </a:lnTo>
                <a:lnTo>
                  <a:pt x="19557" y="710945"/>
                </a:lnTo>
                <a:lnTo>
                  <a:pt x="1081752" y="75029"/>
                </a:lnTo>
                <a:lnTo>
                  <a:pt x="1062181" y="42397"/>
                </a:lnTo>
                <a:close/>
              </a:path>
              <a:path w="1170304" h="711200">
                <a:moveTo>
                  <a:pt x="1149228" y="32638"/>
                </a:moveTo>
                <a:lnTo>
                  <a:pt x="1078483" y="32638"/>
                </a:lnTo>
                <a:lnTo>
                  <a:pt x="1098041" y="65277"/>
                </a:lnTo>
                <a:lnTo>
                  <a:pt x="1081752" y="75029"/>
                </a:lnTo>
                <a:lnTo>
                  <a:pt x="1101344" y="107695"/>
                </a:lnTo>
                <a:lnTo>
                  <a:pt x="1149228" y="32638"/>
                </a:lnTo>
                <a:close/>
              </a:path>
              <a:path w="1170304" h="711200">
                <a:moveTo>
                  <a:pt x="1078483" y="32638"/>
                </a:moveTo>
                <a:lnTo>
                  <a:pt x="1062181" y="42397"/>
                </a:lnTo>
                <a:lnTo>
                  <a:pt x="1081752" y="75029"/>
                </a:lnTo>
                <a:lnTo>
                  <a:pt x="1098041" y="65277"/>
                </a:lnTo>
                <a:lnTo>
                  <a:pt x="1078483" y="32638"/>
                </a:lnTo>
                <a:close/>
              </a:path>
              <a:path w="1170304" h="711200">
                <a:moveTo>
                  <a:pt x="1170051" y="0"/>
                </a:moveTo>
                <a:lnTo>
                  <a:pt x="1042543" y="9651"/>
                </a:lnTo>
                <a:lnTo>
                  <a:pt x="1062181" y="42397"/>
                </a:lnTo>
                <a:lnTo>
                  <a:pt x="1078483" y="32638"/>
                </a:lnTo>
                <a:lnTo>
                  <a:pt x="1149228" y="32638"/>
                </a:lnTo>
                <a:lnTo>
                  <a:pt x="11700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2550" y="3931158"/>
            <a:ext cx="1229360" cy="706120"/>
          </a:xfrm>
          <a:custGeom>
            <a:avLst/>
            <a:gdLst/>
            <a:ahLst/>
            <a:cxnLst/>
            <a:rect l="l" t="t" r="r" b="b"/>
            <a:pathLst>
              <a:path w="1229360" h="706120">
                <a:moveTo>
                  <a:pt x="108918" y="39601"/>
                </a:moveTo>
                <a:lnTo>
                  <a:pt x="90118" y="72871"/>
                </a:lnTo>
                <a:lnTo>
                  <a:pt x="1210183" y="705739"/>
                </a:lnTo>
                <a:lnTo>
                  <a:pt x="1228978" y="672592"/>
                </a:lnTo>
                <a:lnTo>
                  <a:pt x="108918" y="39601"/>
                </a:lnTo>
                <a:close/>
              </a:path>
              <a:path w="1229360" h="706120">
                <a:moveTo>
                  <a:pt x="0" y="0"/>
                </a:moveTo>
                <a:lnTo>
                  <a:pt x="71374" y="106045"/>
                </a:lnTo>
                <a:lnTo>
                  <a:pt x="90118" y="72871"/>
                </a:lnTo>
                <a:lnTo>
                  <a:pt x="73533" y="63500"/>
                </a:lnTo>
                <a:lnTo>
                  <a:pt x="92328" y="30226"/>
                </a:lnTo>
                <a:lnTo>
                  <a:pt x="114215" y="30226"/>
                </a:lnTo>
                <a:lnTo>
                  <a:pt x="127635" y="6477"/>
                </a:lnTo>
                <a:lnTo>
                  <a:pt x="0" y="0"/>
                </a:lnTo>
                <a:close/>
              </a:path>
              <a:path w="1229360" h="706120">
                <a:moveTo>
                  <a:pt x="92328" y="30226"/>
                </a:moveTo>
                <a:lnTo>
                  <a:pt x="73533" y="63500"/>
                </a:lnTo>
                <a:lnTo>
                  <a:pt x="90118" y="72871"/>
                </a:lnTo>
                <a:lnTo>
                  <a:pt x="108918" y="39601"/>
                </a:lnTo>
                <a:lnTo>
                  <a:pt x="92328" y="30226"/>
                </a:lnTo>
                <a:close/>
              </a:path>
              <a:path w="1229360" h="706120">
                <a:moveTo>
                  <a:pt x="114215" y="30226"/>
                </a:moveTo>
                <a:lnTo>
                  <a:pt x="92328" y="30226"/>
                </a:lnTo>
                <a:lnTo>
                  <a:pt x="108918" y="39601"/>
                </a:lnTo>
                <a:lnTo>
                  <a:pt x="114215" y="3022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85507" y="424446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solidFill>
                  <a:srgbClr val="FFFFFF"/>
                </a:solidFill>
                <a:latin typeface="Cambria Math"/>
                <a:cs typeface="Cambria Math"/>
              </a:rPr>
              <a:t>𝑤</a:t>
            </a:r>
            <a:r>
              <a:rPr sz="2625" spc="52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7909" y="4219702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FFFFFF"/>
                </a:solidFill>
                <a:latin typeface="Cambria Math"/>
                <a:cs typeface="Cambria Math"/>
              </a:rPr>
              <a:t>𝑤</a:t>
            </a:r>
            <a:r>
              <a:rPr sz="2625" spc="52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72055" y="3006851"/>
            <a:ext cx="40279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1492" y="2418588"/>
            <a:ext cx="4149852" cy="206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31492" y="3046476"/>
            <a:ext cx="39090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44595" y="1967483"/>
            <a:ext cx="3834383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8123" y="1380744"/>
            <a:ext cx="3924300" cy="2060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4032" y="2007107"/>
            <a:ext cx="3715512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61107" y="2022805"/>
            <a:ext cx="4758690" cy="1451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7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(−𝜂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509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37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lang="zh-CN" altLang="en-US" sz="2400" spc="-10" dirty="0">
                <a:solidFill>
                  <a:srgbClr val="FFFFFF"/>
                </a:solidFill>
                <a:latin typeface="Calibri"/>
                <a:cs typeface="Calibri"/>
              </a:rPr>
              <a:t>计算</a:t>
            </a: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660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35355" y="527822"/>
            <a:ext cx="7209790" cy="937894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zh-CN" altLang="en-US" sz="2800" spc="-70" dirty="0">
                <a:solidFill>
                  <a:srgbClr val="FFFFFF"/>
                </a:solidFill>
                <a:latin typeface="Calibri"/>
                <a:cs typeface="Calibri"/>
              </a:rPr>
              <a:t>当</a:t>
            </a:r>
            <a:r>
              <a:rPr lang="zh-CN" altLang="en-US" sz="2800" spc="-70" dirty="0" smtClean="0">
                <a:solidFill>
                  <a:srgbClr val="FFFFFF"/>
                </a:solidFill>
                <a:latin typeface="Calibri"/>
                <a:cs typeface="Calibri"/>
              </a:rPr>
              <a:t>你在玩帝国时代</a:t>
            </a:r>
            <a:r>
              <a:rPr sz="2800" b="0" spc="-5" dirty="0" smtClean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2800" dirty="0">
              <a:latin typeface="Calibri"/>
              <a:cs typeface="Calibri"/>
            </a:endParaRPr>
          </a:p>
          <a:p>
            <a:pPr marL="2674620">
              <a:lnSpc>
                <a:spcPct val="100000"/>
              </a:lnSpc>
              <a:spcBef>
                <a:spcPts val="229"/>
              </a:spcBef>
            </a:pPr>
            <a:r>
              <a:rPr lang="zh-CN" altLang="en-US" sz="2800" b="0" spc="-5" dirty="0" smtClean="0">
                <a:solidFill>
                  <a:srgbClr val="FFFFFF"/>
                </a:solidFill>
                <a:latin typeface="Calibri"/>
                <a:cs typeface="Calibri"/>
              </a:rPr>
              <a:t>你不可能看到整个地图</a:t>
            </a:r>
            <a:r>
              <a:rPr sz="2800" b="0" spc="-5" dirty="0" smtClean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梯度下降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83920" y="1651254"/>
            <a:ext cx="8031480" cy="9765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83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5" dirty="0" smtClean="0">
                <a:latin typeface="Calibri"/>
                <a:cs typeface="Calibri"/>
              </a:rPr>
              <a:t>这就是机器在在深度学习中的“学习”</a:t>
            </a:r>
            <a:r>
              <a:rPr sz="2800" spc="5" dirty="0" smtClean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  <a:p>
            <a:pPr marL="2599055">
              <a:lnSpc>
                <a:spcPct val="100000"/>
              </a:lnSpc>
              <a:spcBef>
                <a:spcPts val="810"/>
              </a:spcBef>
            </a:pPr>
            <a:r>
              <a:rPr lang="zh-CN" altLang="en-US" sz="2800" spc="-25" dirty="0">
                <a:latin typeface="Calibri"/>
                <a:cs typeface="Calibri"/>
              </a:rPr>
              <a:t>甚至</a:t>
            </a:r>
            <a:r>
              <a:rPr sz="2800" spc="-25" dirty="0" smtClean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alpha </a:t>
            </a:r>
            <a:r>
              <a:rPr sz="2800" spc="-15" dirty="0">
                <a:latin typeface="Calibri"/>
                <a:cs typeface="Calibri"/>
              </a:rPr>
              <a:t>go </a:t>
            </a:r>
            <a:r>
              <a:rPr lang="zh-CN" altLang="en-US" sz="2800" spc="-10" dirty="0">
                <a:latin typeface="Calibri"/>
                <a:cs typeface="Calibri"/>
              </a:rPr>
              <a:t>也</a:t>
            </a:r>
            <a:r>
              <a:rPr lang="zh-CN" altLang="en-US" sz="2800" spc="-10" dirty="0" smtClean="0">
                <a:latin typeface="Calibri"/>
                <a:cs typeface="Calibri"/>
              </a:rPr>
              <a:t>使用这种方法</a:t>
            </a:r>
            <a:r>
              <a:rPr sz="2800" spc="-15" dirty="0" smtClean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1611" y="6085433"/>
            <a:ext cx="5561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latin typeface="Calibri"/>
                <a:cs typeface="Calibri"/>
              </a:rPr>
              <a:t>            我希望你不要太失望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4244" y="2679192"/>
            <a:ext cx="768350" cy="358140"/>
          </a:xfrm>
          <a:custGeom>
            <a:avLst/>
            <a:gdLst/>
            <a:ahLst/>
            <a:cxnLst/>
            <a:rect l="l" t="t" r="r" b="b"/>
            <a:pathLst>
              <a:path w="768350" h="358139">
                <a:moveTo>
                  <a:pt x="589026" y="0"/>
                </a:moveTo>
                <a:lnTo>
                  <a:pt x="589026" y="89535"/>
                </a:lnTo>
                <a:lnTo>
                  <a:pt x="0" y="89535"/>
                </a:lnTo>
                <a:lnTo>
                  <a:pt x="0" y="268605"/>
                </a:lnTo>
                <a:lnTo>
                  <a:pt x="589026" y="268605"/>
                </a:lnTo>
                <a:lnTo>
                  <a:pt x="589026" y="358140"/>
                </a:lnTo>
                <a:lnTo>
                  <a:pt x="768095" y="179070"/>
                </a:lnTo>
                <a:lnTo>
                  <a:pt x="589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4244" y="2679192"/>
            <a:ext cx="768350" cy="358140"/>
          </a:xfrm>
          <a:custGeom>
            <a:avLst/>
            <a:gdLst/>
            <a:ahLst/>
            <a:cxnLst/>
            <a:rect l="l" t="t" r="r" b="b"/>
            <a:pathLst>
              <a:path w="768350" h="358139">
                <a:moveTo>
                  <a:pt x="0" y="89535"/>
                </a:moveTo>
                <a:lnTo>
                  <a:pt x="589026" y="89535"/>
                </a:lnTo>
                <a:lnTo>
                  <a:pt x="589026" y="0"/>
                </a:lnTo>
                <a:lnTo>
                  <a:pt x="768095" y="179070"/>
                </a:lnTo>
                <a:lnTo>
                  <a:pt x="589026" y="358140"/>
                </a:lnTo>
                <a:lnTo>
                  <a:pt x="589026" y="268605"/>
                </a:lnTo>
                <a:lnTo>
                  <a:pt x="0" y="268605"/>
                </a:lnTo>
                <a:lnTo>
                  <a:pt x="0" y="8953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19" y="3826764"/>
            <a:ext cx="3418331" cy="2063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0308" y="3842003"/>
            <a:ext cx="3625595" cy="2048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2121" y="3315970"/>
            <a:ext cx="2182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人们的想象</a:t>
            </a:r>
            <a:r>
              <a:rPr sz="2400" spc="-5" dirty="0" smtClean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6342" y="3330651"/>
            <a:ext cx="145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事实上</a:t>
            </a:r>
            <a:r>
              <a:rPr sz="2400" spc="-95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…..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790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 smtClean="0"/>
              <a:t>反向传播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13530"/>
            <a:ext cx="7729855" cy="473206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spc="-10" dirty="0" smtClean="0">
                <a:latin typeface="Calibri"/>
                <a:cs typeface="Calibri"/>
              </a:rPr>
              <a:t>反向传播</a:t>
            </a:r>
            <a:r>
              <a:rPr sz="2400" spc="-10" dirty="0" smtClean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一</a:t>
            </a:r>
            <a:r>
              <a:rPr lang="zh-CN" altLang="en-US" sz="2400" spc="-5" dirty="0" smtClean="0">
                <a:latin typeface="Calibri"/>
                <a:cs typeface="Calibri"/>
              </a:rPr>
              <a:t>种有效的计算方法 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82" baseline="2314" dirty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Cambria Math"/>
                <a:cs typeface="Cambria Math"/>
              </a:rPr>
              <a:t>𝜕𝑤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3367" y="6158585"/>
            <a:ext cx="6559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5" dirty="0" smtClean="0">
                <a:latin typeface="Cambria Math"/>
                <a:cs typeface="Cambria Math"/>
              </a:rPr>
              <a:t>        不用担心 </a:t>
            </a:r>
            <a:r>
              <a:rPr sz="2400" spc="15" dirty="0" smtClean="0">
                <a:latin typeface="Cambria Math"/>
                <a:cs typeface="Cambria Math"/>
              </a:rPr>
              <a:t>𝜕𝐿</a:t>
            </a:r>
            <a:r>
              <a:rPr sz="3600" spc="22" baseline="2314" dirty="0" smtClean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𝜕𝑤</a:t>
            </a:r>
            <a:r>
              <a:rPr sz="2400" spc="15" dirty="0">
                <a:latin typeface="Calibri"/>
                <a:cs typeface="Calibri"/>
              </a:rPr>
              <a:t>, </a:t>
            </a:r>
            <a:r>
              <a:rPr lang="zh-CN" altLang="en-US" sz="2400" dirty="0" smtClean="0">
                <a:latin typeface="Calibri"/>
                <a:cs typeface="Calibri"/>
              </a:rPr>
              <a:t>有专门的工具去解决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723" y="3430523"/>
            <a:ext cx="1586118" cy="1299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3851147"/>
            <a:ext cx="2086356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9192" y="3595115"/>
            <a:ext cx="1638300" cy="1051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073" y="5318003"/>
            <a:ext cx="1295278" cy="4446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5757" y="5091063"/>
            <a:ext cx="1469867" cy="718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7508" y="3602431"/>
            <a:ext cx="1559687" cy="602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80275" y="4141089"/>
            <a:ext cx="116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PMingLiU"/>
                <a:cs typeface="PMingLiU"/>
              </a:rPr>
              <a:t>台大周伯威 同學開發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32020" y="5262371"/>
            <a:ext cx="1973579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44511" y="5254752"/>
            <a:ext cx="1540763" cy="57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249059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 </a:t>
            </a: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定义一组函数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49059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模型和数据的拟合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49059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选择最优函数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结束语</a:t>
            </a:r>
            <a:endParaRPr spc="-25"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深度学习是如此简单</a:t>
            </a:r>
            <a:r>
              <a:rPr sz="2400" spc="-95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33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大纲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7458" y="2291842"/>
            <a:ext cx="49822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3200" spc="-10" dirty="0" smtClean="0">
                <a:solidFill>
                  <a:srgbClr val="FFFFFF"/>
                </a:solidFill>
                <a:latin typeface="Calibri"/>
                <a:cs typeface="Calibri"/>
              </a:rPr>
              <a:t>深度学习的介绍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9431" y="3572255"/>
            <a:ext cx="7565390" cy="630942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80"/>
              </a:spcBef>
            </a:pPr>
            <a:r>
              <a:rPr lang="zh-CN" altLang="en-US" sz="3200" spc="-20" dirty="0" smtClean="0">
                <a:solidFill>
                  <a:srgbClr val="FFFFFF"/>
                </a:solidFill>
                <a:latin typeface="Calibri"/>
                <a:cs typeface="Calibri"/>
              </a:rPr>
              <a:t>为什么用深度网络</a:t>
            </a:r>
            <a:r>
              <a:rPr sz="3200" spc="-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7458" y="5100573"/>
            <a:ext cx="53511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905"/>
              </a:spcBef>
            </a:pPr>
            <a:r>
              <a:rPr lang="zh-CN" altLang="en-US" sz="3200" spc="-5" dirty="0">
                <a:solidFill>
                  <a:srgbClr val="FFFFFF"/>
                </a:solidFill>
                <a:cs typeface="Calibri"/>
              </a:rPr>
              <a:t>深度学习简单实战</a:t>
            </a:r>
            <a:endParaRPr lang="zh-CN" altLang="en-US" sz="3200" dirty="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696" y="1901888"/>
            <a:ext cx="7289292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48529" y="2004695"/>
            <a:ext cx="3258820" cy="387222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>
              <a:lnSpc>
                <a:spcPts val="2160"/>
              </a:lnSpc>
              <a:spcBef>
                <a:spcPts val="840"/>
              </a:spcBef>
              <a:tabLst>
                <a:tab pos="1856739" algn="l"/>
              </a:tabLst>
            </a:pP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Size	</a:t>
            </a:r>
            <a:r>
              <a:rPr sz="3600" b="1" spc="-52" baseline="33564" dirty="0">
                <a:solidFill>
                  <a:srgbClr val="FFFFFF"/>
                </a:solidFill>
                <a:latin typeface="Calibri"/>
                <a:cs typeface="Calibri"/>
              </a:rPr>
              <a:t>Word</a:t>
            </a:r>
            <a:r>
              <a:rPr sz="3600" b="1" spc="-97" baseline="3356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15" baseline="33564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3600" baseline="33564">
              <a:latin typeface="Calibri"/>
              <a:cs typeface="Calibri"/>
            </a:endParaRPr>
          </a:p>
          <a:p>
            <a:pPr marL="2029460">
              <a:lnSpc>
                <a:spcPts val="2160"/>
              </a:lnSpc>
            </a:pP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(%)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R="220345" algn="ctr">
              <a:lnSpc>
                <a:spcPct val="100000"/>
              </a:lnSpc>
              <a:tabLst>
                <a:tab pos="2085975" algn="l"/>
              </a:tabLst>
            </a:pPr>
            <a:r>
              <a:rPr sz="2400" dirty="0">
                <a:latin typeface="Calibri"/>
                <a:cs typeface="Calibri"/>
              </a:rPr>
              <a:t>1 X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3772	</a:t>
            </a:r>
            <a:r>
              <a:rPr sz="2400" spc="-5" dirty="0">
                <a:latin typeface="Calibri"/>
                <a:cs typeface="Calibri"/>
              </a:rPr>
              <a:t>22.5</a:t>
            </a:r>
            <a:endParaRPr sz="2400">
              <a:latin typeface="Calibri"/>
              <a:cs typeface="Calibri"/>
            </a:endParaRPr>
          </a:p>
          <a:p>
            <a:pPr marR="220345" algn="ctr">
              <a:lnSpc>
                <a:spcPct val="100000"/>
              </a:lnSpc>
              <a:spcBef>
                <a:spcPts val="720"/>
              </a:spcBef>
              <a:tabLst>
                <a:tab pos="2085975" algn="l"/>
              </a:tabLst>
            </a:pPr>
            <a:r>
              <a:rPr sz="2400" dirty="0">
                <a:latin typeface="Calibri"/>
                <a:cs typeface="Calibri"/>
              </a:rPr>
              <a:t>1 X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4634	</a:t>
            </a:r>
            <a:r>
              <a:rPr sz="2400" spc="-5" dirty="0">
                <a:latin typeface="Calibri"/>
                <a:cs typeface="Calibri"/>
              </a:rPr>
              <a:t>22.6</a:t>
            </a:r>
            <a:endParaRPr sz="2400">
              <a:latin typeface="Calibri"/>
              <a:cs typeface="Calibri"/>
            </a:endParaRPr>
          </a:p>
          <a:p>
            <a:pPr marR="136525" algn="ctr">
              <a:lnSpc>
                <a:spcPct val="100000"/>
              </a:lnSpc>
              <a:spcBef>
                <a:spcPts val="725"/>
              </a:spcBef>
              <a:tabLst>
                <a:tab pos="2002155" algn="l"/>
              </a:tabLst>
            </a:pPr>
            <a:r>
              <a:rPr sz="240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16k	22.1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62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Deeper is</a:t>
            </a:r>
            <a:r>
              <a:rPr spc="-55" dirty="0"/>
              <a:t> </a:t>
            </a:r>
            <a:r>
              <a:rPr spc="-25" dirty="0"/>
              <a:t>Better?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8405" y="6079642"/>
            <a:ext cx="76327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"/>
                <a:cs typeface="Arial"/>
              </a:rPr>
              <a:t>Seide, </a:t>
            </a:r>
            <a:r>
              <a:rPr sz="1800" dirty="0">
                <a:latin typeface="Arial"/>
                <a:cs typeface="Arial"/>
              </a:rPr>
              <a:t>Frank, </a:t>
            </a:r>
            <a:r>
              <a:rPr sz="1800" spc="-5" dirty="0">
                <a:latin typeface="Arial"/>
                <a:cs typeface="Arial"/>
              </a:rPr>
              <a:t>Gang Li, and Dong </a:t>
            </a:r>
            <a:r>
              <a:rPr sz="1800" spc="-35" dirty="0">
                <a:latin typeface="Arial"/>
                <a:cs typeface="Arial"/>
              </a:rPr>
              <a:t>Yu. </a:t>
            </a:r>
            <a:r>
              <a:rPr sz="1800" spc="-5" dirty="0">
                <a:latin typeface="Arial"/>
                <a:cs typeface="Arial"/>
              </a:rPr>
              <a:t>"Conversational Speech </a:t>
            </a:r>
            <a:r>
              <a:rPr sz="1800" spc="-10" dirty="0">
                <a:latin typeface="Arial"/>
                <a:cs typeface="Arial"/>
              </a:rPr>
              <a:t>Transcription  </a:t>
            </a:r>
            <a:r>
              <a:rPr sz="1800" spc="-5" dirty="0">
                <a:latin typeface="Arial"/>
                <a:cs typeface="Arial"/>
              </a:rPr>
              <a:t>Using Context-Dependent Deep Neural </a:t>
            </a:r>
            <a:r>
              <a:rPr sz="1800" spc="-10" dirty="0">
                <a:latin typeface="Arial"/>
                <a:cs typeface="Arial"/>
              </a:rPr>
              <a:t>Networks." </a:t>
            </a:r>
            <a:r>
              <a:rPr sz="1800" i="1" spc="-5" dirty="0">
                <a:latin typeface="Arial"/>
                <a:cs typeface="Arial"/>
              </a:rPr>
              <a:t>Interspeech</a:t>
            </a:r>
            <a:r>
              <a:rPr sz="1800" spc="-5" dirty="0">
                <a:latin typeface="Arial"/>
                <a:cs typeface="Arial"/>
              </a:rPr>
              <a:t>.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2011.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0" y="1277111"/>
            <a:ext cx="3942715" cy="4711065"/>
          </a:xfrm>
          <a:custGeom>
            <a:avLst/>
            <a:gdLst/>
            <a:ahLst/>
            <a:cxnLst/>
            <a:rect l="l" t="t" r="r" b="b"/>
            <a:pathLst>
              <a:path w="3942715" h="4711065">
                <a:moveTo>
                  <a:pt x="0" y="4710684"/>
                </a:moveTo>
                <a:lnTo>
                  <a:pt x="3942588" y="4710684"/>
                </a:lnTo>
                <a:lnTo>
                  <a:pt x="3942588" y="0"/>
                </a:lnTo>
                <a:lnTo>
                  <a:pt x="0" y="0"/>
                </a:lnTo>
                <a:lnTo>
                  <a:pt x="0" y="4710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1277111"/>
            <a:ext cx="3942715" cy="4711065"/>
          </a:xfrm>
          <a:custGeom>
            <a:avLst/>
            <a:gdLst/>
            <a:ahLst/>
            <a:cxnLst/>
            <a:rect l="l" t="t" r="r" b="b"/>
            <a:pathLst>
              <a:path w="3942715" h="4711065">
                <a:moveTo>
                  <a:pt x="0" y="4710684"/>
                </a:moveTo>
                <a:lnTo>
                  <a:pt x="3942588" y="4710684"/>
                </a:lnTo>
                <a:lnTo>
                  <a:pt x="3942588" y="0"/>
                </a:lnTo>
                <a:lnTo>
                  <a:pt x="0" y="0"/>
                </a:lnTo>
                <a:lnTo>
                  <a:pt x="0" y="47106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26634" y="3232149"/>
            <a:ext cx="292544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0000FF"/>
                </a:solidFill>
                <a:latin typeface="Calibri"/>
                <a:cs typeface="Calibri"/>
              </a:rPr>
              <a:t>不是更多的参数意味着更好的性能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99160" y="1872995"/>
          <a:ext cx="364426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1814"/>
                <a:gridCol w="1822450"/>
              </a:tblGrid>
              <a:tr h="82296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12115" marR="174625" indent="-1727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24.2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20.4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18.4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17.8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5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7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8300" y="1755722"/>
            <a:ext cx="2766988" cy="2624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10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普遍性定理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5405754" y="4423409"/>
            <a:ext cx="26885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Reference 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for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reason: 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http://neuralnetworksandde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eplearning.com/chap4.html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676" y="1672953"/>
            <a:ext cx="4188460" cy="3728585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915"/>
              </a:spcBef>
            </a:pPr>
            <a:r>
              <a:rPr lang="zh-CN" altLang="en-US" sz="2800" spc="-20" dirty="0" smtClean="0">
                <a:latin typeface="Calibri"/>
                <a:cs typeface="Calibri"/>
              </a:rPr>
              <a:t>任何连续函数 </a:t>
            </a:r>
            <a:r>
              <a:rPr sz="2800" spc="100" dirty="0" smtClean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 dirty="0">
              <a:latin typeface="Calibri"/>
              <a:cs typeface="Calibri"/>
            </a:endParaRPr>
          </a:p>
          <a:p>
            <a:pPr marL="1002665">
              <a:lnSpc>
                <a:spcPct val="100000"/>
              </a:lnSpc>
              <a:spcBef>
                <a:spcPts val="2150"/>
              </a:spcBef>
              <a:tabLst>
                <a:tab pos="1278255" algn="l"/>
                <a:tab pos="2093595" algn="l"/>
              </a:tabLst>
            </a:pPr>
            <a:r>
              <a:rPr sz="3300" i="1" dirty="0">
                <a:latin typeface="Times New Roman"/>
                <a:cs typeface="Times New Roman"/>
              </a:rPr>
              <a:t>f	</a:t>
            </a:r>
            <a:r>
              <a:rPr sz="3300" dirty="0">
                <a:latin typeface="Times New Roman"/>
                <a:cs typeface="Times New Roman"/>
              </a:rPr>
              <a:t>:</a:t>
            </a:r>
            <a:r>
              <a:rPr sz="3300" spc="-200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R</a:t>
            </a:r>
            <a:r>
              <a:rPr sz="3300" i="1" spc="-515" dirty="0">
                <a:latin typeface="Times New Roman"/>
                <a:cs typeface="Times New Roman"/>
              </a:rPr>
              <a:t> </a:t>
            </a:r>
            <a:r>
              <a:rPr sz="2850" i="1" spc="15" baseline="43859" dirty="0">
                <a:latin typeface="Times New Roman"/>
                <a:cs typeface="Times New Roman"/>
              </a:rPr>
              <a:t>N	</a:t>
            </a:r>
            <a:r>
              <a:rPr sz="3300" spc="0" dirty="0">
                <a:latin typeface="Symbol"/>
                <a:cs typeface="Symbol"/>
              </a:rPr>
              <a:t></a:t>
            </a:r>
            <a:r>
              <a:rPr sz="3300" spc="-105" dirty="0">
                <a:latin typeface="Times New Roman"/>
                <a:cs typeface="Times New Roman"/>
              </a:rPr>
              <a:t> </a:t>
            </a:r>
            <a:r>
              <a:rPr sz="3300" i="1" spc="114" dirty="0">
                <a:latin typeface="Times New Roman"/>
                <a:cs typeface="Times New Roman"/>
              </a:rPr>
              <a:t>R</a:t>
            </a:r>
            <a:r>
              <a:rPr sz="2850" spc="172" baseline="43859" dirty="0">
                <a:latin typeface="Times New Roman"/>
                <a:cs typeface="Times New Roman"/>
              </a:rPr>
              <a:t>M</a:t>
            </a:r>
            <a:endParaRPr sz="2850" baseline="43859" dirty="0">
              <a:latin typeface="Times New Roman"/>
              <a:cs typeface="Times New Roman"/>
            </a:endParaRPr>
          </a:p>
          <a:p>
            <a:pPr marL="21590" marR="5080">
              <a:lnSpc>
                <a:spcPct val="100000"/>
              </a:lnSpc>
              <a:spcBef>
                <a:spcPts val="2115"/>
              </a:spcBef>
            </a:pPr>
            <a:r>
              <a:rPr lang="zh-CN" altLang="en-US" sz="2800" spc="-10" dirty="0" smtClean="0">
                <a:latin typeface="Calibri"/>
                <a:cs typeface="Calibri"/>
              </a:rPr>
              <a:t>可以通过一个隐藏层的网络实现</a:t>
            </a:r>
            <a:endParaRPr lang="en-US" altLang="zh-CN" sz="2800" spc="-10" dirty="0" smtClean="0">
              <a:latin typeface="Calibri"/>
              <a:cs typeface="Calibri"/>
            </a:endParaRPr>
          </a:p>
          <a:p>
            <a:pPr marL="21590" marR="5080">
              <a:lnSpc>
                <a:spcPct val="100000"/>
              </a:lnSpc>
              <a:spcBef>
                <a:spcPts val="2115"/>
              </a:spcBef>
            </a:pPr>
            <a:r>
              <a:rPr sz="2800" spc="-10" dirty="0" smtClean="0">
                <a:latin typeface="Calibri"/>
                <a:cs typeface="Calibri"/>
              </a:rPr>
              <a:t>(</a:t>
            </a:r>
            <a:r>
              <a:rPr lang="zh-CN" altLang="en-US" sz="2800" spc="-10" dirty="0" smtClean="0">
                <a:latin typeface="Calibri"/>
                <a:cs typeface="Calibri"/>
              </a:rPr>
              <a:t>给予足够多的隐藏的神经元</a:t>
            </a:r>
            <a:r>
              <a:rPr sz="2800" spc="-15" dirty="0" smtClean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413" y="5854395"/>
            <a:ext cx="79508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5" dirty="0" smtClean="0">
                <a:solidFill>
                  <a:srgbClr val="0000FF"/>
                </a:solidFill>
                <a:latin typeface="Calibri"/>
                <a:cs typeface="Calibri"/>
              </a:rPr>
              <a:t>为什么是“深”神经网络而不是“胖”神经网络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34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Fat </a:t>
            </a:r>
            <a:r>
              <a:rPr dirty="0"/>
              <a:t>+ Short </a:t>
            </a:r>
            <a:r>
              <a:rPr spc="-100" dirty="0"/>
              <a:t>v.s. </a:t>
            </a:r>
            <a:r>
              <a:rPr spc="-5" dirty="0"/>
              <a:t>Thin </a:t>
            </a:r>
            <a:r>
              <a:rPr dirty="0"/>
              <a:t>+</a:t>
            </a:r>
            <a:r>
              <a:rPr spc="85" dirty="0"/>
              <a:t> </a:t>
            </a:r>
            <a:r>
              <a:rPr spc="-90" dirty="0"/>
              <a:t>Tall</a:t>
            </a:r>
          </a:p>
        </p:txBody>
      </p:sp>
      <p:sp>
        <p:nvSpPr>
          <p:cNvPr id="3" name="object 3"/>
          <p:cNvSpPr/>
          <p:nvPr/>
        </p:nvSpPr>
        <p:spPr>
          <a:xfrm>
            <a:off x="5245608" y="5388864"/>
            <a:ext cx="2524125" cy="715010"/>
          </a:xfrm>
          <a:custGeom>
            <a:avLst/>
            <a:gdLst/>
            <a:ahLst/>
            <a:cxnLst/>
            <a:rect l="l" t="t" r="r" b="b"/>
            <a:pathLst>
              <a:path w="2524125" h="715010">
                <a:moveTo>
                  <a:pt x="0" y="714756"/>
                </a:moveTo>
                <a:lnTo>
                  <a:pt x="2523743" y="714756"/>
                </a:lnTo>
                <a:lnTo>
                  <a:pt x="2523743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1452" y="4277867"/>
            <a:ext cx="1967864" cy="715010"/>
          </a:xfrm>
          <a:custGeom>
            <a:avLst/>
            <a:gdLst/>
            <a:ahLst/>
            <a:cxnLst/>
            <a:rect l="l" t="t" r="r" b="b"/>
            <a:pathLst>
              <a:path w="1967865" h="715010">
                <a:moveTo>
                  <a:pt x="0" y="714755"/>
                </a:moveTo>
                <a:lnTo>
                  <a:pt x="1967483" y="714755"/>
                </a:lnTo>
                <a:lnTo>
                  <a:pt x="1967483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21452" y="3176016"/>
            <a:ext cx="1984375" cy="715010"/>
          </a:xfrm>
          <a:custGeom>
            <a:avLst/>
            <a:gdLst/>
            <a:ahLst/>
            <a:cxnLst/>
            <a:rect l="l" t="t" r="r" b="b"/>
            <a:pathLst>
              <a:path w="1984375" h="715010">
                <a:moveTo>
                  <a:pt x="0" y="714755"/>
                </a:moveTo>
                <a:lnTo>
                  <a:pt x="1984248" y="714755"/>
                </a:lnTo>
                <a:lnTo>
                  <a:pt x="1984248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5459" y="1920239"/>
            <a:ext cx="1769745" cy="715010"/>
          </a:xfrm>
          <a:custGeom>
            <a:avLst/>
            <a:gdLst/>
            <a:ahLst/>
            <a:cxnLst/>
            <a:rect l="l" t="t" r="r" b="b"/>
            <a:pathLst>
              <a:path w="1769745" h="715010">
                <a:moveTo>
                  <a:pt x="0" y="714755"/>
                </a:moveTo>
                <a:lnTo>
                  <a:pt x="1769364" y="714755"/>
                </a:lnTo>
                <a:lnTo>
                  <a:pt x="1769364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4771" y="5582411"/>
            <a:ext cx="289560" cy="283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4771" y="5582411"/>
            <a:ext cx="289560" cy="283845"/>
          </a:xfrm>
          <a:custGeom>
            <a:avLst/>
            <a:gdLst/>
            <a:ahLst/>
            <a:cxnLst/>
            <a:rect l="l" t="t" r="r" b="b"/>
            <a:pathLst>
              <a:path w="289560" h="283845">
                <a:moveTo>
                  <a:pt x="0" y="283463"/>
                </a:moveTo>
                <a:lnTo>
                  <a:pt x="289560" y="283463"/>
                </a:lnTo>
                <a:lnTo>
                  <a:pt x="289560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5811" y="5571744"/>
            <a:ext cx="289560" cy="284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5811" y="5571744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7"/>
                </a:moveTo>
                <a:lnTo>
                  <a:pt x="289560" y="284987"/>
                </a:lnTo>
                <a:lnTo>
                  <a:pt x="289560" y="0"/>
                </a:lnTo>
                <a:lnTo>
                  <a:pt x="0" y="0"/>
                </a:lnTo>
                <a:lnTo>
                  <a:pt x="0" y="284987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67039" y="5490715"/>
            <a:ext cx="939165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22630" algn="l"/>
              </a:tabLst>
            </a:pPr>
            <a:r>
              <a:rPr sz="2100" i="1" spc="-105" dirty="0">
                <a:latin typeface="Times New Roman"/>
                <a:cs typeface="Times New Roman"/>
              </a:rPr>
              <a:t>x</a:t>
            </a:r>
            <a:r>
              <a:rPr sz="1800" spc="37" baseline="-25462" dirty="0">
                <a:latin typeface="Times New Roman"/>
                <a:cs typeface="Times New Roman"/>
              </a:rPr>
              <a:t>1</a:t>
            </a:r>
            <a:r>
              <a:rPr sz="1800" baseline="-25462" dirty="0">
                <a:latin typeface="Times New Roman"/>
                <a:cs typeface="Times New Roman"/>
              </a:rPr>
              <a:t>	</a:t>
            </a:r>
            <a:r>
              <a:rPr sz="2100" i="1" spc="30" dirty="0">
                <a:latin typeface="Times New Roman"/>
                <a:cs typeface="Times New Roman"/>
              </a:rPr>
              <a:t>x</a:t>
            </a:r>
            <a:r>
              <a:rPr sz="1800" spc="37" baseline="-25462" dirty="0">
                <a:latin typeface="Times New Roman"/>
                <a:cs typeface="Times New Roman"/>
              </a:rPr>
              <a:t>2</a:t>
            </a:r>
            <a:endParaRPr sz="1800" baseline="-2546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61531" y="5354218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45680" y="5576315"/>
            <a:ext cx="289559" cy="283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45680" y="5576315"/>
            <a:ext cx="289560" cy="283845"/>
          </a:xfrm>
          <a:custGeom>
            <a:avLst/>
            <a:gdLst/>
            <a:ahLst/>
            <a:cxnLst/>
            <a:rect l="l" t="t" r="r" b="b"/>
            <a:pathLst>
              <a:path w="289559" h="283845">
                <a:moveTo>
                  <a:pt x="0" y="283463"/>
                </a:moveTo>
                <a:lnTo>
                  <a:pt x="289559" y="283463"/>
                </a:lnTo>
                <a:lnTo>
                  <a:pt x="289559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96405" y="5481560"/>
            <a:ext cx="26924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i="1" spc="65" dirty="0">
                <a:latin typeface="Times New Roman"/>
                <a:cs typeface="Times New Roman"/>
              </a:rPr>
              <a:t>x</a:t>
            </a:r>
            <a:r>
              <a:rPr sz="1875" spc="0" baseline="-24444" dirty="0">
                <a:latin typeface="Times New Roman"/>
                <a:cs typeface="Times New Roman"/>
              </a:rPr>
              <a:t>N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3476" y="4419600"/>
            <a:ext cx="483108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3476" y="4419600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8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29043" y="4386071"/>
            <a:ext cx="483107" cy="475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29043" y="4386071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4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1314" y="4923282"/>
            <a:ext cx="353060" cy="655955"/>
          </a:xfrm>
          <a:custGeom>
            <a:avLst/>
            <a:gdLst/>
            <a:ahLst/>
            <a:cxnLst/>
            <a:rect l="l" t="t" r="r" b="b"/>
            <a:pathLst>
              <a:path w="353060" h="655954">
                <a:moveTo>
                  <a:pt x="47576" y="62825"/>
                </a:moveTo>
                <a:lnTo>
                  <a:pt x="24688" y="74841"/>
                </a:lnTo>
                <a:lnTo>
                  <a:pt x="329564" y="655701"/>
                </a:lnTo>
                <a:lnTo>
                  <a:pt x="352551" y="643636"/>
                </a:lnTo>
                <a:lnTo>
                  <a:pt x="47576" y="62825"/>
                </a:lnTo>
                <a:close/>
              </a:path>
              <a:path w="353060" h="655954">
                <a:moveTo>
                  <a:pt x="0" y="0"/>
                </a:moveTo>
                <a:lnTo>
                  <a:pt x="1777" y="86868"/>
                </a:lnTo>
                <a:lnTo>
                  <a:pt x="24688" y="74841"/>
                </a:lnTo>
                <a:lnTo>
                  <a:pt x="18669" y="63373"/>
                </a:lnTo>
                <a:lnTo>
                  <a:pt x="41528" y="51308"/>
                </a:lnTo>
                <a:lnTo>
                  <a:pt x="69517" y="51308"/>
                </a:lnTo>
                <a:lnTo>
                  <a:pt x="70485" y="50800"/>
                </a:lnTo>
                <a:lnTo>
                  <a:pt x="0" y="0"/>
                </a:lnTo>
                <a:close/>
              </a:path>
              <a:path w="353060" h="655954">
                <a:moveTo>
                  <a:pt x="41528" y="51308"/>
                </a:moveTo>
                <a:lnTo>
                  <a:pt x="18669" y="63373"/>
                </a:lnTo>
                <a:lnTo>
                  <a:pt x="24688" y="74841"/>
                </a:lnTo>
                <a:lnTo>
                  <a:pt x="47576" y="62825"/>
                </a:lnTo>
                <a:lnTo>
                  <a:pt x="41528" y="51308"/>
                </a:lnTo>
                <a:close/>
              </a:path>
              <a:path w="353060" h="655954">
                <a:moveTo>
                  <a:pt x="69517" y="51308"/>
                </a:moveTo>
                <a:lnTo>
                  <a:pt x="41528" y="51308"/>
                </a:lnTo>
                <a:lnTo>
                  <a:pt x="47576" y="62825"/>
                </a:lnTo>
                <a:lnTo>
                  <a:pt x="69517" y="51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0597" y="4862321"/>
            <a:ext cx="448309" cy="732790"/>
          </a:xfrm>
          <a:custGeom>
            <a:avLst/>
            <a:gdLst/>
            <a:ahLst/>
            <a:cxnLst/>
            <a:rect l="l" t="t" r="r" b="b"/>
            <a:pathLst>
              <a:path w="448309" h="732789">
                <a:moveTo>
                  <a:pt x="51153" y="59901"/>
                </a:moveTo>
                <a:lnTo>
                  <a:pt x="28996" y="73263"/>
                </a:lnTo>
                <a:lnTo>
                  <a:pt x="425957" y="732434"/>
                </a:lnTo>
                <a:lnTo>
                  <a:pt x="448055" y="719073"/>
                </a:lnTo>
                <a:lnTo>
                  <a:pt x="51153" y="59901"/>
                </a:lnTo>
                <a:close/>
              </a:path>
              <a:path w="448309" h="732789">
                <a:moveTo>
                  <a:pt x="0" y="0"/>
                </a:moveTo>
                <a:lnTo>
                  <a:pt x="6857" y="86613"/>
                </a:lnTo>
                <a:lnTo>
                  <a:pt x="28996" y="73263"/>
                </a:lnTo>
                <a:lnTo>
                  <a:pt x="22351" y="62229"/>
                </a:lnTo>
                <a:lnTo>
                  <a:pt x="44450" y="48767"/>
                </a:lnTo>
                <a:lnTo>
                  <a:pt x="69615" y="48767"/>
                </a:lnTo>
                <a:lnTo>
                  <a:pt x="73405" y="46481"/>
                </a:lnTo>
                <a:lnTo>
                  <a:pt x="0" y="0"/>
                </a:lnTo>
                <a:close/>
              </a:path>
              <a:path w="448309" h="732789">
                <a:moveTo>
                  <a:pt x="44450" y="48767"/>
                </a:moveTo>
                <a:lnTo>
                  <a:pt x="22351" y="62229"/>
                </a:lnTo>
                <a:lnTo>
                  <a:pt x="28996" y="73263"/>
                </a:lnTo>
                <a:lnTo>
                  <a:pt x="51153" y="59901"/>
                </a:lnTo>
                <a:lnTo>
                  <a:pt x="44450" y="48767"/>
                </a:lnTo>
                <a:close/>
              </a:path>
              <a:path w="448309" h="732789">
                <a:moveTo>
                  <a:pt x="69615" y="48767"/>
                </a:moveTo>
                <a:lnTo>
                  <a:pt x="44450" y="48767"/>
                </a:lnTo>
                <a:lnTo>
                  <a:pt x="51153" y="59901"/>
                </a:lnTo>
                <a:lnTo>
                  <a:pt x="69615" y="48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56553" y="4894071"/>
            <a:ext cx="1576705" cy="758825"/>
          </a:xfrm>
          <a:custGeom>
            <a:avLst/>
            <a:gdLst/>
            <a:ahLst/>
            <a:cxnLst/>
            <a:rect l="l" t="t" r="r" b="b"/>
            <a:pathLst>
              <a:path w="1576704" h="758825">
                <a:moveTo>
                  <a:pt x="75795" y="23371"/>
                </a:moveTo>
                <a:lnTo>
                  <a:pt x="64678" y="46834"/>
                </a:lnTo>
                <a:lnTo>
                  <a:pt x="1565402" y="758697"/>
                </a:lnTo>
                <a:lnTo>
                  <a:pt x="1576577" y="735291"/>
                </a:lnTo>
                <a:lnTo>
                  <a:pt x="75795" y="23371"/>
                </a:lnTo>
                <a:close/>
              </a:path>
              <a:path w="1576704" h="758825">
                <a:moveTo>
                  <a:pt x="86868" y="0"/>
                </a:moveTo>
                <a:lnTo>
                  <a:pt x="0" y="1777"/>
                </a:lnTo>
                <a:lnTo>
                  <a:pt x="53594" y="70230"/>
                </a:lnTo>
                <a:lnTo>
                  <a:pt x="64678" y="46834"/>
                </a:lnTo>
                <a:lnTo>
                  <a:pt x="52959" y="41275"/>
                </a:lnTo>
                <a:lnTo>
                  <a:pt x="64008" y="17779"/>
                </a:lnTo>
                <a:lnTo>
                  <a:pt x="78444" y="17779"/>
                </a:lnTo>
                <a:lnTo>
                  <a:pt x="86868" y="0"/>
                </a:lnTo>
                <a:close/>
              </a:path>
              <a:path w="1576704" h="758825">
                <a:moveTo>
                  <a:pt x="64008" y="17779"/>
                </a:moveTo>
                <a:lnTo>
                  <a:pt x="52959" y="41275"/>
                </a:lnTo>
                <a:lnTo>
                  <a:pt x="64678" y="46834"/>
                </a:lnTo>
                <a:lnTo>
                  <a:pt x="75795" y="23371"/>
                </a:lnTo>
                <a:lnTo>
                  <a:pt x="64008" y="17779"/>
                </a:lnTo>
                <a:close/>
              </a:path>
              <a:path w="1576704" h="758825">
                <a:moveTo>
                  <a:pt x="78444" y="17779"/>
                </a:moveTo>
                <a:lnTo>
                  <a:pt x="64008" y="17779"/>
                </a:lnTo>
                <a:lnTo>
                  <a:pt x="75795" y="23371"/>
                </a:lnTo>
                <a:lnTo>
                  <a:pt x="78444" y="17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52440" y="4895850"/>
            <a:ext cx="403860" cy="615315"/>
          </a:xfrm>
          <a:custGeom>
            <a:avLst/>
            <a:gdLst/>
            <a:ahLst/>
            <a:cxnLst/>
            <a:rect l="l" t="t" r="r" b="b"/>
            <a:pathLst>
              <a:path w="403860" h="615314">
                <a:moveTo>
                  <a:pt x="350377" y="58213"/>
                </a:moveTo>
                <a:lnTo>
                  <a:pt x="0" y="600837"/>
                </a:lnTo>
                <a:lnTo>
                  <a:pt x="21844" y="614807"/>
                </a:lnTo>
                <a:lnTo>
                  <a:pt x="372214" y="72318"/>
                </a:lnTo>
                <a:lnTo>
                  <a:pt x="350377" y="58213"/>
                </a:lnTo>
                <a:close/>
              </a:path>
              <a:path w="403860" h="615314">
                <a:moveTo>
                  <a:pt x="398254" y="47370"/>
                </a:moveTo>
                <a:lnTo>
                  <a:pt x="357377" y="47370"/>
                </a:lnTo>
                <a:lnTo>
                  <a:pt x="379222" y="61468"/>
                </a:lnTo>
                <a:lnTo>
                  <a:pt x="372214" y="72318"/>
                </a:lnTo>
                <a:lnTo>
                  <a:pt x="393954" y="86360"/>
                </a:lnTo>
                <a:lnTo>
                  <a:pt x="398254" y="47370"/>
                </a:lnTo>
                <a:close/>
              </a:path>
              <a:path w="403860" h="615314">
                <a:moveTo>
                  <a:pt x="357377" y="47370"/>
                </a:moveTo>
                <a:lnTo>
                  <a:pt x="350377" y="58213"/>
                </a:lnTo>
                <a:lnTo>
                  <a:pt x="372214" y="72318"/>
                </a:lnTo>
                <a:lnTo>
                  <a:pt x="379222" y="61468"/>
                </a:lnTo>
                <a:lnTo>
                  <a:pt x="357377" y="47370"/>
                </a:lnTo>
                <a:close/>
              </a:path>
              <a:path w="403860" h="615314">
                <a:moveTo>
                  <a:pt x="403479" y="0"/>
                </a:moveTo>
                <a:lnTo>
                  <a:pt x="328675" y="44195"/>
                </a:lnTo>
                <a:lnTo>
                  <a:pt x="350377" y="58213"/>
                </a:lnTo>
                <a:lnTo>
                  <a:pt x="357377" y="47370"/>
                </a:lnTo>
                <a:lnTo>
                  <a:pt x="398254" y="47370"/>
                </a:lnTo>
                <a:lnTo>
                  <a:pt x="403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77609" y="4862321"/>
            <a:ext cx="794385" cy="650875"/>
          </a:xfrm>
          <a:custGeom>
            <a:avLst/>
            <a:gdLst/>
            <a:ahLst/>
            <a:cxnLst/>
            <a:rect l="l" t="t" r="r" b="b"/>
            <a:pathLst>
              <a:path w="794384" h="650875">
                <a:moveTo>
                  <a:pt x="725859" y="38993"/>
                </a:moveTo>
                <a:lnTo>
                  <a:pt x="0" y="630554"/>
                </a:lnTo>
                <a:lnTo>
                  <a:pt x="16255" y="650620"/>
                </a:lnTo>
                <a:lnTo>
                  <a:pt x="742195" y="59096"/>
                </a:lnTo>
                <a:lnTo>
                  <a:pt x="725859" y="38993"/>
                </a:lnTo>
                <a:close/>
              </a:path>
              <a:path w="794384" h="650875">
                <a:moveTo>
                  <a:pt x="780360" y="30860"/>
                </a:moveTo>
                <a:lnTo>
                  <a:pt x="735838" y="30860"/>
                </a:lnTo>
                <a:lnTo>
                  <a:pt x="752220" y="50926"/>
                </a:lnTo>
                <a:lnTo>
                  <a:pt x="742195" y="59096"/>
                </a:lnTo>
                <a:lnTo>
                  <a:pt x="758570" y="79247"/>
                </a:lnTo>
                <a:lnTo>
                  <a:pt x="780360" y="30860"/>
                </a:lnTo>
                <a:close/>
              </a:path>
              <a:path w="794384" h="650875">
                <a:moveTo>
                  <a:pt x="735838" y="30860"/>
                </a:moveTo>
                <a:lnTo>
                  <a:pt x="725859" y="38993"/>
                </a:lnTo>
                <a:lnTo>
                  <a:pt x="742195" y="59096"/>
                </a:lnTo>
                <a:lnTo>
                  <a:pt x="752220" y="50926"/>
                </a:lnTo>
                <a:lnTo>
                  <a:pt x="735838" y="30860"/>
                </a:lnTo>
                <a:close/>
              </a:path>
              <a:path w="794384" h="650875">
                <a:moveTo>
                  <a:pt x="794258" y="0"/>
                </a:moveTo>
                <a:lnTo>
                  <a:pt x="709548" y="18922"/>
                </a:lnTo>
                <a:lnTo>
                  <a:pt x="725859" y="38993"/>
                </a:lnTo>
                <a:lnTo>
                  <a:pt x="735838" y="30860"/>
                </a:lnTo>
                <a:lnTo>
                  <a:pt x="780360" y="30860"/>
                </a:lnTo>
                <a:lnTo>
                  <a:pt x="794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2140" y="3258311"/>
            <a:ext cx="48463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2140" y="3258311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3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2" y="237743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8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8376" y="3276600"/>
            <a:ext cx="483107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8376" y="3276600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4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5188" y="2005583"/>
            <a:ext cx="483108" cy="475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5188" y="2005583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3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8" y="237743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9231" y="1990344"/>
            <a:ext cx="483108" cy="4770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9231" y="1990344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4" h="477519">
                <a:moveTo>
                  <a:pt x="0" y="238505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8" y="238505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1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5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98515" y="2481833"/>
            <a:ext cx="78105" cy="776605"/>
          </a:xfrm>
          <a:custGeom>
            <a:avLst/>
            <a:gdLst/>
            <a:ahLst/>
            <a:cxnLst/>
            <a:rect l="l" t="t" r="r" b="b"/>
            <a:pathLst>
              <a:path w="78104" h="776604">
                <a:moveTo>
                  <a:pt x="25868" y="77681"/>
                </a:moveTo>
                <a:lnTo>
                  <a:pt x="23749" y="776224"/>
                </a:lnTo>
                <a:lnTo>
                  <a:pt x="49657" y="776224"/>
                </a:lnTo>
                <a:lnTo>
                  <a:pt x="51776" y="77766"/>
                </a:lnTo>
                <a:lnTo>
                  <a:pt x="25868" y="77681"/>
                </a:lnTo>
                <a:close/>
              </a:path>
              <a:path w="78104" h="776604">
                <a:moveTo>
                  <a:pt x="71236" y="64769"/>
                </a:moveTo>
                <a:lnTo>
                  <a:pt x="51815" y="64769"/>
                </a:lnTo>
                <a:lnTo>
                  <a:pt x="51776" y="77766"/>
                </a:lnTo>
                <a:lnTo>
                  <a:pt x="77724" y="77850"/>
                </a:lnTo>
                <a:lnTo>
                  <a:pt x="71236" y="64769"/>
                </a:lnTo>
                <a:close/>
              </a:path>
              <a:path w="78104" h="776604">
                <a:moveTo>
                  <a:pt x="51815" y="64769"/>
                </a:moveTo>
                <a:lnTo>
                  <a:pt x="25908" y="64769"/>
                </a:lnTo>
                <a:lnTo>
                  <a:pt x="25868" y="77681"/>
                </a:lnTo>
                <a:lnTo>
                  <a:pt x="51776" y="77766"/>
                </a:lnTo>
                <a:lnTo>
                  <a:pt x="51815" y="64769"/>
                </a:lnTo>
                <a:close/>
              </a:path>
              <a:path w="78104" h="776604">
                <a:moveTo>
                  <a:pt x="39115" y="0"/>
                </a:moveTo>
                <a:lnTo>
                  <a:pt x="0" y="77596"/>
                </a:lnTo>
                <a:lnTo>
                  <a:pt x="25868" y="77681"/>
                </a:lnTo>
                <a:lnTo>
                  <a:pt x="25908" y="64769"/>
                </a:lnTo>
                <a:lnTo>
                  <a:pt x="71236" y="64769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38265" y="2481833"/>
            <a:ext cx="1130935" cy="805180"/>
          </a:xfrm>
          <a:custGeom>
            <a:avLst/>
            <a:gdLst/>
            <a:ahLst/>
            <a:cxnLst/>
            <a:rect l="l" t="t" r="r" b="b"/>
            <a:pathLst>
              <a:path w="1130934" h="805179">
                <a:moveTo>
                  <a:pt x="70930" y="34300"/>
                </a:moveTo>
                <a:lnTo>
                  <a:pt x="55933" y="55501"/>
                </a:lnTo>
                <a:lnTo>
                  <a:pt x="1115567" y="805179"/>
                </a:lnTo>
                <a:lnTo>
                  <a:pt x="1130554" y="783970"/>
                </a:lnTo>
                <a:lnTo>
                  <a:pt x="70930" y="34300"/>
                </a:lnTo>
                <a:close/>
              </a:path>
              <a:path w="1130934" h="805179">
                <a:moveTo>
                  <a:pt x="0" y="0"/>
                </a:moveTo>
                <a:lnTo>
                  <a:pt x="41021" y="76580"/>
                </a:lnTo>
                <a:lnTo>
                  <a:pt x="55933" y="55501"/>
                </a:lnTo>
                <a:lnTo>
                  <a:pt x="45338" y="48005"/>
                </a:lnTo>
                <a:lnTo>
                  <a:pt x="60325" y="26796"/>
                </a:lnTo>
                <a:lnTo>
                  <a:pt x="76238" y="26796"/>
                </a:lnTo>
                <a:lnTo>
                  <a:pt x="85851" y="13207"/>
                </a:lnTo>
                <a:lnTo>
                  <a:pt x="0" y="0"/>
                </a:lnTo>
                <a:close/>
              </a:path>
              <a:path w="1130934" h="805179">
                <a:moveTo>
                  <a:pt x="60325" y="26796"/>
                </a:moveTo>
                <a:lnTo>
                  <a:pt x="45338" y="48005"/>
                </a:lnTo>
                <a:lnTo>
                  <a:pt x="55933" y="55501"/>
                </a:lnTo>
                <a:lnTo>
                  <a:pt x="70930" y="34300"/>
                </a:lnTo>
                <a:lnTo>
                  <a:pt x="60325" y="26796"/>
                </a:lnTo>
                <a:close/>
              </a:path>
              <a:path w="1130934" h="805179">
                <a:moveTo>
                  <a:pt x="76238" y="26796"/>
                </a:moveTo>
                <a:lnTo>
                  <a:pt x="60325" y="26796"/>
                </a:lnTo>
                <a:lnTo>
                  <a:pt x="70930" y="34300"/>
                </a:lnTo>
                <a:lnTo>
                  <a:pt x="76238" y="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14336" y="2468117"/>
            <a:ext cx="78105" cy="808990"/>
          </a:xfrm>
          <a:custGeom>
            <a:avLst/>
            <a:gdLst/>
            <a:ahLst/>
            <a:cxnLst/>
            <a:rect l="l" t="t" r="r" b="b"/>
            <a:pathLst>
              <a:path w="78104" h="808989">
                <a:moveTo>
                  <a:pt x="51833" y="77512"/>
                </a:moveTo>
                <a:lnTo>
                  <a:pt x="25926" y="77808"/>
                </a:lnTo>
                <a:lnTo>
                  <a:pt x="34163" y="808990"/>
                </a:lnTo>
                <a:lnTo>
                  <a:pt x="60071" y="808609"/>
                </a:lnTo>
                <a:lnTo>
                  <a:pt x="51833" y="77512"/>
                </a:lnTo>
                <a:close/>
              </a:path>
              <a:path w="78104" h="808989">
                <a:moveTo>
                  <a:pt x="37973" y="0"/>
                </a:moveTo>
                <a:lnTo>
                  <a:pt x="0" y="78105"/>
                </a:lnTo>
                <a:lnTo>
                  <a:pt x="25926" y="77808"/>
                </a:lnTo>
                <a:lnTo>
                  <a:pt x="25781" y="64897"/>
                </a:lnTo>
                <a:lnTo>
                  <a:pt x="71251" y="64643"/>
                </a:lnTo>
                <a:lnTo>
                  <a:pt x="37973" y="0"/>
                </a:lnTo>
                <a:close/>
              </a:path>
              <a:path w="78104" h="808989">
                <a:moveTo>
                  <a:pt x="51689" y="64643"/>
                </a:moveTo>
                <a:lnTo>
                  <a:pt x="25781" y="64897"/>
                </a:lnTo>
                <a:lnTo>
                  <a:pt x="25926" y="77808"/>
                </a:lnTo>
                <a:lnTo>
                  <a:pt x="51833" y="77512"/>
                </a:lnTo>
                <a:lnTo>
                  <a:pt x="51689" y="64643"/>
                </a:lnTo>
                <a:close/>
              </a:path>
              <a:path w="78104" h="808989">
                <a:moveTo>
                  <a:pt x="71251" y="64643"/>
                </a:moveTo>
                <a:lnTo>
                  <a:pt x="51689" y="64643"/>
                </a:lnTo>
                <a:lnTo>
                  <a:pt x="51833" y="77512"/>
                </a:lnTo>
                <a:lnTo>
                  <a:pt x="77724" y="77216"/>
                </a:lnTo>
                <a:lnTo>
                  <a:pt x="71251" y="64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7725" y="2468117"/>
            <a:ext cx="1123950" cy="801370"/>
          </a:xfrm>
          <a:custGeom>
            <a:avLst/>
            <a:gdLst/>
            <a:ahLst/>
            <a:cxnLst/>
            <a:rect l="l" t="t" r="r" b="b"/>
            <a:pathLst>
              <a:path w="1123950" h="801370">
                <a:moveTo>
                  <a:pt x="1052923" y="34285"/>
                </a:moveTo>
                <a:lnTo>
                  <a:pt x="0" y="779907"/>
                </a:lnTo>
                <a:lnTo>
                  <a:pt x="14986" y="800989"/>
                </a:lnTo>
                <a:lnTo>
                  <a:pt x="1067948" y="55465"/>
                </a:lnTo>
                <a:lnTo>
                  <a:pt x="1052923" y="34285"/>
                </a:lnTo>
                <a:close/>
              </a:path>
              <a:path w="1123950" h="801370">
                <a:moveTo>
                  <a:pt x="1109513" y="26797"/>
                </a:moveTo>
                <a:lnTo>
                  <a:pt x="1063498" y="26797"/>
                </a:lnTo>
                <a:lnTo>
                  <a:pt x="1078483" y="48006"/>
                </a:lnTo>
                <a:lnTo>
                  <a:pt x="1067948" y="55465"/>
                </a:lnTo>
                <a:lnTo>
                  <a:pt x="1082928" y="76581"/>
                </a:lnTo>
                <a:lnTo>
                  <a:pt x="1109513" y="26797"/>
                </a:lnTo>
                <a:close/>
              </a:path>
              <a:path w="1123950" h="801370">
                <a:moveTo>
                  <a:pt x="1063498" y="26797"/>
                </a:moveTo>
                <a:lnTo>
                  <a:pt x="1052923" y="34285"/>
                </a:lnTo>
                <a:lnTo>
                  <a:pt x="1067948" y="55465"/>
                </a:lnTo>
                <a:lnTo>
                  <a:pt x="1078483" y="48006"/>
                </a:lnTo>
                <a:lnTo>
                  <a:pt x="1063498" y="26797"/>
                </a:lnTo>
                <a:close/>
              </a:path>
              <a:path w="1123950" h="801370">
                <a:moveTo>
                  <a:pt x="1123823" y="0"/>
                </a:moveTo>
                <a:lnTo>
                  <a:pt x="1037971" y="13208"/>
                </a:lnTo>
                <a:lnTo>
                  <a:pt x="1052923" y="34285"/>
                </a:lnTo>
                <a:lnTo>
                  <a:pt x="1063498" y="26797"/>
                </a:lnTo>
                <a:lnTo>
                  <a:pt x="1109513" y="26797"/>
                </a:lnTo>
                <a:lnTo>
                  <a:pt x="1123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111366" y="6131153"/>
            <a:ext cx="783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Deep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06389" y="1607058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4" h="398144">
                <a:moveTo>
                  <a:pt x="25881" y="77385"/>
                </a:moveTo>
                <a:lnTo>
                  <a:pt x="18923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4" h="398144">
                <a:moveTo>
                  <a:pt x="70996" y="64515"/>
                </a:moveTo>
                <a:lnTo>
                  <a:pt x="26162" y="64515"/>
                </a:lnTo>
                <a:lnTo>
                  <a:pt x="52070" y="65024"/>
                </a:lnTo>
                <a:lnTo>
                  <a:pt x="51788" y="77936"/>
                </a:lnTo>
                <a:lnTo>
                  <a:pt x="77597" y="78486"/>
                </a:lnTo>
                <a:lnTo>
                  <a:pt x="70996" y="64515"/>
                </a:lnTo>
                <a:close/>
              </a:path>
              <a:path w="78104" h="398144">
                <a:moveTo>
                  <a:pt x="26162" y="64515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70" y="65024"/>
                </a:lnTo>
                <a:lnTo>
                  <a:pt x="26162" y="64515"/>
                </a:lnTo>
                <a:close/>
              </a:path>
              <a:path w="78104" h="398144">
                <a:moveTo>
                  <a:pt x="40512" y="0"/>
                </a:moveTo>
                <a:lnTo>
                  <a:pt x="0" y="76834"/>
                </a:lnTo>
                <a:lnTo>
                  <a:pt x="25881" y="77385"/>
                </a:lnTo>
                <a:lnTo>
                  <a:pt x="26162" y="64515"/>
                </a:lnTo>
                <a:lnTo>
                  <a:pt x="70996" y="64515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9577" y="1593341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4" h="398144">
                <a:moveTo>
                  <a:pt x="25881" y="77385"/>
                </a:moveTo>
                <a:lnTo>
                  <a:pt x="18923" y="397002"/>
                </a:lnTo>
                <a:lnTo>
                  <a:pt x="44830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4" h="398144">
                <a:moveTo>
                  <a:pt x="70996" y="64516"/>
                </a:moveTo>
                <a:lnTo>
                  <a:pt x="26162" y="64516"/>
                </a:lnTo>
                <a:lnTo>
                  <a:pt x="52070" y="65024"/>
                </a:lnTo>
                <a:lnTo>
                  <a:pt x="51788" y="77936"/>
                </a:lnTo>
                <a:lnTo>
                  <a:pt x="77597" y="78486"/>
                </a:lnTo>
                <a:lnTo>
                  <a:pt x="70996" y="64516"/>
                </a:lnTo>
                <a:close/>
              </a:path>
              <a:path w="78104" h="398144">
                <a:moveTo>
                  <a:pt x="26162" y="64516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70" y="65024"/>
                </a:lnTo>
                <a:lnTo>
                  <a:pt x="26162" y="64516"/>
                </a:lnTo>
                <a:close/>
              </a:path>
              <a:path w="78104" h="398144">
                <a:moveTo>
                  <a:pt x="40513" y="0"/>
                </a:moveTo>
                <a:lnTo>
                  <a:pt x="0" y="76835"/>
                </a:lnTo>
                <a:lnTo>
                  <a:pt x="25881" y="77385"/>
                </a:lnTo>
                <a:lnTo>
                  <a:pt x="26162" y="64516"/>
                </a:lnTo>
                <a:lnTo>
                  <a:pt x="70996" y="64516"/>
                </a:lnTo>
                <a:lnTo>
                  <a:pt x="40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2711" y="4294632"/>
            <a:ext cx="4495800" cy="715010"/>
          </a:xfrm>
          <a:custGeom>
            <a:avLst/>
            <a:gdLst/>
            <a:ahLst/>
            <a:cxnLst/>
            <a:rect l="l" t="t" r="r" b="b"/>
            <a:pathLst>
              <a:path w="4495800" h="715010">
                <a:moveTo>
                  <a:pt x="0" y="714756"/>
                </a:moveTo>
                <a:lnTo>
                  <a:pt x="4495800" y="714756"/>
                </a:lnTo>
                <a:lnTo>
                  <a:pt x="4495800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3811" y="3083051"/>
            <a:ext cx="2018030" cy="715010"/>
          </a:xfrm>
          <a:custGeom>
            <a:avLst/>
            <a:gdLst/>
            <a:ahLst/>
            <a:cxnLst/>
            <a:rect l="l" t="t" r="r" b="b"/>
            <a:pathLst>
              <a:path w="2018029" h="715010">
                <a:moveTo>
                  <a:pt x="0" y="714756"/>
                </a:moveTo>
                <a:lnTo>
                  <a:pt x="2017776" y="714756"/>
                </a:lnTo>
                <a:lnTo>
                  <a:pt x="2017776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3875" y="5506211"/>
            <a:ext cx="2565400" cy="492759"/>
          </a:xfrm>
          <a:custGeom>
            <a:avLst/>
            <a:gdLst/>
            <a:ahLst/>
            <a:cxnLst/>
            <a:rect l="l" t="t" r="r" b="b"/>
            <a:pathLst>
              <a:path w="2565400" h="492760">
                <a:moveTo>
                  <a:pt x="0" y="492251"/>
                </a:moveTo>
                <a:lnTo>
                  <a:pt x="2564892" y="492251"/>
                </a:lnTo>
                <a:lnTo>
                  <a:pt x="2564892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1788" y="4425696"/>
            <a:ext cx="483107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1788" y="4425696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3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3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7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70660" y="5609844"/>
            <a:ext cx="289559" cy="2849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70660" y="5609844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7"/>
                </a:moveTo>
                <a:lnTo>
                  <a:pt x="289559" y="284987"/>
                </a:lnTo>
                <a:lnTo>
                  <a:pt x="289559" y="0"/>
                </a:lnTo>
                <a:lnTo>
                  <a:pt x="0" y="0"/>
                </a:lnTo>
                <a:lnTo>
                  <a:pt x="0" y="284987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71700" y="5599176"/>
            <a:ext cx="289560" cy="284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71700" y="5599176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8"/>
                </a:moveTo>
                <a:lnTo>
                  <a:pt x="289560" y="284988"/>
                </a:lnTo>
                <a:lnTo>
                  <a:pt x="289560" y="0"/>
                </a:lnTo>
                <a:lnTo>
                  <a:pt x="0" y="0"/>
                </a:lnTo>
                <a:lnTo>
                  <a:pt x="0" y="2849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522928" y="5518144"/>
            <a:ext cx="93916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2630" algn="l"/>
              </a:tabLst>
            </a:pPr>
            <a:r>
              <a:rPr sz="2100" i="1" spc="-105" dirty="0">
                <a:latin typeface="Times New Roman"/>
                <a:cs typeface="Times New Roman"/>
              </a:rPr>
              <a:t>x</a:t>
            </a:r>
            <a:r>
              <a:rPr sz="1875" baseline="-24444" dirty="0">
                <a:latin typeface="Times New Roman"/>
                <a:cs typeface="Times New Roman"/>
              </a:rPr>
              <a:t>1	</a:t>
            </a:r>
            <a:r>
              <a:rPr sz="2100" i="1" spc="30" dirty="0">
                <a:latin typeface="Times New Roman"/>
                <a:cs typeface="Times New Roman"/>
              </a:rPr>
              <a:t>x</a:t>
            </a:r>
            <a:r>
              <a:rPr sz="1875" baseline="-24444" dirty="0">
                <a:latin typeface="Times New Roman"/>
                <a:cs typeface="Times New Roman"/>
              </a:rPr>
              <a:t>2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17419" y="538256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403091" y="5603747"/>
            <a:ext cx="288036" cy="2834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03091" y="5603747"/>
            <a:ext cx="288290" cy="283845"/>
          </a:xfrm>
          <a:custGeom>
            <a:avLst/>
            <a:gdLst/>
            <a:ahLst/>
            <a:cxnLst/>
            <a:rect l="l" t="t" r="r" b="b"/>
            <a:pathLst>
              <a:path w="288289" h="283845">
                <a:moveTo>
                  <a:pt x="0" y="283463"/>
                </a:moveTo>
                <a:lnTo>
                  <a:pt x="288036" y="283463"/>
                </a:lnTo>
                <a:lnTo>
                  <a:pt x="288036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453818" y="5510517"/>
            <a:ext cx="26924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i="1" spc="65" dirty="0">
                <a:latin typeface="Times New Roman"/>
                <a:cs typeface="Times New Roman"/>
              </a:rPr>
              <a:t>x</a:t>
            </a:r>
            <a:r>
              <a:rPr sz="1875" spc="0" baseline="-24444" dirty="0">
                <a:latin typeface="Times New Roman"/>
                <a:cs typeface="Times New Roman"/>
              </a:rPr>
              <a:t>N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97023" y="4445508"/>
            <a:ext cx="483107" cy="47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97023" y="4445508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5" h="477520">
                <a:moveTo>
                  <a:pt x="0" y="238506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7" y="238506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2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42132" y="4433315"/>
            <a:ext cx="484631" cy="475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42132" y="4433315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3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1" y="237743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7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73935" y="3176016"/>
            <a:ext cx="484631" cy="4770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73935" y="3176016"/>
            <a:ext cx="485140" cy="477520"/>
          </a:xfrm>
          <a:custGeom>
            <a:avLst/>
            <a:gdLst/>
            <a:ahLst/>
            <a:cxnLst/>
            <a:rect l="l" t="t" r="r" b="b"/>
            <a:pathLst>
              <a:path w="485139" h="477520">
                <a:moveTo>
                  <a:pt x="0" y="238506"/>
                </a:moveTo>
                <a:lnTo>
                  <a:pt x="4921" y="190445"/>
                </a:lnTo>
                <a:lnTo>
                  <a:pt x="19038" y="145678"/>
                </a:lnTo>
                <a:lnTo>
                  <a:pt x="41375" y="105165"/>
                </a:lnTo>
                <a:lnTo>
                  <a:pt x="70961" y="69865"/>
                </a:lnTo>
                <a:lnTo>
                  <a:pt x="106821" y="40739"/>
                </a:lnTo>
                <a:lnTo>
                  <a:pt x="147982" y="18746"/>
                </a:lnTo>
                <a:lnTo>
                  <a:pt x="193472" y="4846"/>
                </a:lnTo>
                <a:lnTo>
                  <a:pt x="242315" y="0"/>
                </a:lnTo>
                <a:lnTo>
                  <a:pt x="291159" y="4846"/>
                </a:lnTo>
                <a:lnTo>
                  <a:pt x="336649" y="18746"/>
                </a:lnTo>
                <a:lnTo>
                  <a:pt x="377810" y="40739"/>
                </a:lnTo>
                <a:lnTo>
                  <a:pt x="413670" y="69865"/>
                </a:lnTo>
                <a:lnTo>
                  <a:pt x="443256" y="105165"/>
                </a:lnTo>
                <a:lnTo>
                  <a:pt x="465593" y="145678"/>
                </a:lnTo>
                <a:lnTo>
                  <a:pt x="479710" y="190445"/>
                </a:lnTo>
                <a:lnTo>
                  <a:pt x="484631" y="238506"/>
                </a:lnTo>
                <a:lnTo>
                  <a:pt x="479710" y="286566"/>
                </a:lnTo>
                <a:lnTo>
                  <a:pt x="465593" y="331333"/>
                </a:lnTo>
                <a:lnTo>
                  <a:pt x="443256" y="371846"/>
                </a:lnTo>
                <a:lnTo>
                  <a:pt x="413670" y="407146"/>
                </a:lnTo>
                <a:lnTo>
                  <a:pt x="377810" y="436272"/>
                </a:lnTo>
                <a:lnTo>
                  <a:pt x="336649" y="458265"/>
                </a:lnTo>
                <a:lnTo>
                  <a:pt x="291159" y="472165"/>
                </a:lnTo>
                <a:lnTo>
                  <a:pt x="242315" y="477012"/>
                </a:lnTo>
                <a:lnTo>
                  <a:pt x="193472" y="472165"/>
                </a:lnTo>
                <a:lnTo>
                  <a:pt x="147982" y="458265"/>
                </a:lnTo>
                <a:lnTo>
                  <a:pt x="106821" y="436272"/>
                </a:lnTo>
                <a:lnTo>
                  <a:pt x="70961" y="407146"/>
                </a:lnTo>
                <a:lnTo>
                  <a:pt x="41375" y="371846"/>
                </a:lnTo>
                <a:lnTo>
                  <a:pt x="19038" y="331333"/>
                </a:lnTo>
                <a:lnTo>
                  <a:pt x="4921" y="286566"/>
                </a:lnTo>
                <a:lnTo>
                  <a:pt x="0" y="2385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87979" y="3162300"/>
            <a:ext cx="483107" cy="4770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87979" y="3162300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5" h="477520">
                <a:moveTo>
                  <a:pt x="0" y="238505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7" y="238505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2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5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56003" y="4901946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5" h="708660">
                <a:moveTo>
                  <a:pt x="51815" y="64769"/>
                </a:moveTo>
                <a:lnTo>
                  <a:pt x="25908" y="64769"/>
                </a:lnTo>
                <a:lnTo>
                  <a:pt x="25908" y="708228"/>
                </a:lnTo>
                <a:lnTo>
                  <a:pt x="51815" y="708228"/>
                </a:lnTo>
                <a:lnTo>
                  <a:pt x="51815" y="64769"/>
                </a:lnTo>
                <a:close/>
              </a:path>
              <a:path w="78105" h="70866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708660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01239" y="4892802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5" h="708660">
                <a:moveTo>
                  <a:pt x="51816" y="64770"/>
                </a:moveTo>
                <a:lnTo>
                  <a:pt x="25908" y="64770"/>
                </a:lnTo>
                <a:lnTo>
                  <a:pt x="25908" y="708228"/>
                </a:lnTo>
                <a:lnTo>
                  <a:pt x="51816" y="708228"/>
                </a:lnTo>
                <a:lnTo>
                  <a:pt x="51816" y="64770"/>
                </a:lnTo>
                <a:close/>
              </a:path>
              <a:path w="78105" h="70866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708660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26535" y="4908041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4" h="708660">
                <a:moveTo>
                  <a:pt x="51815" y="64769"/>
                </a:moveTo>
                <a:lnTo>
                  <a:pt x="25908" y="64769"/>
                </a:lnTo>
                <a:lnTo>
                  <a:pt x="25908" y="708228"/>
                </a:lnTo>
                <a:lnTo>
                  <a:pt x="51815" y="708228"/>
                </a:lnTo>
                <a:lnTo>
                  <a:pt x="51815" y="64769"/>
                </a:lnTo>
                <a:close/>
              </a:path>
              <a:path w="78104" h="70866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08660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40101" y="4923282"/>
            <a:ext cx="1171575" cy="699135"/>
          </a:xfrm>
          <a:custGeom>
            <a:avLst/>
            <a:gdLst/>
            <a:ahLst/>
            <a:cxnLst/>
            <a:rect l="l" t="t" r="r" b="b"/>
            <a:pathLst>
              <a:path w="1171575" h="699135">
                <a:moveTo>
                  <a:pt x="73515" y="28435"/>
                </a:moveTo>
                <a:lnTo>
                  <a:pt x="60344" y="50681"/>
                </a:lnTo>
                <a:lnTo>
                  <a:pt x="1157986" y="699020"/>
                </a:lnTo>
                <a:lnTo>
                  <a:pt x="1171067" y="676719"/>
                </a:lnTo>
                <a:lnTo>
                  <a:pt x="73515" y="28435"/>
                </a:lnTo>
                <a:close/>
              </a:path>
              <a:path w="1171575" h="699135">
                <a:moveTo>
                  <a:pt x="0" y="0"/>
                </a:moveTo>
                <a:lnTo>
                  <a:pt x="47117" y="73025"/>
                </a:lnTo>
                <a:lnTo>
                  <a:pt x="60344" y="50681"/>
                </a:lnTo>
                <a:lnTo>
                  <a:pt x="49149" y="44069"/>
                </a:lnTo>
                <a:lnTo>
                  <a:pt x="62356" y="21844"/>
                </a:lnTo>
                <a:lnTo>
                  <a:pt x="77417" y="21844"/>
                </a:lnTo>
                <a:lnTo>
                  <a:pt x="86741" y="6096"/>
                </a:lnTo>
                <a:lnTo>
                  <a:pt x="0" y="0"/>
                </a:lnTo>
                <a:close/>
              </a:path>
              <a:path w="1171575" h="699135">
                <a:moveTo>
                  <a:pt x="62356" y="21844"/>
                </a:moveTo>
                <a:lnTo>
                  <a:pt x="49149" y="44069"/>
                </a:lnTo>
                <a:lnTo>
                  <a:pt x="60344" y="50681"/>
                </a:lnTo>
                <a:lnTo>
                  <a:pt x="73515" y="28435"/>
                </a:lnTo>
                <a:lnTo>
                  <a:pt x="62356" y="21844"/>
                </a:lnTo>
                <a:close/>
              </a:path>
              <a:path w="1171575" h="699135">
                <a:moveTo>
                  <a:pt x="77417" y="21844"/>
                </a:moveTo>
                <a:lnTo>
                  <a:pt x="62356" y="21844"/>
                </a:lnTo>
                <a:lnTo>
                  <a:pt x="73515" y="28435"/>
                </a:lnTo>
                <a:lnTo>
                  <a:pt x="77417" y="21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0105" y="4899025"/>
            <a:ext cx="1956435" cy="754380"/>
          </a:xfrm>
          <a:custGeom>
            <a:avLst/>
            <a:gdLst/>
            <a:ahLst/>
            <a:cxnLst/>
            <a:rect l="l" t="t" r="r" b="b"/>
            <a:pathLst>
              <a:path w="1956435" h="754379">
                <a:moveTo>
                  <a:pt x="77267" y="24233"/>
                </a:moveTo>
                <a:lnTo>
                  <a:pt x="68175" y="48463"/>
                </a:lnTo>
                <a:lnTo>
                  <a:pt x="1947036" y="753884"/>
                </a:lnTo>
                <a:lnTo>
                  <a:pt x="1956181" y="729627"/>
                </a:lnTo>
                <a:lnTo>
                  <a:pt x="77267" y="24233"/>
                </a:lnTo>
                <a:close/>
              </a:path>
              <a:path w="1956435" h="754379">
                <a:moveTo>
                  <a:pt x="86360" y="0"/>
                </a:moveTo>
                <a:lnTo>
                  <a:pt x="0" y="9017"/>
                </a:lnTo>
                <a:lnTo>
                  <a:pt x="59055" y="72770"/>
                </a:lnTo>
                <a:lnTo>
                  <a:pt x="68175" y="48463"/>
                </a:lnTo>
                <a:lnTo>
                  <a:pt x="56133" y="43942"/>
                </a:lnTo>
                <a:lnTo>
                  <a:pt x="65150" y="19685"/>
                </a:lnTo>
                <a:lnTo>
                  <a:pt x="78973" y="19685"/>
                </a:lnTo>
                <a:lnTo>
                  <a:pt x="86360" y="0"/>
                </a:lnTo>
                <a:close/>
              </a:path>
              <a:path w="1956435" h="754379">
                <a:moveTo>
                  <a:pt x="65150" y="19685"/>
                </a:moveTo>
                <a:lnTo>
                  <a:pt x="56133" y="43942"/>
                </a:lnTo>
                <a:lnTo>
                  <a:pt x="68175" y="48463"/>
                </a:lnTo>
                <a:lnTo>
                  <a:pt x="77267" y="24233"/>
                </a:lnTo>
                <a:lnTo>
                  <a:pt x="65150" y="19685"/>
                </a:lnTo>
                <a:close/>
              </a:path>
              <a:path w="1956435" h="754379">
                <a:moveTo>
                  <a:pt x="78973" y="19685"/>
                </a:moveTo>
                <a:lnTo>
                  <a:pt x="65150" y="19685"/>
                </a:lnTo>
                <a:lnTo>
                  <a:pt x="77267" y="24233"/>
                </a:lnTo>
                <a:lnTo>
                  <a:pt x="78973" y="19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88769" y="4923282"/>
            <a:ext cx="750570" cy="740410"/>
          </a:xfrm>
          <a:custGeom>
            <a:avLst/>
            <a:gdLst/>
            <a:ahLst/>
            <a:cxnLst/>
            <a:rect l="l" t="t" r="r" b="b"/>
            <a:pathLst>
              <a:path w="750569" h="740410">
                <a:moveTo>
                  <a:pt x="685863" y="45402"/>
                </a:moveTo>
                <a:lnTo>
                  <a:pt x="0" y="721855"/>
                </a:lnTo>
                <a:lnTo>
                  <a:pt x="18288" y="740295"/>
                </a:lnTo>
                <a:lnTo>
                  <a:pt x="704087" y="63881"/>
                </a:lnTo>
                <a:lnTo>
                  <a:pt x="685863" y="45402"/>
                </a:lnTo>
                <a:close/>
              </a:path>
              <a:path w="750569" h="740410">
                <a:moveTo>
                  <a:pt x="737928" y="36322"/>
                </a:moveTo>
                <a:lnTo>
                  <a:pt x="695071" y="36322"/>
                </a:lnTo>
                <a:lnTo>
                  <a:pt x="713359" y="54737"/>
                </a:lnTo>
                <a:lnTo>
                  <a:pt x="704087" y="63881"/>
                </a:lnTo>
                <a:lnTo>
                  <a:pt x="722249" y="82296"/>
                </a:lnTo>
                <a:lnTo>
                  <a:pt x="737928" y="36322"/>
                </a:lnTo>
                <a:close/>
              </a:path>
              <a:path w="750569" h="740410">
                <a:moveTo>
                  <a:pt x="695071" y="36322"/>
                </a:moveTo>
                <a:lnTo>
                  <a:pt x="685863" y="45402"/>
                </a:lnTo>
                <a:lnTo>
                  <a:pt x="704087" y="63881"/>
                </a:lnTo>
                <a:lnTo>
                  <a:pt x="713359" y="54737"/>
                </a:lnTo>
                <a:lnTo>
                  <a:pt x="695071" y="36322"/>
                </a:lnTo>
                <a:close/>
              </a:path>
              <a:path w="750569" h="740410">
                <a:moveTo>
                  <a:pt x="750316" y="0"/>
                </a:moveTo>
                <a:lnTo>
                  <a:pt x="667638" y="26924"/>
                </a:lnTo>
                <a:lnTo>
                  <a:pt x="685863" y="45402"/>
                </a:lnTo>
                <a:lnTo>
                  <a:pt x="695071" y="36322"/>
                </a:lnTo>
                <a:lnTo>
                  <a:pt x="737928" y="36322"/>
                </a:lnTo>
                <a:lnTo>
                  <a:pt x="75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26132" y="4909565"/>
            <a:ext cx="1259205" cy="725170"/>
          </a:xfrm>
          <a:custGeom>
            <a:avLst/>
            <a:gdLst/>
            <a:ahLst/>
            <a:cxnLst/>
            <a:rect l="l" t="t" r="r" b="b"/>
            <a:pathLst>
              <a:path w="1259204" h="725170">
                <a:moveTo>
                  <a:pt x="1185309" y="27252"/>
                </a:moveTo>
                <a:lnTo>
                  <a:pt x="0" y="702119"/>
                </a:lnTo>
                <a:lnTo>
                  <a:pt x="12700" y="724636"/>
                </a:lnTo>
                <a:lnTo>
                  <a:pt x="1198118" y="49742"/>
                </a:lnTo>
                <a:lnTo>
                  <a:pt x="1185309" y="27252"/>
                </a:lnTo>
                <a:close/>
              </a:path>
              <a:path w="1259204" h="725170">
                <a:moveTo>
                  <a:pt x="1245295" y="20827"/>
                </a:moveTo>
                <a:lnTo>
                  <a:pt x="1196594" y="20827"/>
                </a:lnTo>
                <a:lnTo>
                  <a:pt x="1209420" y="43306"/>
                </a:lnTo>
                <a:lnTo>
                  <a:pt x="1198118" y="49742"/>
                </a:lnTo>
                <a:lnTo>
                  <a:pt x="1210945" y="72262"/>
                </a:lnTo>
                <a:lnTo>
                  <a:pt x="1245295" y="20827"/>
                </a:lnTo>
                <a:close/>
              </a:path>
              <a:path w="1259204" h="725170">
                <a:moveTo>
                  <a:pt x="1196594" y="20827"/>
                </a:moveTo>
                <a:lnTo>
                  <a:pt x="1185309" y="27252"/>
                </a:lnTo>
                <a:lnTo>
                  <a:pt x="1198118" y="49742"/>
                </a:lnTo>
                <a:lnTo>
                  <a:pt x="1209420" y="43306"/>
                </a:lnTo>
                <a:lnTo>
                  <a:pt x="1196594" y="20827"/>
                </a:lnTo>
                <a:close/>
              </a:path>
              <a:path w="1259204" h="725170">
                <a:moveTo>
                  <a:pt x="1259205" y="0"/>
                </a:moveTo>
                <a:lnTo>
                  <a:pt x="1172464" y="4698"/>
                </a:lnTo>
                <a:lnTo>
                  <a:pt x="1185309" y="27252"/>
                </a:lnTo>
                <a:lnTo>
                  <a:pt x="1196594" y="20827"/>
                </a:lnTo>
                <a:lnTo>
                  <a:pt x="1245295" y="20827"/>
                </a:lnTo>
                <a:lnTo>
                  <a:pt x="1259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4866" y="4901946"/>
            <a:ext cx="674370" cy="730250"/>
          </a:xfrm>
          <a:custGeom>
            <a:avLst/>
            <a:gdLst/>
            <a:ahLst/>
            <a:cxnLst/>
            <a:rect l="l" t="t" r="r" b="b"/>
            <a:pathLst>
              <a:path w="674369" h="730250">
                <a:moveTo>
                  <a:pt x="62235" y="48381"/>
                </a:moveTo>
                <a:lnTo>
                  <a:pt x="43117" y="65970"/>
                </a:lnTo>
                <a:lnTo>
                  <a:pt x="654811" y="729957"/>
                </a:lnTo>
                <a:lnTo>
                  <a:pt x="673861" y="712393"/>
                </a:lnTo>
                <a:lnTo>
                  <a:pt x="62235" y="48381"/>
                </a:lnTo>
                <a:close/>
              </a:path>
              <a:path w="674369" h="730250">
                <a:moveTo>
                  <a:pt x="0" y="0"/>
                </a:moveTo>
                <a:lnTo>
                  <a:pt x="24130" y="83438"/>
                </a:lnTo>
                <a:lnTo>
                  <a:pt x="43117" y="65970"/>
                </a:lnTo>
                <a:lnTo>
                  <a:pt x="34290" y="56387"/>
                </a:lnTo>
                <a:lnTo>
                  <a:pt x="53466" y="38861"/>
                </a:lnTo>
                <a:lnTo>
                  <a:pt x="72583" y="38861"/>
                </a:lnTo>
                <a:lnTo>
                  <a:pt x="81279" y="30860"/>
                </a:lnTo>
                <a:lnTo>
                  <a:pt x="0" y="0"/>
                </a:lnTo>
                <a:close/>
              </a:path>
              <a:path w="674369" h="730250">
                <a:moveTo>
                  <a:pt x="53466" y="38861"/>
                </a:moveTo>
                <a:lnTo>
                  <a:pt x="34290" y="56387"/>
                </a:lnTo>
                <a:lnTo>
                  <a:pt x="43117" y="65970"/>
                </a:lnTo>
                <a:lnTo>
                  <a:pt x="62235" y="48381"/>
                </a:lnTo>
                <a:lnTo>
                  <a:pt x="53466" y="38861"/>
                </a:lnTo>
                <a:close/>
              </a:path>
              <a:path w="674369" h="730250">
                <a:moveTo>
                  <a:pt x="72583" y="38861"/>
                </a:moveTo>
                <a:lnTo>
                  <a:pt x="53466" y="38861"/>
                </a:lnTo>
                <a:lnTo>
                  <a:pt x="62235" y="48381"/>
                </a:lnTo>
                <a:lnTo>
                  <a:pt x="72583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583436" y="3653790"/>
            <a:ext cx="433705" cy="779145"/>
          </a:xfrm>
          <a:custGeom>
            <a:avLst/>
            <a:gdLst/>
            <a:ahLst/>
            <a:cxnLst/>
            <a:rect l="l" t="t" r="r" b="b"/>
            <a:pathLst>
              <a:path w="433705" h="779145">
                <a:moveTo>
                  <a:pt x="385097" y="61994"/>
                </a:moveTo>
                <a:lnTo>
                  <a:pt x="0" y="766318"/>
                </a:lnTo>
                <a:lnTo>
                  <a:pt x="22859" y="778764"/>
                </a:lnTo>
                <a:lnTo>
                  <a:pt x="407779" y="74412"/>
                </a:lnTo>
                <a:lnTo>
                  <a:pt x="385097" y="61994"/>
                </a:lnTo>
                <a:close/>
              </a:path>
              <a:path w="433705" h="779145">
                <a:moveTo>
                  <a:pt x="431852" y="50673"/>
                </a:moveTo>
                <a:lnTo>
                  <a:pt x="391287" y="50673"/>
                </a:lnTo>
                <a:lnTo>
                  <a:pt x="414019" y="62992"/>
                </a:lnTo>
                <a:lnTo>
                  <a:pt x="407779" y="74412"/>
                </a:lnTo>
                <a:lnTo>
                  <a:pt x="430530" y="86868"/>
                </a:lnTo>
                <a:lnTo>
                  <a:pt x="431852" y="50673"/>
                </a:lnTo>
                <a:close/>
              </a:path>
              <a:path w="433705" h="779145">
                <a:moveTo>
                  <a:pt x="391287" y="50673"/>
                </a:moveTo>
                <a:lnTo>
                  <a:pt x="385097" y="61994"/>
                </a:lnTo>
                <a:lnTo>
                  <a:pt x="407779" y="74412"/>
                </a:lnTo>
                <a:lnTo>
                  <a:pt x="414019" y="62992"/>
                </a:lnTo>
                <a:lnTo>
                  <a:pt x="391287" y="50673"/>
                </a:lnTo>
                <a:close/>
              </a:path>
              <a:path w="433705" h="779145">
                <a:moveTo>
                  <a:pt x="433705" y="0"/>
                </a:moveTo>
                <a:lnTo>
                  <a:pt x="362331" y="49530"/>
                </a:lnTo>
                <a:lnTo>
                  <a:pt x="385097" y="61994"/>
                </a:lnTo>
                <a:lnTo>
                  <a:pt x="391287" y="50673"/>
                </a:lnTo>
                <a:lnTo>
                  <a:pt x="431852" y="50673"/>
                </a:lnTo>
                <a:lnTo>
                  <a:pt x="433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0282" y="3653790"/>
            <a:ext cx="341630" cy="798195"/>
          </a:xfrm>
          <a:custGeom>
            <a:avLst/>
            <a:gdLst/>
            <a:ahLst/>
            <a:cxnLst/>
            <a:rect l="l" t="t" r="r" b="b"/>
            <a:pathLst>
              <a:path w="341630" h="798195">
                <a:moveTo>
                  <a:pt x="48034" y="67044"/>
                </a:moveTo>
                <a:lnTo>
                  <a:pt x="24031" y="76823"/>
                </a:lnTo>
                <a:lnTo>
                  <a:pt x="317500" y="797814"/>
                </a:lnTo>
                <a:lnTo>
                  <a:pt x="341503" y="788035"/>
                </a:lnTo>
                <a:lnTo>
                  <a:pt x="48034" y="67044"/>
                </a:lnTo>
                <a:close/>
              </a:path>
              <a:path w="341630" h="798195">
                <a:moveTo>
                  <a:pt x="6731" y="0"/>
                </a:moveTo>
                <a:lnTo>
                  <a:pt x="0" y="86614"/>
                </a:lnTo>
                <a:lnTo>
                  <a:pt x="24031" y="76823"/>
                </a:lnTo>
                <a:lnTo>
                  <a:pt x="19177" y="64897"/>
                </a:lnTo>
                <a:lnTo>
                  <a:pt x="43180" y="55118"/>
                </a:lnTo>
                <a:lnTo>
                  <a:pt x="69548" y="55118"/>
                </a:lnTo>
                <a:lnTo>
                  <a:pt x="6731" y="0"/>
                </a:lnTo>
                <a:close/>
              </a:path>
              <a:path w="341630" h="798195">
                <a:moveTo>
                  <a:pt x="43180" y="55118"/>
                </a:moveTo>
                <a:lnTo>
                  <a:pt x="19177" y="64897"/>
                </a:lnTo>
                <a:lnTo>
                  <a:pt x="24031" y="76823"/>
                </a:lnTo>
                <a:lnTo>
                  <a:pt x="48034" y="67044"/>
                </a:lnTo>
                <a:lnTo>
                  <a:pt x="43180" y="55118"/>
                </a:lnTo>
                <a:close/>
              </a:path>
              <a:path w="341630" h="798195">
                <a:moveTo>
                  <a:pt x="69548" y="55118"/>
                </a:moveTo>
                <a:lnTo>
                  <a:pt x="43180" y="55118"/>
                </a:lnTo>
                <a:lnTo>
                  <a:pt x="48034" y="67044"/>
                </a:lnTo>
                <a:lnTo>
                  <a:pt x="72009" y="57277"/>
                </a:lnTo>
                <a:lnTo>
                  <a:pt x="69548" y="55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7014" y="3653663"/>
            <a:ext cx="1574165" cy="792480"/>
          </a:xfrm>
          <a:custGeom>
            <a:avLst/>
            <a:gdLst/>
            <a:ahLst/>
            <a:cxnLst/>
            <a:rect l="l" t="t" r="r" b="b"/>
            <a:pathLst>
              <a:path w="1574164" h="792479">
                <a:moveTo>
                  <a:pt x="75364" y="23175"/>
                </a:moveTo>
                <a:lnTo>
                  <a:pt x="63824" y="46425"/>
                </a:lnTo>
                <a:lnTo>
                  <a:pt x="1562481" y="792099"/>
                </a:lnTo>
                <a:lnTo>
                  <a:pt x="1574038" y="768857"/>
                </a:lnTo>
                <a:lnTo>
                  <a:pt x="75364" y="23175"/>
                </a:lnTo>
                <a:close/>
              </a:path>
              <a:path w="1574164" h="792479">
                <a:moveTo>
                  <a:pt x="86868" y="0"/>
                </a:moveTo>
                <a:lnTo>
                  <a:pt x="0" y="126"/>
                </a:lnTo>
                <a:lnTo>
                  <a:pt x="52324" y="69595"/>
                </a:lnTo>
                <a:lnTo>
                  <a:pt x="63824" y="46425"/>
                </a:lnTo>
                <a:lnTo>
                  <a:pt x="52197" y="40639"/>
                </a:lnTo>
                <a:lnTo>
                  <a:pt x="63754" y="17399"/>
                </a:lnTo>
                <a:lnTo>
                  <a:pt x="78231" y="17399"/>
                </a:lnTo>
                <a:lnTo>
                  <a:pt x="86868" y="0"/>
                </a:lnTo>
                <a:close/>
              </a:path>
              <a:path w="1574164" h="792479">
                <a:moveTo>
                  <a:pt x="63754" y="17399"/>
                </a:moveTo>
                <a:lnTo>
                  <a:pt x="52197" y="40639"/>
                </a:lnTo>
                <a:lnTo>
                  <a:pt x="63824" y="46425"/>
                </a:lnTo>
                <a:lnTo>
                  <a:pt x="75364" y="23175"/>
                </a:lnTo>
                <a:lnTo>
                  <a:pt x="63754" y="17399"/>
                </a:lnTo>
                <a:close/>
              </a:path>
              <a:path w="1574164" h="792479">
                <a:moveTo>
                  <a:pt x="78231" y="17399"/>
                </a:moveTo>
                <a:lnTo>
                  <a:pt x="63754" y="17399"/>
                </a:lnTo>
                <a:lnTo>
                  <a:pt x="75364" y="23175"/>
                </a:lnTo>
                <a:lnTo>
                  <a:pt x="78231" y="17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31057" y="3640073"/>
            <a:ext cx="465455" cy="801370"/>
          </a:xfrm>
          <a:custGeom>
            <a:avLst/>
            <a:gdLst/>
            <a:ahLst/>
            <a:cxnLst/>
            <a:rect l="l" t="t" r="r" b="b"/>
            <a:pathLst>
              <a:path w="465454" h="801370">
                <a:moveTo>
                  <a:pt x="49830" y="60975"/>
                </a:moveTo>
                <a:lnTo>
                  <a:pt x="27369" y="73834"/>
                </a:lnTo>
                <a:lnTo>
                  <a:pt x="442976" y="800988"/>
                </a:lnTo>
                <a:lnTo>
                  <a:pt x="465455" y="788162"/>
                </a:lnTo>
                <a:lnTo>
                  <a:pt x="49830" y="60975"/>
                </a:lnTo>
                <a:close/>
              </a:path>
              <a:path w="465454" h="801370">
                <a:moveTo>
                  <a:pt x="0" y="0"/>
                </a:moveTo>
                <a:lnTo>
                  <a:pt x="4825" y="86740"/>
                </a:lnTo>
                <a:lnTo>
                  <a:pt x="27369" y="73834"/>
                </a:lnTo>
                <a:lnTo>
                  <a:pt x="20955" y="62611"/>
                </a:lnTo>
                <a:lnTo>
                  <a:pt x="43434" y="49783"/>
                </a:lnTo>
                <a:lnTo>
                  <a:pt x="69379" y="49783"/>
                </a:lnTo>
                <a:lnTo>
                  <a:pt x="72262" y="48132"/>
                </a:lnTo>
                <a:lnTo>
                  <a:pt x="0" y="0"/>
                </a:lnTo>
                <a:close/>
              </a:path>
              <a:path w="465454" h="801370">
                <a:moveTo>
                  <a:pt x="43434" y="49783"/>
                </a:moveTo>
                <a:lnTo>
                  <a:pt x="20955" y="62611"/>
                </a:lnTo>
                <a:lnTo>
                  <a:pt x="27369" y="73834"/>
                </a:lnTo>
                <a:lnTo>
                  <a:pt x="49830" y="60975"/>
                </a:lnTo>
                <a:lnTo>
                  <a:pt x="43434" y="49783"/>
                </a:lnTo>
                <a:close/>
              </a:path>
              <a:path w="465454" h="801370">
                <a:moveTo>
                  <a:pt x="69379" y="49783"/>
                </a:moveTo>
                <a:lnTo>
                  <a:pt x="43434" y="49783"/>
                </a:lnTo>
                <a:lnTo>
                  <a:pt x="49830" y="60975"/>
                </a:lnTo>
                <a:lnTo>
                  <a:pt x="69379" y="49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0830" y="3640073"/>
            <a:ext cx="800735" cy="816610"/>
          </a:xfrm>
          <a:custGeom>
            <a:avLst/>
            <a:gdLst/>
            <a:ahLst/>
            <a:cxnLst/>
            <a:rect l="l" t="t" r="r" b="b"/>
            <a:pathLst>
              <a:path w="800735" h="816610">
                <a:moveTo>
                  <a:pt x="736818" y="46445"/>
                </a:moveTo>
                <a:lnTo>
                  <a:pt x="0" y="798068"/>
                </a:lnTo>
                <a:lnTo>
                  <a:pt x="18542" y="816228"/>
                </a:lnTo>
                <a:lnTo>
                  <a:pt x="755296" y="64543"/>
                </a:lnTo>
                <a:lnTo>
                  <a:pt x="736818" y="46445"/>
                </a:lnTo>
                <a:close/>
              </a:path>
              <a:path w="800735" h="816610">
                <a:moveTo>
                  <a:pt x="788477" y="37211"/>
                </a:moveTo>
                <a:lnTo>
                  <a:pt x="745870" y="37211"/>
                </a:lnTo>
                <a:lnTo>
                  <a:pt x="764286" y="55371"/>
                </a:lnTo>
                <a:lnTo>
                  <a:pt x="755296" y="64543"/>
                </a:lnTo>
                <a:lnTo>
                  <a:pt x="773811" y="82676"/>
                </a:lnTo>
                <a:lnTo>
                  <a:pt x="788477" y="37211"/>
                </a:lnTo>
                <a:close/>
              </a:path>
              <a:path w="800735" h="816610">
                <a:moveTo>
                  <a:pt x="745870" y="37211"/>
                </a:moveTo>
                <a:lnTo>
                  <a:pt x="736818" y="46445"/>
                </a:lnTo>
                <a:lnTo>
                  <a:pt x="755296" y="64543"/>
                </a:lnTo>
                <a:lnTo>
                  <a:pt x="764286" y="55371"/>
                </a:lnTo>
                <a:lnTo>
                  <a:pt x="745870" y="37211"/>
                </a:lnTo>
                <a:close/>
              </a:path>
              <a:path w="800735" h="816610">
                <a:moveTo>
                  <a:pt x="800481" y="0"/>
                </a:moveTo>
                <a:lnTo>
                  <a:pt x="718312" y="28320"/>
                </a:lnTo>
                <a:lnTo>
                  <a:pt x="736818" y="46445"/>
                </a:lnTo>
                <a:lnTo>
                  <a:pt x="745870" y="37211"/>
                </a:lnTo>
                <a:lnTo>
                  <a:pt x="788477" y="37211"/>
                </a:lnTo>
                <a:lnTo>
                  <a:pt x="8004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8897" y="3640073"/>
            <a:ext cx="1542415" cy="798830"/>
          </a:xfrm>
          <a:custGeom>
            <a:avLst/>
            <a:gdLst/>
            <a:ahLst/>
            <a:cxnLst/>
            <a:rect l="l" t="t" r="r" b="b"/>
            <a:pathLst>
              <a:path w="1542414" h="798829">
                <a:moveTo>
                  <a:pt x="1467091" y="23893"/>
                </a:moveTo>
                <a:lnTo>
                  <a:pt x="0" y="775207"/>
                </a:lnTo>
                <a:lnTo>
                  <a:pt x="11811" y="798321"/>
                </a:lnTo>
                <a:lnTo>
                  <a:pt x="1478885" y="46890"/>
                </a:lnTo>
                <a:lnTo>
                  <a:pt x="1467091" y="23893"/>
                </a:lnTo>
                <a:close/>
              </a:path>
              <a:path w="1542414" h="798829">
                <a:moveTo>
                  <a:pt x="1528905" y="18033"/>
                </a:moveTo>
                <a:lnTo>
                  <a:pt x="1478534" y="18033"/>
                </a:lnTo>
                <a:lnTo>
                  <a:pt x="1490345" y="41020"/>
                </a:lnTo>
                <a:lnTo>
                  <a:pt x="1478885" y="46890"/>
                </a:lnTo>
                <a:lnTo>
                  <a:pt x="1490726" y="69976"/>
                </a:lnTo>
                <a:lnTo>
                  <a:pt x="1528905" y="18033"/>
                </a:lnTo>
                <a:close/>
              </a:path>
              <a:path w="1542414" h="798829">
                <a:moveTo>
                  <a:pt x="1478534" y="18033"/>
                </a:moveTo>
                <a:lnTo>
                  <a:pt x="1467091" y="23893"/>
                </a:lnTo>
                <a:lnTo>
                  <a:pt x="1478885" y="46890"/>
                </a:lnTo>
                <a:lnTo>
                  <a:pt x="1490345" y="41020"/>
                </a:lnTo>
                <a:lnTo>
                  <a:pt x="1478534" y="18033"/>
                </a:lnTo>
                <a:close/>
              </a:path>
              <a:path w="1542414" h="798829">
                <a:moveTo>
                  <a:pt x="1542161" y="0"/>
                </a:moveTo>
                <a:lnTo>
                  <a:pt x="1455292" y="888"/>
                </a:lnTo>
                <a:lnTo>
                  <a:pt x="1467091" y="23893"/>
                </a:lnTo>
                <a:lnTo>
                  <a:pt x="1478534" y="18033"/>
                </a:lnTo>
                <a:lnTo>
                  <a:pt x="1528905" y="18033"/>
                </a:lnTo>
                <a:lnTo>
                  <a:pt x="1542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941702" y="6138164"/>
            <a:ext cx="1146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Sha</a:t>
            </a:r>
            <a:r>
              <a:rPr sz="2800" spc="-15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991232" y="2827782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5" h="398144">
                <a:moveTo>
                  <a:pt x="25881" y="77385"/>
                </a:moveTo>
                <a:lnTo>
                  <a:pt x="18923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5" h="398144">
                <a:moveTo>
                  <a:pt x="70996" y="64515"/>
                </a:moveTo>
                <a:lnTo>
                  <a:pt x="26162" y="64515"/>
                </a:lnTo>
                <a:lnTo>
                  <a:pt x="52069" y="65023"/>
                </a:lnTo>
                <a:lnTo>
                  <a:pt x="51788" y="77936"/>
                </a:lnTo>
                <a:lnTo>
                  <a:pt x="77597" y="78485"/>
                </a:lnTo>
                <a:lnTo>
                  <a:pt x="70996" y="64515"/>
                </a:lnTo>
                <a:close/>
              </a:path>
              <a:path w="78105" h="398144">
                <a:moveTo>
                  <a:pt x="26162" y="64515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69" y="65023"/>
                </a:lnTo>
                <a:lnTo>
                  <a:pt x="26162" y="64515"/>
                </a:lnTo>
                <a:close/>
              </a:path>
              <a:path w="78105" h="398144">
                <a:moveTo>
                  <a:pt x="40512" y="0"/>
                </a:moveTo>
                <a:lnTo>
                  <a:pt x="0" y="76834"/>
                </a:lnTo>
                <a:lnTo>
                  <a:pt x="25881" y="77385"/>
                </a:lnTo>
                <a:lnTo>
                  <a:pt x="26162" y="64515"/>
                </a:lnTo>
                <a:lnTo>
                  <a:pt x="70996" y="64515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20517" y="2795777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5" h="398144">
                <a:moveTo>
                  <a:pt x="25881" y="77385"/>
                </a:moveTo>
                <a:lnTo>
                  <a:pt x="18922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5" h="398144">
                <a:moveTo>
                  <a:pt x="70996" y="64516"/>
                </a:moveTo>
                <a:lnTo>
                  <a:pt x="26162" y="64516"/>
                </a:lnTo>
                <a:lnTo>
                  <a:pt x="52069" y="65024"/>
                </a:lnTo>
                <a:lnTo>
                  <a:pt x="51788" y="77936"/>
                </a:lnTo>
                <a:lnTo>
                  <a:pt x="77596" y="78486"/>
                </a:lnTo>
                <a:lnTo>
                  <a:pt x="70996" y="64516"/>
                </a:lnTo>
                <a:close/>
              </a:path>
              <a:path w="78105" h="398144">
                <a:moveTo>
                  <a:pt x="26162" y="64516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69" y="65024"/>
                </a:lnTo>
                <a:lnTo>
                  <a:pt x="26162" y="64516"/>
                </a:lnTo>
                <a:close/>
              </a:path>
              <a:path w="78105" h="398144">
                <a:moveTo>
                  <a:pt x="40512" y="0"/>
                </a:moveTo>
                <a:lnTo>
                  <a:pt x="0" y="76835"/>
                </a:lnTo>
                <a:lnTo>
                  <a:pt x="25881" y="77385"/>
                </a:lnTo>
                <a:lnTo>
                  <a:pt x="26162" y="64516"/>
                </a:lnTo>
                <a:lnTo>
                  <a:pt x="70996" y="64516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3400" y="4405884"/>
            <a:ext cx="484631" cy="4754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3400" y="4405884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40" h="475614">
                <a:moveTo>
                  <a:pt x="0" y="237744"/>
                </a:moveTo>
                <a:lnTo>
                  <a:pt x="4922" y="189825"/>
                </a:lnTo>
                <a:lnTo>
                  <a:pt x="19041" y="145196"/>
                </a:lnTo>
                <a:lnTo>
                  <a:pt x="41382" y="104812"/>
                </a:lnTo>
                <a:lnTo>
                  <a:pt x="70970" y="69627"/>
                </a:lnTo>
                <a:lnTo>
                  <a:pt x="106832" y="40598"/>
                </a:lnTo>
                <a:lnTo>
                  <a:pt x="147993" y="18680"/>
                </a:lnTo>
                <a:lnTo>
                  <a:pt x="193479" y="4829"/>
                </a:lnTo>
                <a:lnTo>
                  <a:pt x="242315" y="0"/>
                </a:lnTo>
                <a:lnTo>
                  <a:pt x="291152" y="4829"/>
                </a:lnTo>
                <a:lnTo>
                  <a:pt x="336638" y="18680"/>
                </a:lnTo>
                <a:lnTo>
                  <a:pt x="377799" y="40598"/>
                </a:lnTo>
                <a:lnTo>
                  <a:pt x="413661" y="69627"/>
                </a:lnTo>
                <a:lnTo>
                  <a:pt x="443249" y="104812"/>
                </a:lnTo>
                <a:lnTo>
                  <a:pt x="465590" y="145196"/>
                </a:lnTo>
                <a:lnTo>
                  <a:pt x="479709" y="189825"/>
                </a:lnTo>
                <a:lnTo>
                  <a:pt x="484631" y="237744"/>
                </a:lnTo>
                <a:lnTo>
                  <a:pt x="479709" y="285662"/>
                </a:lnTo>
                <a:lnTo>
                  <a:pt x="465590" y="330291"/>
                </a:lnTo>
                <a:lnTo>
                  <a:pt x="443249" y="370675"/>
                </a:lnTo>
                <a:lnTo>
                  <a:pt x="413661" y="405860"/>
                </a:lnTo>
                <a:lnTo>
                  <a:pt x="377799" y="434889"/>
                </a:lnTo>
                <a:lnTo>
                  <a:pt x="336638" y="456807"/>
                </a:lnTo>
                <a:lnTo>
                  <a:pt x="291152" y="470658"/>
                </a:lnTo>
                <a:lnTo>
                  <a:pt x="242315" y="475488"/>
                </a:lnTo>
                <a:lnTo>
                  <a:pt x="193479" y="470658"/>
                </a:lnTo>
                <a:lnTo>
                  <a:pt x="147993" y="456807"/>
                </a:lnTo>
                <a:lnTo>
                  <a:pt x="106832" y="434889"/>
                </a:lnTo>
                <a:lnTo>
                  <a:pt x="70970" y="405860"/>
                </a:lnTo>
                <a:lnTo>
                  <a:pt x="41382" y="370675"/>
                </a:lnTo>
                <a:lnTo>
                  <a:pt x="19041" y="330291"/>
                </a:lnTo>
                <a:lnTo>
                  <a:pt x="4922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195571" y="4450079"/>
            <a:ext cx="484631" cy="4754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95571" y="4450079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4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1" y="237744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8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32759" y="4857750"/>
            <a:ext cx="735330" cy="840105"/>
          </a:xfrm>
          <a:custGeom>
            <a:avLst/>
            <a:gdLst/>
            <a:ahLst/>
            <a:cxnLst/>
            <a:rect l="l" t="t" r="r" b="b"/>
            <a:pathLst>
              <a:path w="735329" h="840104">
                <a:moveTo>
                  <a:pt x="674084" y="50047"/>
                </a:moveTo>
                <a:lnTo>
                  <a:pt x="0" y="822579"/>
                </a:lnTo>
                <a:lnTo>
                  <a:pt x="19557" y="839609"/>
                </a:lnTo>
                <a:lnTo>
                  <a:pt x="693623" y="67086"/>
                </a:lnTo>
                <a:lnTo>
                  <a:pt x="674084" y="50047"/>
                </a:lnTo>
                <a:close/>
              </a:path>
              <a:path w="735329" h="840104">
                <a:moveTo>
                  <a:pt x="724488" y="40258"/>
                </a:moveTo>
                <a:lnTo>
                  <a:pt x="682625" y="40258"/>
                </a:lnTo>
                <a:lnTo>
                  <a:pt x="702182" y="57276"/>
                </a:lnTo>
                <a:lnTo>
                  <a:pt x="693623" y="67086"/>
                </a:lnTo>
                <a:lnTo>
                  <a:pt x="713104" y="84074"/>
                </a:lnTo>
                <a:lnTo>
                  <a:pt x="724488" y="40258"/>
                </a:lnTo>
                <a:close/>
              </a:path>
              <a:path w="735329" h="840104">
                <a:moveTo>
                  <a:pt x="682625" y="40258"/>
                </a:moveTo>
                <a:lnTo>
                  <a:pt x="674084" y="50047"/>
                </a:lnTo>
                <a:lnTo>
                  <a:pt x="693623" y="67086"/>
                </a:lnTo>
                <a:lnTo>
                  <a:pt x="702182" y="57276"/>
                </a:lnTo>
                <a:lnTo>
                  <a:pt x="682625" y="40258"/>
                </a:lnTo>
                <a:close/>
              </a:path>
              <a:path w="735329" h="840104">
                <a:moveTo>
                  <a:pt x="734949" y="0"/>
                </a:moveTo>
                <a:lnTo>
                  <a:pt x="654557" y="33019"/>
                </a:lnTo>
                <a:lnTo>
                  <a:pt x="674084" y="50047"/>
                </a:lnTo>
                <a:lnTo>
                  <a:pt x="682625" y="40258"/>
                </a:lnTo>
                <a:lnTo>
                  <a:pt x="724488" y="40258"/>
                </a:lnTo>
                <a:lnTo>
                  <a:pt x="734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6477" y="4866132"/>
            <a:ext cx="2823210" cy="835025"/>
          </a:xfrm>
          <a:custGeom>
            <a:avLst/>
            <a:gdLst/>
            <a:ahLst/>
            <a:cxnLst/>
            <a:rect l="l" t="t" r="r" b="b"/>
            <a:pathLst>
              <a:path w="2823210" h="835025">
                <a:moveTo>
                  <a:pt x="78285" y="24899"/>
                </a:moveTo>
                <a:lnTo>
                  <a:pt x="71165" y="49788"/>
                </a:lnTo>
                <a:lnTo>
                  <a:pt x="2815971" y="834656"/>
                </a:lnTo>
                <a:lnTo>
                  <a:pt x="2823083" y="809752"/>
                </a:lnTo>
                <a:lnTo>
                  <a:pt x="78285" y="24899"/>
                </a:lnTo>
                <a:close/>
              </a:path>
              <a:path w="2823210" h="835025">
                <a:moveTo>
                  <a:pt x="85407" y="0"/>
                </a:moveTo>
                <a:lnTo>
                  <a:pt x="0" y="16002"/>
                </a:lnTo>
                <a:lnTo>
                  <a:pt x="64046" y="74676"/>
                </a:lnTo>
                <a:lnTo>
                  <a:pt x="71165" y="49788"/>
                </a:lnTo>
                <a:lnTo>
                  <a:pt x="58712" y="46228"/>
                </a:lnTo>
                <a:lnTo>
                  <a:pt x="65824" y="21336"/>
                </a:lnTo>
                <a:lnTo>
                  <a:pt x="79304" y="21336"/>
                </a:lnTo>
                <a:lnTo>
                  <a:pt x="85407" y="0"/>
                </a:lnTo>
                <a:close/>
              </a:path>
              <a:path w="2823210" h="835025">
                <a:moveTo>
                  <a:pt x="65824" y="21336"/>
                </a:moveTo>
                <a:lnTo>
                  <a:pt x="58712" y="46228"/>
                </a:lnTo>
                <a:lnTo>
                  <a:pt x="71165" y="49788"/>
                </a:lnTo>
                <a:lnTo>
                  <a:pt x="78285" y="24899"/>
                </a:lnTo>
                <a:lnTo>
                  <a:pt x="65824" y="21336"/>
                </a:lnTo>
                <a:close/>
              </a:path>
              <a:path w="2823210" h="835025">
                <a:moveTo>
                  <a:pt x="79304" y="21336"/>
                </a:moveTo>
                <a:lnTo>
                  <a:pt x="65824" y="21336"/>
                </a:lnTo>
                <a:lnTo>
                  <a:pt x="78285" y="24899"/>
                </a:lnTo>
                <a:lnTo>
                  <a:pt x="7930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41245" y="4851527"/>
            <a:ext cx="1925320" cy="813435"/>
          </a:xfrm>
          <a:custGeom>
            <a:avLst/>
            <a:gdLst/>
            <a:ahLst/>
            <a:cxnLst/>
            <a:rect l="l" t="t" r="r" b="b"/>
            <a:pathLst>
              <a:path w="1925320" h="813435">
                <a:moveTo>
                  <a:pt x="1848387" y="24032"/>
                </a:moveTo>
                <a:lnTo>
                  <a:pt x="0" y="789266"/>
                </a:lnTo>
                <a:lnTo>
                  <a:pt x="9906" y="813206"/>
                </a:lnTo>
                <a:lnTo>
                  <a:pt x="1858263" y="47921"/>
                </a:lnTo>
                <a:lnTo>
                  <a:pt x="1848387" y="24032"/>
                </a:lnTo>
                <a:close/>
              </a:path>
              <a:path w="1925320" h="813435">
                <a:moveTo>
                  <a:pt x="1914053" y="19050"/>
                </a:moveTo>
                <a:lnTo>
                  <a:pt x="1860422" y="19050"/>
                </a:lnTo>
                <a:lnTo>
                  <a:pt x="1870329" y="42925"/>
                </a:lnTo>
                <a:lnTo>
                  <a:pt x="1858264" y="47921"/>
                </a:lnTo>
                <a:lnTo>
                  <a:pt x="1868170" y="71881"/>
                </a:lnTo>
                <a:lnTo>
                  <a:pt x="1914053" y="19050"/>
                </a:lnTo>
                <a:close/>
              </a:path>
              <a:path w="1925320" h="813435">
                <a:moveTo>
                  <a:pt x="1860422" y="19050"/>
                </a:moveTo>
                <a:lnTo>
                  <a:pt x="1848387" y="24032"/>
                </a:lnTo>
                <a:lnTo>
                  <a:pt x="1858264" y="47921"/>
                </a:lnTo>
                <a:lnTo>
                  <a:pt x="1870329" y="42925"/>
                </a:lnTo>
                <a:lnTo>
                  <a:pt x="1860422" y="19050"/>
                </a:lnTo>
                <a:close/>
              </a:path>
              <a:path w="1925320" h="813435">
                <a:moveTo>
                  <a:pt x="1838452" y="0"/>
                </a:moveTo>
                <a:lnTo>
                  <a:pt x="1848387" y="24032"/>
                </a:lnTo>
                <a:lnTo>
                  <a:pt x="1860422" y="19050"/>
                </a:lnTo>
                <a:lnTo>
                  <a:pt x="1914053" y="19050"/>
                </a:lnTo>
                <a:lnTo>
                  <a:pt x="1925193" y="6223"/>
                </a:lnTo>
                <a:lnTo>
                  <a:pt x="1838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6477" y="4882134"/>
            <a:ext cx="1571625" cy="806450"/>
          </a:xfrm>
          <a:custGeom>
            <a:avLst/>
            <a:gdLst/>
            <a:ahLst/>
            <a:cxnLst/>
            <a:rect l="l" t="t" r="r" b="b"/>
            <a:pathLst>
              <a:path w="1571625" h="806450">
                <a:moveTo>
                  <a:pt x="75157" y="23640"/>
                </a:moveTo>
                <a:lnTo>
                  <a:pt x="63432" y="46752"/>
                </a:lnTo>
                <a:lnTo>
                  <a:pt x="1559433" y="806272"/>
                </a:lnTo>
                <a:lnTo>
                  <a:pt x="1571244" y="783170"/>
                </a:lnTo>
                <a:lnTo>
                  <a:pt x="75157" y="23640"/>
                </a:lnTo>
                <a:close/>
              </a:path>
              <a:path w="1571625" h="806450">
                <a:moveTo>
                  <a:pt x="0" y="0"/>
                </a:moveTo>
                <a:lnTo>
                  <a:pt x="51714" y="69850"/>
                </a:lnTo>
                <a:lnTo>
                  <a:pt x="63432" y="46752"/>
                </a:lnTo>
                <a:lnTo>
                  <a:pt x="51892" y="40894"/>
                </a:lnTo>
                <a:lnTo>
                  <a:pt x="63614" y="17780"/>
                </a:lnTo>
                <a:lnTo>
                  <a:pt x="78130" y="17780"/>
                </a:lnTo>
                <a:lnTo>
                  <a:pt x="86893" y="508"/>
                </a:lnTo>
                <a:lnTo>
                  <a:pt x="0" y="0"/>
                </a:lnTo>
                <a:close/>
              </a:path>
              <a:path w="1571625" h="806450">
                <a:moveTo>
                  <a:pt x="63614" y="17780"/>
                </a:moveTo>
                <a:lnTo>
                  <a:pt x="51892" y="40894"/>
                </a:lnTo>
                <a:lnTo>
                  <a:pt x="63432" y="46752"/>
                </a:lnTo>
                <a:lnTo>
                  <a:pt x="75157" y="23640"/>
                </a:lnTo>
                <a:lnTo>
                  <a:pt x="63614" y="17780"/>
                </a:lnTo>
                <a:close/>
              </a:path>
              <a:path w="1571625" h="806450">
                <a:moveTo>
                  <a:pt x="78130" y="17780"/>
                </a:moveTo>
                <a:lnTo>
                  <a:pt x="63614" y="17780"/>
                </a:lnTo>
                <a:lnTo>
                  <a:pt x="75157" y="23640"/>
                </a:lnTo>
                <a:lnTo>
                  <a:pt x="78130" y="17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74419" y="4842509"/>
            <a:ext cx="2693035" cy="822960"/>
          </a:xfrm>
          <a:custGeom>
            <a:avLst/>
            <a:gdLst/>
            <a:ahLst/>
            <a:cxnLst/>
            <a:rect l="l" t="t" r="r" b="b"/>
            <a:pathLst>
              <a:path w="2693035" h="822960">
                <a:moveTo>
                  <a:pt x="2614686" y="24885"/>
                </a:moveTo>
                <a:lnTo>
                  <a:pt x="0" y="797839"/>
                </a:lnTo>
                <a:lnTo>
                  <a:pt x="7365" y="822680"/>
                </a:lnTo>
                <a:lnTo>
                  <a:pt x="2622029" y="49657"/>
                </a:lnTo>
                <a:lnTo>
                  <a:pt x="2614686" y="24885"/>
                </a:lnTo>
                <a:close/>
              </a:path>
              <a:path w="2693035" h="822960">
                <a:moveTo>
                  <a:pt x="2686517" y="21208"/>
                </a:moveTo>
                <a:lnTo>
                  <a:pt x="2627122" y="21208"/>
                </a:lnTo>
                <a:lnTo>
                  <a:pt x="2634488" y="45973"/>
                </a:lnTo>
                <a:lnTo>
                  <a:pt x="2622029" y="49657"/>
                </a:lnTo>
                <a:lnTo>
                  <a:pt x="2629408" y="74548"/>
                </a:lnTo>
                <a:lnTo>
                  <a:pt x="2686517" y="21208"/>
                </a:lnTo>
                <a:close/>
              </a:path>
              <a:path w="2693035" h="822960">
                <a:moveTo>
                  <a:pt x="2627122" y="21208"/>
                </a:moveTo>
                <a:lnTo>
                  <a:pt x="2614686" y="24885"/>
                </a:lnTo>
                <a:lnTo>
                  <a:pt x="2622029" y="49657"/>
                </a:lnTo>
                <a:lnTo>
                  <a:pt x="2634488" y="45973"/>
                </a:lnTo>
                <a:lnTo>
                  <a:pt x="2627122" y="21208"/>
                </a:lnTo>
                <a:close/>
              </a:path>
              <a:path w="2693035" h="822960">
                <a:moveTo>
                  <a:pt x="2607310" y="0"/>
                </a:moveTo>
                <a:lnTo>
                  <a:pt x="2614686" y="24885"/>
                </a:lnTo>
                <a:lnTo>
                  <a:pt x="2627122" y="21208"/>
                </a:lnTo>
                <a:lnTo>
                  <a:pt x="2686517" y="21208"/>
                </a:lnTo>
                <a:lnTo>
                  <a:pt x="2692908" y="15239"/>
                </a:lnTo>
                <a:lnTo>
                  <a:pt x="2607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6477" y="4882134"/>
            <a:ext cx="812800" cy="768985"/>
          </a:xfrm>
          <a:custGeom>
            <a:avLst/>
            <a:gdLst/>
            <a:ahLst/>
            <a:cxnLst/>
            <a:rect l="l" t="t" r="r" b="b"/>
            <a:pathLst>
              <a:path w="812800" h="768985">
                <a:moveTo>
                  <a:pt x="65416" y="43962"/>
                </a:moveTo>
                <a:lnTo>
                  <a:pt x="47647" y="62781"/>
                </a:lnTo>
                <a:lnTo>
                  <a:pt x="794766" y="768400"/>
                </a:lnTo>
                <a:lnTo>
                  <a:pt x="812546" y="749566"/>
                </a:lnTo>
                <a:lnTo>
                  <a:pt x="65416" y="43962"/>
                </a:lnTo>
                <a:close/>
              </a:path>
              <a:path w="812800" h="768985">
                <a:moveTo>
                  <a:pt x="0" y="0"/>
                </a:moveTo>
                <a:lnTo>
                  <a:pt x="29819" y="81661"/>
                </a:lnTo>
                <a:lnTo>
                  <a:pt x="47647" y="62781"/>
                </a:lnTo>
                <a:lnTo>
                  <a:pt x="38188" y="53848"/>
                </a:lnTo>
                <a:lnTo>
                  <a:pt x="55981" y="35052"/>
                </a:lnTo>
                <a:lnTo>
                  <a:pt x="73831" y="35052"/>
                </a:lnTo>
                <a:lnTo>
                  <a:pt x="83184" y="25146"/>
                </a:lnTo>
                <a:lnTo>
                  <a:pt x="0" y="0"/>
                </a:lnTo>
                <a:close/>
              </a:path>
              <a:path w="812800" h="768985">
                <a:moveTo>
                  <a:pt x="55981" y="35052"/>
                </a:moveTo>
                <a:lnTo>
                  <a:pt x="38188" y="53848"/>
                </a:lnTo>
                <a:lnTo>
                  <a:pt x="47647" y="62781"/>
                </a:lnTo>
                <a:lnTo>
                  <a:pt x="65416" y="43962"/>
                </a:lnTo>
                <a:lnTo>
                  <a:pt x="55981" y="35052"/>
                </a:lnTo>
                <a:close/>
              </a:path>
              <a:path w="812800" h="768985">
                <a:moveTo>
                  <a:pt x="73831" y="35052"/>
                </a:moveTo>
                <a:lnTo>
                  <a:pt x="55981" y="35052"/>
                </a:lnTo>
                <a:lnTo>
                  <a:pt x="65416" y="43962"/>
                </a:lnTo>
                <a:lnTo>
                  <a:pt x="73831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22498" y="3702558"/>
            <a:ext cx="1222375" cy="760095"/>
          </a:xfrm>
          <a:custGeom>
            <a:avLst/>
            <a:gdLst/>
            <a:ahLst/>
            <a:cxnLst/>
            <a:rect l="l" t="t" r="r" b="b"/>
            <a:pathLst>
              <a:path w="1222375" h="760095">
                <a:moveTo>
                  <a:pt x="73028" y="29797"/>
                </a:moveTo>
                <a:lnTo>
                  <a:pt x="59477" y="51791"/>
                </a:lnTo>
                <a:lnTo>
                  <a:pt x="1208531" y="759841"/>
                </a:lnTo>
                <a:lnTo>
                  <a:pt x="1222121" y="737870"/>
                </a:lnTo>
                <a:lnTo>
                  <a:pt x="73028" y="29797"/>
                </a:lnTo>
                <a:close/>
              </a:path>
              <a:path w="1222375" h="760095">
                <a:moveTo>
                  <a:pt x="0" y="0"/>
                </a:moveTo>
                <a:lnTo>
                  <a:pt x="45847" y="73914"/>
                </a:lnTo>
                <a:lnTo>
                  <a:pt x="59477" y="51791"/>
                </a:lnTo>
                <a:lnTo>
                  <a:pt x="48387" y="44958"/>
                </a:lnTo>
                <a:lnTo>
                  <a:pt x="61975" y="22987"/>
                </a:lnTo>
                <a:lnTo>
                  <a:pt x="77224" y="22987"/>
                </a:lnTo>
                <a:lnTo>
                  <a:pt x="86613" y="7747"/>
                </a:lnTo>
                <a:lnTo>
                  <a:pt x="0" y="0"/>
                </a:lnTo>
                <a:close/>
              </a:path>
              <a:path w="1222375" h="760095">
                <a:moveTo>
                  <a:pt x="61975" y="22987"/>
                </a:moveTo>
                <a:lnTo>
                  <a:pt x="48387" y="44958"/>
                </a:lnTo>
                <a:lnTo>
                  <a:pt x="59477" y="51791"/>
                </a:lnTo>
                <a:lnTo>
                  <a:pt x="73028" y="29797"/>
                </a:lnTo>
                <a:lnTo>
                  <a:pt x="61975" y="22987"/>
                </a:lnTo>
                <a:close/>
              </a:path>
              <a:path w="1222375" h="760095">
                <a:moveTo>
                  <a:pt x="77224" y="22987"/>
                </a:moveTo>
                <a:lnTo>
                  <a:pt x="61975" y="22987"/>
                </a:lnTo>
                <a:lnTo>
                  <a:pt x="73028" y="29797"/>
                </a:lnTo>
                <a:lnTo>
                  <a:pt x="77224" y="22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17598" y="3664330"/>
            <a:ext cx="2324735" cy="798830"/>
          </a:xfrm>
          <a:custGeom>
            <a:avLst/>
            <a:gdLst/>
            <a:ahLst/>
            <a:cxnLst/>
            <a:rect l="l" t="t" r="r" b="b"/>
            <a:pathLst>
              <a:path w="2324735" h="798829">
                <a:moveTo>
                  <a:pt x="77786" y="24663"/>
                </a:moveTo>
                <a:lnTo>
                  <a:pt x="69632" y="49207"/>
                </a:lnTo>
                <a:lnTo>
                  <a:pt x="2316099" y="798830"/>
                </a:lnTo>
                <a:lnTo>
                  <a:pt x="2324354" y="774319"/>
                </a:lnTo>
                <a:lnTo>
                  <a:pt x="77786" y="24663"/>
                </a:lnTo>
                <a:close/>
              </a:path>
              <a:path w="2324735" h="798829">
                <a:moveTo>
                  <a:pt x="85978" y="0"/>
                </a:moveTo>
                <a:lnTo>
                  <a:pt x="0" y="12319"/>
                </a:lnTo>
                <a:lnTo>
                  <a:pt x="61468" y="73787"/>
                </a:lnTo>
                <a:lnTo>
                  <a:pt x="69632" y="49207"/>
                </a:lnTo>
                <a:lnTo>
                  <a:pt x="57276" y="45085"/>
                </a:lnTo>
                <a:lnTo>
                  <a:pt x="65531" y="20574"/>
                </a:lnTo>
                <a:lnTo>
                  <a:pt x="79144" y="20574"/>
                </a:lnTo>
                <a:lnTo>
                  <a:pt x="85978" y="0"/>
                </a:lnTo>
                <a:close/>
              </a:path>
              <a:path w="2324735" h="798829">
                <a:moveTo>
                  <a:pt x="65531" y="20574"/>
                </a:moveTo>
                <a:lnTo>
                  <a:pt x="57276" y="45085"/>
                </a:lnTo>
                <a:lnTo>
                  <a:pt x="69632" y="49207"/>
                </a:lnTo>
                <a:lnTo>
                  <a:pt x="77786" y="24663"/>
                </a:lnTo>
                <a:lnTo>
                  <a:pt x="65531" y="20574"/>
                </a:lnTo>
                <a:close/>
              </a:path>
              <a:path w="2324735" h="798829">
                <a:moveTo>
                  <a:pt x="79144" y="20574"/>
                </a:moveTo>
                <a:lnTo>
                  <a:pt x="65531" y="20574"/>
                </a:lnTo>
                <a:lnTo>
                  <a:pt x="77786" y="24663"/>
                </a:lnTo>
                <a:lnTo>
                  <a:pt x="79144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52893" y="3629659"/>
            <a:ext cx="2278380" cy="834390"/>
          </a:xfrm>
          <a:custGeom>
            <a:avLst/>
            <a:gdLst/>
            <a:ahLst/>
            <a:cxnLst/>
            <a:rect l="l" t="t" r="r" b="b"/>
            <a:pathLst>
              <a:path w="2278380" h="834389">
                <a:moveTo>
                  <a:pt x="2200246" y="24315"/>
                </a:moveTo>
                <a:lnTo>
                  <a:pt x="0" y="809751"/>
                </a:lnTo>
                <a:lnTo>
                  <a:pt x="8712" y="834135"/>
                </a:lnTo>
                <a:lnTo>
                  <a:pt x="2208997" y="48784"/>
                </a:lnTo>
                <a:lnTo>
                  <a:pt x="2200246" y="24315"/>
                </a:lnTo>
                <a:close/>
              </a:path>
              <a:path w="2278380" h="834389">
                <a:moveTo>
                  <a:pt x="2268663" y="19938"/>
                </a:moveTo>
                <a:lnTo>
                  <a:pt x="2212505" y="19938"/>
                </a:lnTo>
                <a:lnTo>
                  <a:pt x="2221141" y="44450"/>
                </a:lnTo>
                <a:lnTo>
                  <a:pt x="2208997" y="48784"/>
                </a:lnTo>
                <a:lnTo>
                  <a:pt x="2217712" y="73151"/>
                </a:lnTo>
                <a:lnTo>
                  <a:pt x="2268663" y="19938"/>
                </a:lnTo>
                <a:close/>
              </a:path>
              <a:path w="2278380" h="834389">
                <a:moveTo>
                  <a:pt x="2212505" y="19938"/>
                </a:moveTo>
                <a:lnTo>
                  <a:pt x="2200246" y="24315"/>
                </a:lnTo>
                <a:lnTo>
                  <a:pt x="2208997" y="48784"/>
                </a:lnTo>
                <a:lnTo>
                  <a:pt x="2221141" y="44450"/>
                </a:lnTo>
                <a:lnTo>
                  <a:pt x="2212505" y="19938"/>
                </a:lnTo>
                <a:close/>
              </a:path>
              <a:path w="2278380" h="834389">
                <a:moveTo>
                  <a:pt x="2191550" y="0"/>
                </a:moveTo>
                <a:lnTo>
                  <a:pt x="2200246" y="24315"/>
                </a:lnTo>
                <a:lnTo>
                  <a:pt x="2212505" y="19938"/>
                </a:lnTo>
                <a:lnTo>
                  <a:pt x="2268663" y="19938"/>
                </a:lnTo>
                <a:lnTo>
                  <a:pt x="2277783" y="10413"/>
                </a:lnTo>
                <a:lnTo>
                  <a:pt x="2191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9721" y="3679697"/>
            <a:ext cx="1196340" cy="737235"/>
          </a:xfrm>
          <a:custGeom>
            <a:avLst/>
            <a:gdLst/>
            <a:ahLst/>
            <a:cxnLst/>
            <a:rect l="l" t="t" r="r" b="b"/>
            <a:pathLst>
              <a:path w="1196339" h="737235">
                <a:moveTo>
                  <a:pt x="1122997" y="29456"/>
                </a:moveTo>
                <a:lnTo>
                  <a:pt x="0" y="715137"/>
                </a:lnTo>
                <a:lnTo>
                  <a:pt x="13512" y="737234"/>
                </a:lnTo>
                <a:lnTo>
                  <a:pt x="1136490" y="51535"/>
                </a:lnTo>
                <a:lnTo>
                  <a:pt x="1122997" y="29456"/>
                </a:lnTo>
                <a:close/>
              </a:path>
              <a:path w="1196339" h="737235">
                <a:moveTo>
                  <a:pt x="1181795" y="22732"/>
                </a:moveTo>
                <a:lnTo>
                  <a:pt x="1134008" y="22732"/>
                </a:lnTo>
                <a:lnTo>
                  <a:pt x="1147470" y="44831"/>
                </a:lnTo>
                <a:lnTo>
                  <a:pt x="1136490" y="51535"/>
                </a:lnTo>
                <a:lnTo>
                  <a:pt x="1150010" y="73659"/>
                </a:lnTo>
                <a:lnTo>
                  <a:pt x="1181795" y="22732"/>
                </a:lnTo>
                <a:close/>
              </a:path>
              <a:path w="1196339" h="737235">
                <a:moveTo>
                  <a:pt x="1134008" y="22732"/>
                </a:moveTo>
                <a:lnTo>
                  <a:pt x="1122997" y="29456"/>
                </a:lnTo>
                <a:lnTo>
                  <a:pt x="1136490" y="51535"/>
                </a:lnTo>
                <a:lnTo>
                  <a:pt x="1147470" y="44831"/>
                </a:lnTo>
                <a:lnTo>
                  <a:pt x="1134008" y="22732"/>
                </a:lnTo>
                <a:close/>
              </a:path>
              <a:path w="1196339" h="737235">
                <a:moveTo>
                  <a:pt x="1195984" y="0"/>
                </a:moveTo>
                <a:lnTo>
                  <a:pt x="1109497" y="7365"/>
                </a:lnTo>
                <a:lnTo>
                  <a:pt x="1122997" y="29456"/>
                </a:lnTo>
                <a:lnTo>
                  <a:pt x="1134008" y="22732"/>
                </a:lnTo>
                <a:lnTo>
                  <a:pt x="1181795" y="22732"/>
                </a:lnTo>
                <a:lnTo>
                  <a:pt x="11959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98515" y="3661409"/>
            <a:ext cx="78105" cy="776605"/>
          </a:xfrm>
          <a:custGeom>
            <a:avLst/>
            <a:gdLst/>
            <a:ahLst/>
            <a:cxnLst/>
            <a:rect l="l" t="t" r="r" b="b"/>
            <a:pathLst>
              <a:path w="78104" h="776604">
                <a:moveTo>
                  <a:pt x="25868" y="77681"/>
                </a:moveTo>
                <a:lnTo>
                  <a:pt x="23749" y="776223"/>
                </a:lnTo>
                <a:lnTo>
                  <a:pt x="49657" y="776223"/>
                </a:lnTo>
                <a:lnTo>
                  <a:pt x="51776" y="77766"/>
                </a:lnTo>
                <a:lnTo>
                  <a:pt x="25868" y="77681"/>
                </a:lnTo>
                <a:close/>
              </a:path>
              <a:path w="78104" h="776604">
                <a:moveTo>
                  <a:pt x="71236" y="64769"/>
                </a:moveTo>
                <a:lnTo>
                  <a:pt x="51815" y="64769"/>
                </a:lnTo>
                <a:lnTo>
                  <a:pt x="51776" y="77766"/>
                </a:lnTo>
                <a:lnTo>
                  <a:pt x="77724" y="77850"/>
                </a:lnTo>
                <a:lnTo>
                  <a:pt x="71236" y="64769"/>
                </a:lnTo>
                <a:close/>
              </a:path>
              <a:path w="78104" h="776604">
                <a:moveTo>
                  <a:pt x="51815" y="64769"/>
                </a:moveTo>
                <a:lnTo>
                  <a:pt x="25908" y="64769"/>
                </a:lnTo>
                <a:lnTo>
                  <a:pt x="25868" y="77681"/>
                </a:lnTo>
                <a:lnTo>
                  <a:pt x="51776" y="77766"/>
                </a:lnTo>
                <a:lnTo>
                  <a:pt x="51815" y="64769"/>
                </a:lnTo>
                <a:close/>
              </a:path>
              <a:path w="78104" h="776604">
                <a:moveTo>
                  <a:pt x="39115" y="0"/>
                </a:moveTo>
                <a:lnTo>
                  <a:pt x="0" y="77596"/>
                </a:lnTo>
                <a:lnTo>
                  <a:pt x="25868" y="77681"/>
                </a:lnTo>
                <a:lnTo>
                  <a:pt x="25908" y="64769"/>
                </a:lnTo>
                <a:lnTo>
                  <a:pt x="71236" y="64769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38265" y="3661409"/>
            <a:ext cx="1130935" cy="805180"/>
          </a:xfrm>
          <a:custGeom>
            <a:avLst/>
            <a:gdLst/>
            <a:ahLst/>
            <a:cxnLst/>
            <a:rect l="l" t="t" r="r" b="b"/>
            <a:pathLst>
              <a:path w="1130934" h="805179">
                <a:moveTo>
                  <a:pt x="70930" y="34300"/>
                </a:moveTo>
                <a:lnTo>
                  <a:pt x="55933" y="55501"/>
                </a:lnTo>
                <a:lnTo>
                  <a:pt x="1115567" y="805179"/>
                </a:lnTo>
                <a:lnTo>
                  <a:pt x="1130554" y="783970"/>
                </a:lnTo>
                <a:lnTo>
                  <a:pt x="70930" y="34300"/>
                </a:lnTo>
                <a:close/>
              </a:path>
              <a:path w="1130934" h="805179">
                <a:moveTo>
                  <a:pt x="0" y="0"/>
                </a:moveTo>
                <a:lnTo>
                  <a:pt x="41021" y="76581"/>
                </a:lnTo>
                <a:lnTo>
                  <a:pt x="55933" y="55501"/>
                </a:lnTo>
                <a:lnTo>
                  <a:pt x="45338" y="48006"/>
                </a:lnTo>
                <a:lnTo>
                  <a:pt x="60325" y="26796"/>
                </a:lnTo>
                <a:lnTo>
                  <a:pt x="76238" y="26796"/>
                </a:lnTo>
                <a:lnTo>
                  <a:pt x="85851" y="13207"/>
                </a:lnTo>
                <a:lnTo>
                  <a:pt x="0" y="0"/>
                </a:lnTo>
                <a:close/>
              </a:path>
              <a:path w="1130934" h="805179">
                <a:moveTo>
                  <a:pt x="60325" y="26796"/>
                </a:moveTo>
                <a:lnTo>
                  <a:pt x="45338" y="48006"/>
                </a:lnTo>
                <a:lnTo>
                  <a:pt x="55933" y="55501"/>
                </a:lnTo>
                <a:lnTo>
                  <a:pt x="70930" y="34300"/>
                </a:lnTo>
                <a:lnTo>
                  <a:pt x="60325" y="26796"/>
                </a:lnTo>
                <a:close/>
              </a:path>
              <a:path w="1130934" h="805179">
                <a:moveTo>
                  <a:pt x="76238" y="26796"/>
                </a:moveTo>
                <a:lnTo>
                  <a:pt x="60325" y="26796"/>
                </a:lnTo>
                <a:lnTo>
                  <a:pt x="70930" y="34300"/>
                </a:lnTo>
                <a:lnTo>
                  <a:pt x="76238" y="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014336" y="3647694"/>
            <a:ext cx="78105" cy="808990"/>
          </a:xfrm>
          <a:custGeom>
            <a:avLst/>
            <a:gdLst/>
            <a:ahLst/>
            <a:cxnLst/>
            <a:rect l="l" t="t" r="r" b="b"/>
            <a:pathLst>
              <a:path w="78104" h="808989">
                <a:moveTo>
                  <a:pt x="51833" y="77512"/>
                </a:moveTo>
                <a:lnTo>
                  <a:pt x="25926" y="77808"/>
                </a:lnTo>
                <a:lnTo>
                  <a:pt x="34163" y="808989"/>
                </a:lnTo>
                <a:lnTo>
                  <a:pt x="60071" y="808608"/>
                </a:lnTo>
                <a:lnTo>
                  <a:pt x="51833" y="77512"/>
                </a:lnTo>
                <a:close/>
              </a:path>
              <a:path w="78104" h="808989">
                <a:moveTo>
                  <a:pt x="37973" y="0"/>
                </a:moveTo>
                <a:lnTo>
                  <a:pt x="0" y="78104"/>
                </a:lnTo>
                <a:lnTo>
                  <a:pt x="25926" y="77808"/>
                </a:lnTo>
                <a:lnTo>
                  <a:pt x="25781" y="64896"/>
                </a:lnTo>
                <a:lnTo>
                  <a:pt x="71251" y="64642"/>
                </a:lnTo>
                <a:lnTo>
                  <a:pt x="37973" y="0"/>
                </a:lnTo>
                <a:close/>
              </a:path>
              <a:path w="78104" h="808989">
                <a:moveTo>
                  <a:pt x="51689" y="64642"/>
                </a:moveTo>
                <a:lnTo>
                  <a:pt x="25781" y="64896"/>
                </a:lnTo>
                <a:lnTo>
                  <a:pt x="25926" y="77808"/>
                </a:lnTo>
                <a:lnTo>
                  <a:pt x="51833" y="77512"/>
                </a:lnTo>
                <a:lnTo>
                  <a:pt x="51689" y="64642"/>
                </a:lnTo>
                <a:close/>
              </a:path>
              <a:path w="78104" h="808989">
                <a:moveTo>
                  <a:pt x="71251" y="64642"/>
                </a:moveTo>
                <a:lnTo>
                  <a:pt x="51689" y="64642"/>
                </a:lnTo>
                <a:lnTo>
                  <a:pt x="51833" y="77512"/>
                </a:lnTo>
                <a:lnTo>
                  <a:pt x="77724" y="77215"/>
                </a:lnTo>
                <a:lnTo>
                  <a:pt x="71251" y="64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27725" y="3647694"/>
            <a:ext cx="1123950" cy="801370"/>
          </a:xfrm>
          <a:custGeom>
            <a:avLst/>
            <a:gdLst/>
            <a:ahLst/>
            <a:cxnLst/>
            <a:rect l="l" t="t" r="r" b="b"/>
            <a:pathLst>
              <a:path w="1123950" h="801370">
                <a:moveTo>
                  <a:pt x="1052923" y="34285"/>
                </a:moveTo>
                <a:lnTo>
                  <a:pt x="0" y="779906"/>
                </a:lnTo>
                <a:lnTo>
                  <a:pt x="14986" y="800988"/>
                </a:lnTo>
                <a:lnTo>
                  <a:pt x="1067948" y="55465"/>
                </a:lnTo>
                <a:lnTo>
                  <a:pt x="1052923" y="34285"/>
                </a:lnTo>
                <a:close/>
              </a:path>
              <a:path w="1123950" h="801370">
                <a:moveTo>
                  <a:pt x="1109513" y="26796"/>
                </a:moveTo>
                <a:lnTo>
                  <a:pt x="1063498" y="26796"/>
                </a:lnTo>
                <a:lnTo>
                  <a:pt x="1078483" y="48005"/>
                </a:lnTo>
                <a:lnTo>
                  <a:pt x="1067948" y="55465"/>
                </a:lnTo>
                <a:lnTo>
                  <a:pt x="1082928" y="76580"/>
                </a:lnTo>
                <a:lnTo>
                  <a:pt x="1109513" y="26796"/>
                </a:lnTo>
                <a:close/>
              </a:path>
              <a:path w="1123950" h="801370">
                <a:moveTo>
                  <a:pt x="1063498" y="26796"/>
                </a:moveTo>
                <a:lnTo>
                  <a:pt x="1052923" y="34285"/>
                </a:lnTo>
                <a:lnTo>
                  <a:pt x="1067948" y="55465"/>
                </a:lnTo>
                <a:lnTo>
                  <a:pt x="1078483" y="48005"/>
                </a:lnTo>
                <a:lnTo>
                  <a:pt x="1063498" y="26796"/>
                </a:lnTo>
                <a:close/>
              </a:path>
              <a:path w="1123950" h="801370">
                <a:moveTo>
                  <a:pt x="1123823" y="0"/>
                </a:moveTo>
                <a:lnTo>
                  <a:pt x="1037971" y="13207"/>
                </a:lnTo>
                <a:lnTo>
                  <a:pt x="1052923" y="34285"/>
                </a:lnTo>
                <a:lnTo>
                  <a:pt x="1063498" y="26796"/>
                </a:lnTo>
                <a:lnTo>
                  <a:pt x="1109513" y="26796"/>
                </a:lnTo>
                <a:lnTo>
                  <a:pt x="1123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66544" y="4056888"/>
            <a:ext cx="5329428" cy="7635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76500" y="3963923"/>
            <a:ext cx="4511040" cy="1078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25979" y="4096511"/>
            <a:ext cx="5210556" cy="646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719576" y="4100906"/>
            <a:ext cx="429475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20" dirty="0" smtClean="0">
                <a:solidFill>
                  <a:srgbClr val="FFFFFF"/>
                </a:solidFill>
                <a:latin typeface="Calibri"/>
                <a:cs typeface="Calibri"/>
              </a:rPr>
              <a:t>     哪一个效果好</a:t>
            </a:r>
            <a:r>
              <a:rPr sz="3600" spc="-20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658111" y="1601724"/>
            <a:ext cx="3089148" cy="10713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24583" y="1539239"/>
            <a:ext cx="3241548" cy="12923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717548" y="1641348"/>
            <a:ext cx="2970276" cy="954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1717548" y="1837953"/>
            <a:ext cx="29705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1805" marR="171450" indent="-29337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同样数量的参数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866641" y="2719958"/>
            <a:ext cx="1454150" cy="911860"/>
          </a:xfrm>
          <a:custGeom>
            <a:avLst/>
            <a:gdLst/>
            <a:ahLst/>
            <a:cxnLst/>
            <a:rect l="l" t="t" r="r" b="b"/>
            <a:pathLst>
              <a:path w="1454150" h="911860">
                <a:moveTo>
                  <a:pt x="211836" y="274065"/>
                </a:moveTo>
                <a:lnTo>
                  <a:pt x="0" y="699896"/>
                </a:lnTo>
                <a:lnTo>
                  <a:pt x="425831" y="911605"/>
                </a:lnTo>
                <a:lnTo>
                  <a:pt x="372237" y="752220"/>
                </a:lnTo>
                <a:lnTo>
                  <a:pt x="1188720" y="478281"/>
                </a:lnTo>
                <a:lnTo>
                  <a:pt x="1321602" y="478281"/>
                </a:lnTo>
                <a:lnTo>
                  <a:pt x="1343904" y="433450"/>
                </a:lnTo>
                <a:lnTo>
                  <a:pt x="265303" y="433450"/>
                </a:lnTo>
                <a:lnTo>
                  <a:pt x="211836" y="274065"/>
                </a:lnTo>
                <a:close/>
              </a:path>
              <a:path w="1454150" h="911860">
                <a:moveTo>
                  <a:pt x="1321602" y="478281"/>
                </a:moveTo>
                <a:lnTo>
                  <a:pt x="1188720" y="478281"/>
                </a:lnTo>
                <a:lnTo>
                  <a:pt x="1242314" y="637666"/>
                </a:lnTo>
                <a:lnTo>
                  <a:pt x="1321602" y="478281"/>
                </a:lnTo>
                <a:close/>
              </a:path>
              <a:path w="1454150" h="911860">
                <a:moveTo>
                  <a:pt x="1028319" y="0"/>
                </a:moveTo>
                <a:lnTo>
                  <a:pt x="1081786" y="159385"/>
                </a:lnTo>
                <a:lnTo>
                  <a:pt x="265303" y="433450"/>
                </a:lnTo>
                <a:lnTo>
                  <a:pt x="1343904" y="433450"/>
                </a:lnTo>
                <a:lnTo>
                  <a:pt x="1454150" y="211836"/>
                </a:lnTo>
                <a:lnTo>
                  <a:pt x="1028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66641" y="2719958"/>
            <a:ext cx="1454150" cy="911860"/>
          </a:xfrm>
          <a:custGeom>
            <a:avLst/>
            <a:gdLst/>
            <a:ahLst/>
            <a:cxnLst/>
            <a:rect l="l" t="t" r="r" b="b"/>
            <a:pathLst>
              <a:path w="1454150" h="911860">
                <a:moveTo>
                  <a:pt x="0" y="699896"/>
                </a:moveTo>
                <a:lnTo>
                  <a:pt x="211836" y="274065"/>
                </a:lnTo>
                <a:lnTo>
                  <a:pt x="265303" y="433450"/>
                </a:lnTo>
                <a:lnTo>
                  <a:pt x="1081786" y="159385"/>
                </a:lnTo>
                <a:lnTo>
                  <a:pt x="1028319" y="0"/>
                </a:lnTo>
                <a:lnTo>
                  <a:pt x="1454150" y="211836"/>
                </a:lnTo>
                <a:lnTo>
                  <a:pt x="1242314" y="637666"/>
                </a:lnTo>
                <a:lnTo>
                  <a:pt x="1188720" y="478281"/>
                </a:lnTo>
                <a:lnTo>
                  <a:pt x="372237" y="752220"/>
                </a:lnTo>
                <a:lnTo>
                  <a:pt x="425831" y="911605"/>
                </a:lnTo>
                <a:lnTo>
                  <a:pt x="0" y="69989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33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9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9431" y="2151888"/>
            <a:ext cx="7565390" cy="859790"/>
          </a:xfrm>
          <a:custGeom>
            <a:avLst/>
            <a:gdLst/>
            <a:ahLst/>
            <a:cxnLst/>
            <a:rect l="l" t="t" r="r" b="b"/>
            <a:pathLst>
              <a:path w="7565390" h="859789">
                <a:moveTo>
                  <a:pt x="0" y="859536"/>
                </a:moveTo>
                <a:lnTo>
                  <a:pt x="7565135" y="859536"/>
                </a:lnTo>
                <a:lnTo>
                  <a:pt x="7565135" y="0"/>
                </a:lnTo>
                <a:lnTo>
                  <a:pt x="0" y="0"/>
                </a:lnTo>
                <a:lnTo>
                  <a:pt x="0" y="859536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9323" y="2820923"/>
            <a:ext cx="3598164" cy="107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37403" y="2759964"/>
            <a:ext cx="3906011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8759" y="2860548"/>
            <a:ext cx="3479291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7458" y="2186302"/>
            <a:ext cx="8001000" cy="3479799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lang="zh-CN" altLang="en-US" sz="3200" spc="-10" dirty="0" smtClean="0">
                <a:solidFill>
                  <a:srgbClr val="FFFFFF"/>
                </a:solidFill>
                <a:latin typeface="Calibri"/>
                <a:cs typeface="Calibri"/>
              </a:rPr>
              <a:t>深度学习的介绍</a:t>
            </a:r>
            <a:endParaRPr sz="3200" dirty="0" smtClean="0">
              <a:latin typeface="Calibri"/>
              <a:cs typeface="Calibri"/>
            </a:endParaRPr>
          </a:p>
          <a:p>
            <a:pPr marL="4613275" marR="99060">
              <a:lnSpc>
                <a:spcPct val="100000"/>
              </a:lnSpc>
              <a:spcBef>
                <a:spcPts val="720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让我们从一般的机器学习开始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615"/>
              </a:lnSpc>
            </a:pPr>
            <a:r>
              <a:rPr lang="zh-CN" altLang="en-US" sz="3200" spc="-20" dirty="0" smtClean="0">
                <a:solidFill>
                  <a:srgbClr val="FFFFFF"/>
                </a:solidFill>
                <a:latin typeface="Calibri"/>
                <a:cs typeface="Calibri"/>
              </a:rPr>
              <a:t>为什么用深层网络</a:t>
            </a:r>
            <a:r>
              <a:rPr sz="3200" spc="-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3200" spc="-5" dirty="0" smtClean="0">
                <a:solidFill>
                  <a:srgbClr val="FFFFFF"/>
                </a:solidFill>
                <a:latin typeface="Calibri"/>
                <a:cs typeface="Calibri"/>
              </a:rPr>
              <a:t>深度学习简单实战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34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Fat </a:t>
            </a:r>
            <a:r>
              <a:rPr dirty="0"/>
              <a:t>+ Short </a:t>
            </a:r>
            <a:r>
              <a:rPr spc="-100" dirty="0"/>
              <a:t>v.s. </a:t>
            </a:r>
            <a:r>
              <a:rPr spc="-5" dirty="0"/>
              <a:t>Thin </a:t>
            </a:r>
            <a:r>
              <a:rPr dirty="0"/>
              <a:t>+</a:t>
            </a:r>
            <a:r>
              <a:rPr spc="85" dirty="0"/>
              <a:t> </a:t>
            </a:r>
            <a:r>
              <a:rPr spc="-90" dirty="0"/>
              <a:t>Tall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8405" y="6079642"/>
            <a:ext cx="76327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"/>
                <a:cs typeface="Arial"/>
              </a:rPr>
              <a:t>Seide, </a:t>
            </a:r>
            <a:r>
              <a:rPr sz="1800" dirty="0">
                <a:latin typeface="Arial"/>
                <a:cs typeface="Arial"/>
              </a:rPr>
              <a:t>Frank, </a:t>
            </a:r>
            <a:r>
              <a:rPr sz="1800" spc="-5" dirty="0">
                <a:latin typeface="Arial"/>
                <a:cs typeface="Arial"/>
              </a:rPr>
              <a:t>Gang Li, and Dong </a:t>
            </a:r>
            <a:r>
              <a:rPr sz="1800" spc="-35" dirty="0">
                <a:latin typeface="Arial"/>
                <a:cs typeface="Arial"/>
              </a:rPr>
              <a:t>Yu. </a:t>
            </a:r>
            <a:r>
              <a:rPr sz="1800" spc="-5" dirty="0">
                <a:latin typeface="Arial"/>
                <a:cs typeface="Arial"/>
              </a:rPr>
              <a:t>"Conversational Speech </a:t>
            </a:r>
            <a:r>
              <a:rPr sz="1800" spc="-10" dirty="0">
                <a:latin typeface="Arial"/>
                <a:cs typeface="Arial"/>
              </a:rPr>
              <a:t>Transcription  </a:t>
            </a:r>
            <a:r>
              <a:rPr sz="1800" spc="-5" dirty="0">
                <a:latin typeface="Arial"/>
                <a:cs typeface="Arial"/>
              </a:rPr>
              <a:t>Using Context-Dependent Deep Neural </a:t>
            </a:r>
            <a:r>
              <a:rPr sz="1800" spc="-10" dirty="0">
                <a:latin typeface="Arial"/>
                <a:cs typeface="Arial"/>
              </a:rPr>
              <a:t>Networks." </a:t>
            </a:r>
            <a:r>
              <a:rPr sz="1800" i="1" spc="-5" dirty="0">
                <a:latin typeface="Arial"/>
                <a:cs typeface="Arial"/>
              </a:rPr>
              <a:t>Interspeech</a:t>
            </a:r>
            <a:r>
              <a:rPr sz="1800" spc="-5" dirty="0">
                <a:latin typeface="Arial"/>
                <a:cs typeface="Arial"/>
              </a:rPr>
              <a:t>.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2011.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7696" y="1901888"/>
            <a:ext cx="7289292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4047" y="4629911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145541" y="0"/>
                </a:moveTo>
                <a:lnTo>
                  <a:pt x="0" y="145542"/>
                </a:lnTo>
                <a:lnTo>
                  <a:pt x="145541" y="291083"/>
                </a:lnTo>
                <a:lnTo>
                  <a:pt x="145541" y="218312"/>
                </a:lnTo>
                <a:lnTo>
                  <a:pt x="625221" y="218312"/>
                </a:lnTo>
                <a:lnTo>
                  <a:pt x="697991" y="145542"/>
                </a:lnTo>
                <a:lnTo>
                  <a:pt x="625220" y="72770"/>
                </a:lnTo>
                <a:lnTo>
                  <a:pt x="145541" y="72770"/>
                </a:lnTo>
                <a:lnTo>
                  <a:pt x="145541" y="0"/>
                </a:lnTo>
                <a:close/>
              </a:path>
              <a:path w="698500" h="291464">
                <a:moveTo>
                  <a:pt x="625221" y="218312"/>
                </a:moveTo>
                <a:lnTo>
                  <a:pt x="552450" y="218312"/>
                </a:lnTo>
                <a:lnTo>
                  <a:pt x="552450" y="291083"/>
                </a:lnTo>
                <a:lnTo>
                  <a:pt x="625221" y="218312"/>
                </a:lnTo>
                <a:close/>
              </a:path>
              <a:path w="698500" h="291464">
                <a:moveTo>
                  <a:pt x="552450" y="0"/>
                </a:moveTo>
                <a:lnTo>
                  <a:pt x="552450" y="72770"/>
                </a:lnTo>
                <a:lnTo>
                  <a:pt x="625220" y="72770"/>
                </a:lnTo>
                <a:lnTo>
                  <a:pt x="5524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4047" y="4629911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0" y="145542"/>
                </a:moveTo>
                <a:lnTo>
                  <a:pt x="145541" y="0"/>
                </a:lnTo>
                <a:lnTo>
                  <a:pt x="145541" y="72770"/>
                </a:lnTo>
                <a:lnTo>
                  <a:pt x="552450" y="72770"/>
                </a:lnTo>
                <a:lnTo>
                  <a:pt x="552450" y="0"/>
                </a:lnTo>
                <a:lnTo>
                  <a:pt x="697991" y="145542"/>
                </a:lnTo>
                <a:lnTo>
                  <a:pt x="552450" y="291083"/>
                </a:lnTo>
                <a:lnTo>
                  <a:pt x="552450" y="218312"/>
                </a:lnTo>
                <a:lnTo>
                  <a:pt x="145541" y="218312"/>
                </a:lnTo>
                <a:lnTo>
                  <a:pt x="145541" y="291083"/>
                </a:lnTo>
                <a:lnTo>
                  <a:pt x="0" y="14554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4047" y="5055108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145541" y="0"/>
                </a:moveTo>
                <a:lnTo>
                  <a:pt x="0" y="145542"/>
                </a:lnTo>
                <a:lnTo>
                  <a:pt x="145541" y="291084"/>
                </a:lnTo>
                <a:lnTo>
                  <a:pt x="145541" y="218313"/>
                </a:lnTo>
                <a:lnTo>
                  <a:pt x="625220" y="218313"/>
                </a:lnTo>
                <a:lnTo>
                  <a:pt x="697991" y="145542"/>
                </a:lnTo>
                <a:lnTo>
                  <a:pt x="625221" y="72771"/>
                </a:lnTo>
                <a:lnTo>
                  <a:pt x="145541" y="72771"/>
                </a:lnTo>
                <a:lnTo>
                  <a:pt x="145541" y="0"/>
                </a:lnTo>
                <a:close/>
              </a:path>
              <a:path w="698500" h="291464">
                <a:moveTo>
                  <a:pt x="625220" y="218313"/>
                </a:moveTo>
                <a:lnTo>
                  <a:pt x="552450" y="218313"/>
                </a:lnTo>
                <a:lnTo>
                  <a:pt x="552450" y="291084"/>
                </a:lnTo>
                <a:lnTo>
                  <a:pt x="625220" y="218313"/>
                </a:lnTo>
                <a:close/>
              </a:path>
              <a:path w="698500" h="291464">
                <a:moveTo>
                  <a:pt x="552450" y="0"/>
                </a:moveTo>
                <a:lnTo>
                  <a:pt x="552450" y="72771"/>
                </a:lnTo>
                <a:lnTo>
                  <a:pt x="625221" y="72771"/>
                </a:lnTo>
                <a:lnTo>
                  <a:pt x="5524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4047" y="5055108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0" y="145542"/>
                </a:moveTo>
                <a:lnTo>
                  <a:pt x="145541" y="0"/>
                </a:lnTo>
                <a:lnTo>
                  <a:pt x="145541" y="72771"/>
                </a:lnTo>
                <a:lnTo>
                  <a:pt x="552450" y="72771"/>
                </a:lnTo>
                <a:lnTo>
                  <a:pt x="552450" y="0"/>
                </a:lnTo>
                <a:lnTo>
                  <a:pt x="697991" y="145542"/>
                </a:lnTo>
                <a:lnTo>
                  <a:pt x="552450" y="291084"/>
                </a:lnTo>
                <a:lnTo>
                  <a:pt x="552450" y="218313"/>
                </a:lnTo>
                <a:lnTo>
                  <a:pt x="145541" y="218313"/>
                </a:lnTo>
                <a:lnTo>
                  <a:pt x="145541" y="291084"/>
                </a:lnTo>
                <a:lnTo>
                  <a:pt x="0" y="14554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2703" y="3296411"/>
            <a:ext cx="1677924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8152" y="3233927"/>
            <a:ext cx="1365503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2140" y="3336035"/>
            <a:ext cx="1559052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08646" y="1895601"/>
          <a:ext cx="7287256" cy="4022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1814"/>
                <a:gridCol w="1821814"/>
                <a:gridCol w="1821814"/>
                <a:gridCol w="1821814"/>
              </a:tblGrid>
              <a:tr h="822960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02590" marR="183515" indent="-1727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03860" marR="180975" indent="-1727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24.2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20.4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05"/>
                        </a:lnSpc>
                        <a:spcBef>
                          <a:spcPts val="13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2105"/>
                        </a:lnSpc>
                        <a:spcBef>
                          <a:spcPts val="1390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hy?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18.4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 X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17.8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5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987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3772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22.5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7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87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4634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22.6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26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16k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22.1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8731" y="3509771"/>
            <a:ext cx="824483" cy="798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8731" y="3509771"/>
            <a:ext cx="824865" cy="798830"/>
          </a:xfrm>
          <a:custGeom>
            <a:avLst/>
            <a:gdLst/>
            <a:ahLst/>
            <a:cxnLst/>
            <a:rect l="l" t="t" r="r" b="b"/>
            <a:pathLst>
              <a:path w="824865" h="798829">
                <a:moveTo>
                  <a:pt x="0" y="798576"/>
                </a:moveTo>
                <a:lnTo>
                  <a:pt x="824483" y="798576"/>
                </a:lnTo>
                <a:lnTo>
                  <a:pt x="824483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13981" y="3519296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長髮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43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模块化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58511" y="2321051"/>
            <a:ext cx="1720595" cy="949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7467" y="2275332"/>
            <a:ext cx="1728215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7947" y="2360676"/>
            <a:ext cx="1601724" cy="832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17947" y="2375408"/>
            <a:ext cx="1602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810" marR="205740" indent="-457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long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61559" y="5515355"/>
            <a:ext cx="1738884" cy="9479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88991" y="5468111"/>
            <a:ext cx="1751075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0996" y="5554979"/>
            <a:ext cx="1620011" cy="8305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20996" y="5569407"/>
            <a:ext cx="1620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454" marR="202565" indent="127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70703" y="3386328"/>
            <a:ext cx="1720596" cy="9479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8991" y="3339084"/>
            <a:ext cx="1748027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30140" y="3425952"/>
            <a:ext cx="1601723" cy="8305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30140" y="3439414"/>
            <a:ext cx="160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6520" y="3805173"/>
            <a:ext cx="111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7012" y="3659123"/>
            <a:ext cx="1333500" cy="13883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7012" y="3659123"/>
            <a:ext cx="1333500" cy="138874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63011" y="2369820"/>
            <a:ext cx="1447800" cy="83058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645795" marR="164465" indent="-478790">
              <a:lnSpc>
                <a:spcPct val="100000"/>
              </a:lnSpc>
              <a:spcBef>
                <a:spcPts val="24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55392" y="34259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5392" y="34259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11220" y="3443478"/>
            <a:ext cx="1133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90138" y="3808933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52344" y="4501896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79"/>
                </a:moveTo>
                <a:lnTo>
                  <a:pt x="1447800" y="830579"/>
                </a:lnTo>
                <a:lnTo>
                  <a:pt x="1447800" y="0"/>
                </a:lnTo>
                <a:lnTo>
                  <a:pt x="0" y="0"/>
                </a:lnTo>
                <a:lnTo>
                  <a:pt x="0" y="83057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52344" y="4501896"/>
            <a:ext cx="1447800" cy="830580"/>
          </a:xfrm>
          <a:prstGeom prst="rect">
            <a:avLst/>
          </a:prstGeom>
          <a:ln w="12192">
            <a:solidFill>
              <a:srgbClr val="AD5A2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647065" marR="161290" indent="-479425">
              <a:lnSpc>
                <a:spcPct val="100000"/>
              </a:lnSpc>
              <a:spcBef>
                <a:spcPts val="24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spc="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ier  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95017" y="2786633"/>
            <a:ext cx="969010" cy="1577975"/>
          </a:xfrm>
          <a:custGeom>
            <a:avLst/>
            <a:gdLst/>
            <a:ahLst/>
            <a:cxnLst/>
            <a:rect l="l" t="t" r="r" b="b"/>
            <a:pathLst>
              <a:path w="969010" h="1577975">
                <a:moveTo>
                  <a:pt x="893061" y="87814"/>
                </a:moveTo>
                <a:lnTo>
                  <a:pt x="0" y="1558163"/>
                </a:lnTo>
                <a:lnTo>
                  <a:pt x="32512" y="1577847"/>
                </a:lnTo>
                <a:lnTo>
                  <a:pt x="925694" y="107632"/>
                </a:lnTo>
                <a:lnTo>
                  <a:pt x="893061" y="87814"/>
                </a:lnTo>
                <a:close/>
              </a:path>
              <a:path w="969010" h="1577975">
                <a:moveTo>
                  <a:pt x="962839" y="71500"/>
                </a:moveTo>
                <a:lnTo>
                  <a:pt x="902969" y="71500"/>
                </a:lnTo>
                <a:lnTo>
                  <a:pt x="935608" y="91312"/>
                </a:lnTo>
                <a:lnTo>
                  <a:pt x="925694" y="107632"/>
                </a:lnTo>
                <a:lnTo>
                  <a:pt x="958214" y="127380"/>
                </a:lnTo>
                <a:lnTo>
                  <a:pt x="962839" y="71500"/>
                </a:lnTo>
                <a:close/>
              </a:path>
              <a:path w="969010" h="1577975">
                <a:moveTo>
                  <a:pt x="902969" y="71500"/>
                </a:moveTo>
                <a:lnTo>
                  <a:pt x="893061" y="87814"/>
                </a:lnTo>
                <a:lnTo>
                  <a:pt x="925694" y="107632"/>
                </a:lnTo>
                <a:lnTo>
                  <a:pt x="935608" y="91312"/>
                </a:lnTo>
                <a:lnTo>
                  <a:pt x="902969" y="71500"/>
                </a:lnTo>
                <a:close/>
              </a:path>
              <a:path w="969010" h="1577975">
                <a:moveTo>
                  <a:pt x="968756" y="0"/>
                </a:moveTo>
                <a:lnTo>
                  <a:pt x="860551" y="68071"/>
                </a:lnTo>
                <a:lnTo>
                  <a:pt x="893061" y="87814"/>
                </a:lnTo>
                <a:lnTo>
                  <a:pt x="902969" y="71500"/>
                </a:lnTo>
                <a:lnTo>
                  <a:pt x="962839" y="71500"/>
                </a:lnTo>
                <a:lnTo>
                  <a:pt x="968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02129" y="3841241"/>
            <a:ext cx="955040" cy="529590"/>
          </a:xfrm>
          <a:custGeom>
            <a:avLst/>
            <a:gdLst/>
            <a:ahLst/>
            <a:cxnLst/>
            <a:rect l="l" t="t" r="r" b="b"/>
            <a:pathLst>
              <a:path w="955039" h="529589">
                <a:moveTo>
                  <a:pt x="845088" y="37776"/>
                </a:moveTo>
                <a:lnTo>
                  <a:pt x="0" y="496061"/>
                </a:lnTo>
                <a:lnTo>
                  <a:pt x="18287" y="529462"/>
                </a:lnTo>
                <a:lnTo>
                  <a:pt x="863197" y="71207"/>
                </a:lnTo>
                <a:lnTo>
                  <a:pt x="845088" y="37776"/>
                </a:lnTo>
                <a:close/>
              </a:path>
              <a:path w="955039" h="529589">
                <a:moveTo>
                  <a:pt x="934584" y="28701"/>
                </a:moveTo>
                <a:lnTo>
                  <a:pt x="861821" y="28701"/>
                </a:lnTo>
                <a:lnTo>
                  <a:pt x="879982" y="62102"/>
                </a:lnTo>
                <a:lnTo>
                  <a:pt x="863197" y="71207"/>
                </a:lnTo>
                <a:lnTo>
                  <a:pt x="881380" y="104774"/>
                </a:lnTo>
                <a:lnTo>
                  <a:pt x="934584" y="28701"/>
                </a:lnTo>
                <a:close/>
              </a:path>
              <a:path w="955039" h="529589">
                <a:moveTo>
                  <a:pt x="861821" y="28701"/>
                </a:moveTo>
                <a:lnTo>
                  <a:pt x="845088" y="37776"/>
                </a:lnTo>
                <a:lnTo>
                  <a:pt x="863197" y="71207"/>
                </a:lnTo>
                <a:lnTo>
                  <a:pt x="879982" y="62102"/>
                </a:lnTo>
                <a:lnTo>
                  <a:pt x="861821" y="28701"/>
                </a:lnTo>
                <a:close/>
              </a:path>
              <a:path w="955039" h="529589">
                <a:moveTo>
                  <a:pt x="954658" y="0"/>
                </a:moveTo>
                <a:lnTo>
                  <a:pt x="826896" y="4190"/>
                </a:lnTo>
                <a:lnTo>
                  <a:pt x="845088" y="37776"/>
                </a:lnTo>
                <a:lnTo>
                  <a:pt x="861821" y="28701"/>
                </a:lnTo>
                <a:lnTo>
                  <a:pt x="934584" y="28701"/>
                </a:lnTo>
                <a:lnTo>
                  <a:pt x="954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01495" y="4338446"/>
            <a:ext cx="952500" cy="579755"/>
          </a:xfrm>
          <a:custGeom>
            <a:avLst/>
            <a:gdLst/>
            <a:ahLst/>
            <a:cxnLst/>
            <a:rect l="l" t="t" r="r" b="b"/>
            <a:pathLst>
              <a:path w="952500" h="579754">
                <a:moveTo>
                  <a:pt x="844446" y="537340"/>
                </a:moveTo>
                <a:lnTo>
                  <a:pt x="824865" y="570102"/>
                </a:lnTo>
                <a:lnTo>
                  <a:pt x="952246" y="579627"/>
                </a:lnTo>
                <a:lnTo>
                  <a:pt x="931504" y="547115"/>
                </a:lnTo>
                <a:lnTo>
                  <a:pt x="860806" y="547115"/>
                </a:lnTo>
                <a:lnTo>
                  <a:pt x="844446" y="537340"/>
                </a:lnTo>
                <a:close/>
              </a:path>
              <a:path w="952500" h="579754">
                <a:moveTo>
                  <a:pt x="863967" y="504677"/>
                </a:moveTo>
                <a:lnTo>
                  <a:pt x="844446" y="537340"/>
                </a:lnTo>
                <a:lnTo>
                  <a:pt x="860806" y="547115"/>
                </a:lnTo>
                <a:lnTo>
                  <a:pt x="880363" y="514476"/>
                </a:lnTo>
                <a:lnTo>
                  <a:pt x="863967" y="504677"/>
                </a:lnTo>
                <a:close/>
              </a:path>
              <a:path w="952500" h="579754">
                <a:moveTo>
                  <a:pt x="883538" y="471931"/>
                </a:moveTo>
                <a:lnTo>
                  <a:pt x="863967" y="504677"/>
                </a:lnTo>
                <a:lnTo>
                  <a:pt x="880363" y="514476"/>
                </a:lnTo>
                <a:lnTo>
                  <a:pt x="860806" y="547115"/>
                </a:lnTo>
                <a:lnTo>
                  <a:pt x="931504" y="547115"/>
                </a:lnTo>
                <a:lnTo>
                  <a:pt x="883538" y="471931"/>
                </a:lnTo>
                <a:close/>
              </a:path>
              <a:path w="952500" h="579754">
                <a:moveTo>
                  <a:pt x="19557" y="0"/>
                </a:moveTo>
                <a:lnTo>
                  <a:pt x="0" y="32765"/>
                </a:lnTo>
                <a:lnTo>
                  <a:pt x="844446" y="537340"/>
                </a:lnTo>
                <a:lnTo>
                  <a:pt x="863967" y="504677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8817" y="2729483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49673" y="3776471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49673" y="4879847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4828" y="2385060"/>
            <a:ext cx="826007" cy="800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4828" y="238506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67728" y="2522220"/>
            <a:ext cx="826007" cy="800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67728" y="252222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873620" y="2754833"/>
            <a:ext cx="673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85" dirty="0">
                <a:latin typeface="PMingLiU"/>
                <a:cs typeface="PMingLiU"/>
              </a:rPr>
              <a:t>女</a:t>
            </a:r>
            <a:r>
              <a:rPr sz="3600" baseline="-25462" dirty="0">
                <a:latin typeface="PMingLiU"/>
                <a:cs typeface="PMingLiU"/>
              </a:rPr>
              <a:t>女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307580" y="2671572"/>
            <a:ext cx="826007" cy="800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7580" y="26715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721220" y="2395473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0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長</a:t>
            </a:r>
            <a:r>
              <a:rPr sz="3600" spc="-3187" baseline="-25462" dirty="0">
                <a:latin typeface="PMingLiU"/>
                <a:cs typeface="PMingLiU"/>
              </a:rPr>
              <a:t>髮</a:t>
            </a:r>
            <a:r>
              <a:rPr sz="3600" baseline="-52083" dirty="0">
                <a:latin typeface="PMingLiU"/>
                <a:cs typeface="PMingLiU"/>
              </a:rPr>
              <a:t>長髮</a:t>
            </a:r>
          </a:p>
        </p:txBody>
      </p:sp>
      <p:sp>
        <p:nvSpPr>
          <p:cNvPr id="43" name="object 43"/>
          <p:cNvSpPr/>
          <p:nvPr/>
        </p:nvSpPr>
        <p:spPr>
          <a:xfrm>
            <a:off x="7648956" y="2785872"/>
            <a:ext cx="826007" cy="800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48956" y="27858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744714" y="279577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56372" y="3040837"/>
            <a:ext cx="67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PMingLiU"/>
                <a:cs typeface="PMingLiU"/>
              </a:rPr>
              <a:t>女</a:t>
            </a:r>
            <a:r>
              <a:rPr sz="3600" baseline="-20833" dirty="0">
                <a:latin typeface="PMingLiU"/>
                <a:cs typeface="PMingLiU"/>
              </a:rPr>
              <a:t>女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53940" y="4450079"/>
            <a:ext cx="1722119" cy="9479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72228" y="4402835"/>
            <a:ext cx="1740407" cy="11247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3376" y="4489703"/>
            <a:ext cx="1603248" cy="8305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102733" y="4503546"/>
            <a:ext cx="1225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24828" y="4486655"/>
            <a:ext cx="826007" cy="800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24828" y="44866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873620" y="485673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624828" y="5536691"/>
            <a:ext cx="826007" cy="8000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24828" y="553669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46392" y="5650991"/>
            <a:ext cx="826007" cy="7985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46392" y="5650991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4" h="798829">
                <a:moveTo>
                  <a:pt x="0" y="798575"/>
                </a:moveTo>
                <a:lnTo>
                  <a:pt x="826007" y="798575"/>
                </a:lnTo>
                <a:lnTo>
                  <a:pt x="826007" y="0"/>
                </a:lnTo>
                <a:lnTo>
                  <a:pt x="0" y="0"/>
                </a:lnTo>
                <a:lnTo>
                  <a:pt x="0" y="79857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873620" y="5906820"/>
            <a:ext cx="652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latin typeface="PMingLiU"/>
                <a:cs typeface="PMingLiU"/>
              </a:rPr>
              <a:t>男</a:t>
            </a:r>
            <a:r>
              <a:rPr sz="3600" baseline="-20833" dirty="0">
                <a:latin typeface="PMingLiU"/>
                <a:cs typeface="PMingLiU"/>
              </a:rPr>
              <a:t>男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15200" y="5794247"/>
            <a:ext cx="826007" cy="8001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15200" y="579424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721220" y="5547156"/>
            <a:ext cx="1325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5" dirty="0">
                <a:latin typeface="PMingLiU"/>
                <a:cs typeface="PMingLiU"/>
              </a:rPr>
              <a:t>髮</a:t>
            </a:r>
            <a:r>
              <a:rPr sz="3600" baseline="-20833" dirty="0">
                <a:latin typeface="PMingLiU"/>
                <a:cs typeface="PMingLiU"/>
              </a:rPr>
              <a:t>短</a:t>
            </a:r>
            <a:r>
              <a:rPr sz="3600" spc="-2857" baseline="-20833" dirty="0">
                <a:latin typeface="PMingLiU"/>
                <a:cs typeface="PMingLiU"/>
              </a:rPr>
              <a:t>髮</a:t>
            </a:r>
            <a:r>
              <a:rPr sz="3600" baseline="-47453" dirty="0">
                <a:latin typeface="PMingLiU"/>
                <a:cs typeface="PMingLiU"/>
              </a:rPr>
              <a:t>短髮</a:t>
            </a:r>
          </a:p>
        </p:txBody>
      </p:sp>
      <p:sp>
        <p:nvSpPr>
          <p:cNvPr id="62" name="object 62"/>
          <p:cNvSpPr/>
          <p:nvPr/>
        </p:nvSpPr>
        <p:spPr>
          <a:xfrm>
            <a:off x="7653528" y="5935979"/>
            <a:ext cx="824483" cy="8000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53528" y="5935979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5" h="800100">
                <a:moveTo>
                  <a:pt x="0" y="800100"/>
                </a:moveTo>
                <a:lnTo>
                  <a:pt x="824483" y="800100"/>
                </a:lnTo>
                <a:lnTo>
                  <a:pt x="824483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748778" y="5947054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短髮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563357" y="6164072"/>
            <a:ext cx="668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4" dirty="0">
                <a:latin typeface="PMingLiU"/>
                <a:cs typeface="PMingLiU"/>
              </a:rPr>
              <a:t>男</a:t>
            </a:r>
            <a:r>
              <a:rPr sz="3600" baseline="-25462" dirty="0">
                <a:latin typeface="PMingLiU"/>
                <a:cs typeface="PMingLiU"/>
              </a:rPr>
              <a:t>男</a:t>
            </a:r>
          </a:p>
        </p:txBody>
      </p:sp>
      <p:sp>
        <p:nvSpPr>
          <p:cNvPr id="66" name="object 66"/>
          <p:cNvSpPr/>
          <p:nvPr/>
        </p:nvSpPr>
        <p:spPr>
          <a:xfrm>
            <a:off x="6946392" y="4623815"/>
            <a:ext cx="826007" cy="8001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46392" y="462381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21220" y="4496765"/>
            <a:ext cx="957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</a:p>
        </p:txBody>
      </p:sp>
      <p:sp>
        <p:nvSpPr>
          <p:cNvPr id="69" name="object 69"/>
          <p:cNvSpPr/>
          <p:nvPr/>
        </p:nvSpPr>
        <p:spPr>
          <a:xfrm>
            <a:off x="7289292" y="4792979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89292" y="47929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195566" y="4994909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0" dirty="0">
                <a:latin typeface="PMingLiU"/>
                <a:cs typeface="PMingLiU"/>
              </a:rPr>
              <a:t>女</a:t>
            </a:r>
            <a:r>
              <a:rPr sz="3600" baseline="-31250" dirty="0">
                <a:latin typeface="PMingLiU"/>
                <a:cs typeface="PMingLiU"/>
              </a:rPr>
              <a:t>女</a:t>
            </a:r>
            <a:endParaRPr sz="3600" baseline="-31250">
              <a:latin typeface="PMingLiU"/>
              <a:cs typeface="PMingLiU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6388" y="4936235"/>
            <a:ext cx="826007" cy="8001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6388" y="49362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385684" y="4804029"/>
            <a:ext cx="1022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176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24545" y="530605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752344" y="5554979"/>
            <a:ext cx="1447800" cy="830580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47065" marR="161290" indent="-479425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spc="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ier  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258817" y="5922264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4764" y="4345178"/>
            <a:ext cx="959485" cy="1626870"/>
          </a:xfrm>
          <a:custGeom>
            <a:avLst/>
            <a:gdLst/>
            <a:ahLst/>
            <a:cxnLst/>
            <a:rect l="l" t="t" r="r" b="b"/>
            <a:pathLst>
              <a:path w="959485" h="1626870">
                <a:moveTo>
                  <a:pt x="884987" y="1537100"/>
                </a:moveTo>
                <a:lnTo>
                  <a:pt x="852043" y="1556296"/>
                </a:lnTo>
                <a:lnTo>
                  <a:pt x="958977" y="1626247"/>
                </a:lnTo>
                <a:lnTo>
                  <a:pt x="954344" y="1553565"/>
                </a:lnTo>
                <a:lnTo>
                  <a:pt x="894588" y="1553565"/>
                </a:lnTo>
                <a:lnTo>
                  <a:pt x="884987" y="1537100"/>
                </a:lnTo>
                <a:close/>
              </a:path>
              <a:path w="959485" h="1626870">
                <a:moveTo>
                  <a:pt x="917893" y="1517928"/>
                </a:moveTo>
                <a:lnTo>
                  <a:pt x="884987" y="1537100"/>
                </a:lnTo>
                <a:lnTo>
                  <a:pt x="894588" y="1553565"/>
                </a:lnTo>
                <a:lnTo>
                  <a:pt x="927481" y="1534375"/>
                </a:lnTo>
                <a:lnTo>
                  <a:pt x="917893" y="1517928"/>
                </a:lnTo>
                <a:close/>
              </a:path>
              <a:path w="959485" h="1626870">
                <a:moveTo>
                  <a:pt x="950849" y="1498727"/>
                </a:moveTo>
                <a:lnTo>
                  <a:pt x="917893" y="1517928"/>
                </a:lnTo>
                <a:lnTo>
                  <a:pt x="927481" y="1534375"/>
                </a:lnTo>
                <a:lnTo>
                  <a:pt x="894588" y="1553565"/>
                </a:lnTo>
                <a:lnTo>
                  <a:pt x="954344" y="1553565"/>
                </a:lnTo>
                <a:lnTo>
                  <a:pt x="950849" y="1498727"/>
                </a:lnTo>
                <a:close/>
              </a:path>
              <a:path w="959485" h="1626870">
                <a:moveTo>
                  <a:pt x="33019" y="0"/>
                </a:moveTo>
                <a:lnTo>
                  <a:pt x="0" y="19304"/>
                </a:lnTo>
                <a:lnTo>
                  <a:pt x="884987" y="1537100"/>
                </a:lnTo>
                <a:lnTo>
                  <a:pt x="917893" y="1517928"/>
                </a:lnTo>
                <a:lnTo>
                  <a:pt x="330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60591" y="3860291"/>
            <a:ext cx="2677667" cy="6400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46876" y="3797808"/>
            <a:ext cx="2702052" cy="8656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20028" y="3899915"/>
            <a:ext cx="2558796" cy="5227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508495" y="3910965"/>
            <a:ext cx="218122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zh-CN" altLang="en-US" sz="2800" spc="-225" dirty="0" smtClean="0">
                <a:solidFill>
                  <a:srgbClr val="FFFFFF"/>
                </a:solidFill>
                <a:latin typeface="Calibri"/>
                <a:cs typeface="Calibri"/>
              </a:rPr>
              <a:t>    少量的例子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572255" y="3860291"/>
            <a:ext cx="1566672" cy="6400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01796" y="3797808"/>
            <a:ext cx="1306068" cy="86563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631691" y="3899915"/>
            <a:ext cx="1447800" cy="5227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963161" y="3910965"/>
            <a:ext cx="785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5" dirty="0" smtClean="0">
                <a:solidFill>
                  <a:srgbClr val="FFFFFF"/>
                </a:solidFill>
                <a:latin typeface="Calibri"/>
                <a:cs typeface="Calibri"/>
              </a:rPr>
              <a:t>  弱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 smtClean="0">
                <a:latin typeface="Calibri Light"/>
                <a:cs typeface="Calibri Light"/>
              </a:rPr>
              <a:t>模块化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" y="3384803"/>
            <a:ext cx="1123188" cy="13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" y="3384803"/>
            <a:ext cx="1123315" cy="1388745"/>
          </a:xfrm>
          <a:prstGeom prst="rect">
            <a:avLst/>
          </a:prstGeom>
          <a:ln w="6095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5539" y="3286505"/>
            <a:ext cx="575310" cy="804545"/>
          </a:xfrm>
          <a:custGeom>
            <a:avLst/>
            <a:gdLst/>
            <a:ahLst/>
            <a:cxnLst/>
            <a:rect l="l" t="t" r="r" b="b"/>
            <a:pathLst>
              <a:path w="575310" h="804545">
                <a:moveTo>
                  <a:pt x="493658" y="82376"/>
                </a:moveTo>
                <a:lnTo>
                  <a:pt x="0" y="782066"/>
                </a:lnTo>
                <a:lnTo>
                  <a:pt x="31191" y="804037"/>
                </a:lnTo>
                <a:lnTo>
                  <a:pt x="524775" y="104348"/>
                </a:lnTo>
                <a:lnTo>
                  <a:pt x="493658" y="82376"/>
                </a:lnTo>
                <a:close/>
              </a:path>
              <a:path w="575310" h="804545">
                <a:moveTo>
                  <a:pt x="564994" y="66802"/>
                </a:moveTo>
                <a:lnTo>
                  <a:pt x="504647" y="66802"/>
                </a:lnTo>
                <a:lnTo>
                  <a:pt x="535762" y="88773"/>
                </a:lnTo>
                <a:lnTo>
                  <a:pt x="524775" y="104348"/>
                </a:lnTo>
                <a:lnTo>
                  <a:pt x="555955" y="126365"/>
                </a:lnTo>
                <a:lnTo>
                  <a:pt x="564994" y="66802"/>
                </a:lnTo>
                <a:close/>
              </a:path>
              <a:path w="575310" h="804545">
                <a:moveTo>
                  <a:pt x="504647" y="66802"/>
                </a:moveTo>
                <a:lnTo>
                  <a:pt x="493658" y="82376"/>
                </a:lnTo>
                <a:lnTo>
                  <a:pt x="524775" y="104348"/>
                </a:lnTo>
                <a:lnTo>
                  <a:pt x="535762" y="88773"/>
                </a:lnTo>
                <a:lnTo>
                  <a:pt x="504647" y="66802"/>
                </a:lnTo>
                <a:close/>
              </a:path>
              <a:path w="575310" h="804545">
                <a:moveTo>
                  <a:pt x="575132" y="0"/>
                </a:moveTo>
                <a:lnTo>
                  <a:pt x="462610" y="60452"/>
                </a:lnTo>
                <a:lnTo>
                  <a:pt x="493658" y="82376"/>
                </a:lnTo>
                <a:lnTo>
                  <a:pt x="504647" y="66802"/>
                </a:lnTo>
                <a:lnTo>
                  <a:pt x="564994" y="66802"/>
                </a:lnTo>
                <a:lnTo>
                  <a:pt x="575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4688" y="4070858"/>
            <a:ext cx="576580" cy="962025"/>
          </a:xfrm>
          <a:custGeom>
            <a:avLst/>
            <a:gdLst/>
            <a:ahLst/>
            <a:cxnLst/>
            <a:rect l="l" t="t" r="r" b="b"/>
            <a:pathLst>
              <a:path w="576580" h="962025">
                <a:moveTo>
                  <a:pt x="501694" y="872969"/>
                </a:moveTo>
                <a:lnTo>
                  <a:pt x="468795" y="892302"/>
                </a:lnTo>
                <a:lnTo>
                  <a:pt x="575983" y="961898"/>
                </a:lnTo>
                <a:lnTo>
                  <a:pt x="571071" y="889381"/>
                </a:lnTo>
                <a:lnTo>
                  <a:pt x="511340" y="889381"/>
                </a:lnTo>
                <a:lnTo>
                  <a:pt x="501694" y="872969"/>
                </a:lnTo>
                <a:close/>
              </a:path>
              <a:path w="576580" h="962025">
                <a:moveTo>
                  <a:pt x="534575" y="853647"/>
                </a:moveTo>
                <a:lnTo>
                  <a:pt x="501694" y="872969"/>
                </a:lnTo>
                <a:lnTo>
                  <a:pt x="511340" y="889381"/>
                </a:lnTo>
                <a:lnTo>
                  <a:pt x="544233" y="870077"/>
                </a:lnTo>
                <a:lnTo>
                  <a:pt x="534575" y="853647"/>
                </a:lnTo>
                <a:close/>
              </a:path>
              <a:path w="576580" h="962025">
                <a:moveTo>
                  <a:pt x="567347" y="834390"/>
                </a:moveTo>
                <a:lnTo>
                  <a:pt x="534575" y="853647"/>
                </a:lnTo>
                <a:lnTo>
                  <a:pt x="544233" y="870077"/>
                </a:lnTo>
                <a:lnTo>
                  <a:pt x="511340" y="889381"/>
                </a:lnTo>
                <a:lnTo>
                  <a:pt x="571071" y="889381"/>
                </a:lnTo>
                <a:lnTo>
                  <a:pt x="567347" y="834390"/>
                </a:lnTo>
                <a:close/>
              </a:path>
              <a:path w="576580" h="962025">
                <a:moveTo>
                  <a:pt x="32804" y="0"/>
                </a:moveTo>
                <a:lnTo>
                  <a:pt x="0" y="19304"/>
                </a:lnTo>
                <a:lnTo>
                  <a:pt x="501694" y="872969"/>
                </a:lnTo>
                <a:lnTo>
                  <a:pt x="534575" y="853647"/>
                </a:lnTo>
                <a:lnTo>
                  <a:pt x="32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1744" y="4576571"/>
            <a:ext cx="1699259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4533900"/>
            <a:ext cx="1479803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1179" y="4616196"/>
            <a:ext cx="158038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21179" y="4634229"/>
            <a:ext cx="1580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320040" indent="-685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 short?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61744" y="2831592"/>
            <a:ext cx="1744980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8779" y="2971800"/>
            <a:ext cx="1929383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1179" y="2871216"/>
            <a:ext cx="162610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21179" y="3071621"/>
            <a:ext cx="1626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Boy or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Girl?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6916" y="5642864"/>
            <a:ext cx="21513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分类器的属性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62543" y="2400300"/>
            <a:ext cx="826007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62543" y="2400300"/>
            <a:ext cx="826135" cy="77724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260350" marR="99695" indent="-152400">
              <a:lnSpc>
                <a:spcPts val="2830"/>
              </a:lnSpc>
              <a:spcBef>
                <a:spcPts val="315"/>
              </a:spcBef>
            </a:pPr>
            <a:r>
              <a:rPr sz="2400" dirty="0">
                <a:latin typeface="PMingLiU"/>
                <a:cs typeface="PMingLiU"/>
              </a:rPr>
              <a:t>長髮 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02252" y="2485644"/>
            <a:ext cx="826008" cy="800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02252" y="2485644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45152" y="2622804"/>
            <a:ext cx="824484" cy="800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45152" y="2622804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97755" y="2496058"/>
            <a:ext cx="977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1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長髮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85003" y="2772155"/>
            <a:ext cx="826008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85003" y="27721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6379" y="2886455"/>
            <a:ext cx="824484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26379" y="2886455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80761" y="2782061"/>
            <a:ext cx="975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20" dirty="0">
                <a:latin typeface="PMingLiU"/>
                <a:cs typeface="PMingLiU"/>
              </a:rPr>
              <a:t>髮</a:t>
            </a:r>
            <a:r>
              <a:rPr sz="3600" baseline="-20833" dirty="0">
                <a:latin typeface="PMingLiU"/>
                <a:cs typeface="PMingLiU"/>
              </a:rPr>
              <a:t>長髮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51503" y="2801111"/>
            <a:ext cx="826008" cy="800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1503" y="28011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99661" y="3170682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83323" y="3040379"/>
            <a:ext cx="826007" cy="800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83323" y="30403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32117" y="341083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04888" y="3154679"/>
            <a:ext cx="826007" cy="800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04888" y="31546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879463" y="3050489"/>
            <a:ext cx="9569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spc="-7" baseline="-20833" dirty="0">
                <a:latin typeface="PMingLiU"/>
                <a:cs typeface="PMingLiU"/>
              </a:rPr>
              <a:t>短髮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3695" y="3297935"/>
            <a:ext cx="826007" cy="800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73695" y="32979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353681" y="3524757"/>
            <a:ext cx="69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r>
              <a:rPr sz="2400" spc="-210" dirty="0">
                <a:latin typeface="PMingLiU"/>
                <a:cs typeface="PMingLiU"/>
              </a:rPr>
              <a:t> </a:t>
            </a:r>
            <a:r>
              <a:rPr sz="3600" baseline="-26620" dirty="0">
                <a:latin typeface="PMingLiU"/>
                <a:cs typeface="PMingLiU"/>
              </a:rPr>
              <a:t>男</a:t>
            </a:r>
            <a:endParaRPr sz="3600" baseline="-26620">
              <a:latin typeface="PMingLiU"/>
              <a:cs typeface="PMingLiU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10500" y="3441191"/>
            <a:ext cx="826007" cy="8000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10500" y="344119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569200" y="3308045"/>
            <a:ext cx="9734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14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59673" y="3810761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973067" y="2938272"/>
            <a:ext cx="826008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73067" y="29382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747261" y="2810713"/>
            <a:ext cx="1133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</a:t>
            </a:r>
            <a:r>
              <a:rPr sz="3600" spc="-1522" baseline="-25462" dirty="0">
                <a:latin typeface="PMingLiU"/>
                <a:cs typeface="PMingLiU"/>
              </a:rPr>
              <a:t>髮</a:t>
            </a:r>
            <a:r>
              <a:rPr sz="3600" baseline="-8101" dirty="0">
                <a:latin typeface="PMingLiU"/>
                <a:cs typeface="PMingLiU"/>
              </a:rPr>
              <a:t>女</a:t>
            </a:r>
            <a:endParaRPr sz="3600" baseline="-8101">
              <a:latin typeface="PMingLiU"/>
              <a:cs typeface="PMingLiU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21226" y="330804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315967" y="3107435"/>
            <a:ext cx="826008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15967" y="31074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411726" y="3117291"/>
            <a:ext cx="1492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PMingLiU"/>
                <a:cs typeface="PMingLiU"/>
              </a:rPr>
              <a:t>短</a:t>
            </a:r>
            <a:r>
              <a:rPr sz="2400" spc="-1019" dirty="0">
                <a:latin typeface="PMingLiU"/>
                <a:cs typeface="PMingLiU"/>
              </a:rPr>
              <a:t>髮</a:t>
            </a:r>
            <a:r>
              <a:rPr sz="3600" spc="412" baseline="23148" dirty="0">
                <a:latin typeface="PMingLiU"/>
                <a:cs typeface="PMingLiU"/>
              </a:rPr>
              <a:t>女</a:t>
            </a:r>
            <a:r>
              <a:rPr sz="3600" spc="412" baseline="-4629" dirty="0">
                <a:latin typeface="PMingLiU"/>
                <a:cs typeface="PMingLiU"/>
              </a:rPr>
              <a:t>女</a:t>
            </a:r>
            <a:r>
              <a:rPr sz="3600" baseline="-25462" dirty="0">
                <a:latin typeface="PMingLiU"/>
                <a:cs typeface="PMingLiU"/>
              </a:rPr>
              <a:t>女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03064" y="3249167"/>
            <a:ext cx="826008" cy="8000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3064" y="324916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099"/>
                </a:moveTo>
                <a:lnTo>
                  <a:pt x="826008" y="800099"/>
                </a:lnTo>
                <a:lnTo>
                  <a:pt x="826008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798314" y="3260216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64126" y="3477514"/>
            <a:ext cx="716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r>
              <a:rPr sz="2400" spc="-70" dirty="0">
                <a:latin typeface="PMingLiU"/>
                <a:cs typeface="PMingLiU"/>
              </a:rPr>
              <a:t> </a:t>
            </a:r>
            <a:r>
              <a:rPr sz="3600" baseline="-25462" dirty="0">
                <a:latin typeface="PMingLiU"/>
                <a:cs typeface="PMingLiU"/>
              </a:rPr>
              <a:t>女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240907" y="3042666"/>
            <a:ext cx="47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.</a:t>
            </a:r>
            <a:r>
              <a:rPr sz="2800" spc="-5" dirty="0">
                <a:latin typeface="Calibri"/>
                <a:cs typeface="Calibri"/>
              </a:rPr>
              <a:t>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94403" y="5478779"/>
            <a:ext cx="826008" cy="7985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94403" y="5478779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5" h="798829">
                <a:moveTo>
                  <a:pt x="0" y="798576"/>
                </a:moveTo>
                <a:lnTo>
                  <a:pt x="826008" y="798576"/>
                </a:lnTo>
                <a:lnTo>
                  <a:pt x="826008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090161" y="5488330"/>
            <a:ext cx="635000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55"/>
              </a:lnSpc>
              <a:spcBef>
                <a:spcPts val="100"/>
              </a:spcBef>
            </a:pPr>
            <a:r>
              <a:rPr sz="2400" spc="-5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  <a:p>
            <a:pPr algn="ctr">
              <a:lnSpc>
                <a:spcPts val="2855"/>
              </a:lnSpc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66032" y="4434840"/>
            <a:ext cx="824484" cy="800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66032" y="4434840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13301" y="4804359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407408" y="4572000"/>
            <a:ext cx="826008" cy="8001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07408" y="457200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48784" y="4719828"/>
            <a:ext cx="824484" cy="800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48784" y="4719828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160901" y="4445000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0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長</a:t>
            </a:r>
            <a:r>
              <a:rPr sz="3600" spc="-3179" baseline="-25462" dirty="0">
                <a:latin typeface="PMingLiU"/>
                <a:cs typeface="PMingLiU"/>
              </a:rPr>
              <a:t>髮</a:t>
            </a:r>
            <a:r>
              <a:rPr sz="3600" baseline="-52083" dirty="0">
                <a:latin typeface="PMingLiU"/>
                <a:cs typeface="PMingLiU"/>
              </a:rPr>
              <a:t>長髮</a:t>
            </a:r>
            <a:endParaRPr sz="3600" baseline="-52083">
              <a:latin typeface="PMingLiU"/>
              <a:cs typeface="PMingLiU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88635" y="4834128"/>
            <a:ext cx="826008" cy="8001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88635" y="4834128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184394" y="4845177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55565" y="4941519"/>
            <a:ext cx="1011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PMingLiU"/>
                <a:cs typeface="PMingLiU"/>
              </a:rPr>
              <a:t>女</a:t>
            </a:r>
            <a:r>
              <a:rPr sz="3600" spc="412" baseline="-26620" dirty="0">
                <a:latin typeface="PMingLiU"/>
                <a:cs typeface="PMingLiU"/>
              </a:rPr>
              <a:t>女</a:t>
            </a:r>
            <a:r>
              <a:rPr sz="3600" baseline="-47453" dirty="0">
                <a:latin typeface="PMingLiU"/>
                <a:cs typeface="PMingLiU"/>
              </a:rPr>
              <a:t>女</a:t>
            </a:r>
            <a:endParaRPr sz="3600" baseline="-47453">
              <a:latin typeface="PMingLiU"/>
              <a:cs typeface="PMingLiU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903719" y="4425696"/>
            <a:ext cx="826007" cy="7985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03719" y="4425696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4" h="798829">
                <a:moveTo>
                  <a:pt x="0" y="798576"/>
                </a:moveTo>
                <a:lnTo>
                  <a:pt x="826007" y="798576"/>
                </a:lnTo>
                <a:lnTo>
                  <a:pt x="826007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151623" y="4795266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929628" y="5353811"/>
            <a:ext cx="826007" cy="8001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29628" y="53538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177785" y="572485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1192" y="5468111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51192" y="54681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25385" y="5365191"/>
            <a:ext cx="956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0833" dirty="0">
                <a:latin typeface="PMingLiU"/>
                <a:cs typeface="PMingLiU"/>
              </a:rPr>
              <a:t>短髮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618476" y="5611367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18476" y="561136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56804" y="5754623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56804" y="5754623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715250" y="5622747"/>
            <a:ext cx="9728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14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499350" y="5838545"/>
            <a:ext cx="1036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r>
              <a:rPr sz="2400" spc="-204" dirty="0">
                <a:latin typeface="PMingLiU"/>
                <a:cs typeface="PMingLiU"/>
              </a:rPr>
              <a:t> </a:t>
            </a:r>
            <a:r>
              <a:rPr sz="3600" spc="375" baseline="-26620" dirty="0">
                <a:latin typeface="PMingLiU"/>
                <a:cs typeface="PMingLiU"/>
              </a:rPr>
              <a:t>男</a:t>
            </a:r>
            <a:r>
              <a:rPr sz="3600" baseline="-52083" dirty="0">
                <a:latin typeface="PMingLiU"/>
                <a:cs typeface="PMingLiU"/>
              </a:rPr>
              <a:t>男</a:t>
            </a:r>
            <a:endParaRPr sz="3600" baseline="-52083">
              <a:latin typeface="PMingLiU"/>
              <a:cs typeface="PMingLiU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225283" y="4562855"/>
            <a:ext cx="826007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25283" y="45628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999223" y="4435297"/>
            <a:ext cx="9569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spc="-7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568183" y="4732020"/>
            <a:ext cx="824483" cy="8001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568183" y="4732020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5" h="800100">
                <a:moveTo>
                  <a:pt x="0" y="800099"/>
                </a:moveTo>
                <a:lnTo>
                  <a:pt x="824483" y="800099"/>
                </a:lnTo>
                <a:lnTo>
                  <a:pt x="824483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73442" y="4933315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0" dirty="0">
                <a:latin typeface="PMingLiU"/>
                <a:cs typeface="PMingLiU"/>
              </a:rPr>
              <a:t>女</a:t>
            </a:r>
            <a:r>
              <a:rPr sz="3600" baseline="-31250" dirty="0">
                <a:latin typeface="PMingLiU"/>
                <a:cs typeface="PMingLiU"/>
              </a:rPr>
              <a:t>女</a:t>
            </a:r>
            <a:endParaRPr sz="3600" baseline="-31250">
              <a:latin typeface="PMingLiU"/>
              <a:cs typeface="PMingLiU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953756" y="4873752"/>
            <a:ext cx="826007" cy="8001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53756" y="487375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663688" y="4742433"/>
            <a:ext cx="1022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175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202930" y="524446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250051" y="5026278"/>
            <a:ext cx="47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.</a:t>
            </a:r>
            <a:r>
              <a:rPr sz="2800" spc="-5" dirty="0">
                <a:latin typeface="Calibri"/>
                <a:cs typeface="Calibri"/>
              </a:rPr>
              <a:t>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256532" y="399288"/>
            <a:ext cx="4713732" cy="10713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256532" y="338327"/>
            <a:ext cx="4794504" cy="12923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315967" y="438912"/>
            <a:ext cx="4594860" cy="9540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>
            <a:spLocks noGrp="1"/>
          </p:cNvSpPr>
          <p:nvPr>
            <p:ph type="title"/>
          </p:nvPr>
        </p:nvSpPr>
        <p:spPr>
          <a:xfrm>
            <a:off x="4315967" y="449402"/>
            <a:ext cx="459486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5590" marR="206375" indent="-6096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每个基础分类器都可以有足够的训练实例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689354" y="2696717"/>
            <a:ext cx="1868805" cy="1862048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 dirty="0" smtClean="0">
              <a:latin typeface="Times New Roman"/>
              <a:cs typeface="Times New Roman"/>
            </a:endParaRPr>
          </a:p>
          <a:p>
            <a:pPr marL="377825" marR="374650" indent="237490">
              <a:lnSpc>
                <a:spcPct val="100000"/>
              </a:lnSpc>
            </a:pPr>
            <a:r>
              <a:rPr lang="zh-CN" alt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基础   分类器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模块化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" y="3384803"/>
            <a:ext cx="1123188" cy="13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" y="3384803"/>
            <a:ext cx="1123315" cy="1388745"/>
          </a:xfrm>
          <a:prstGeom prst="rect">
            <a:avLst/>
          </a:prstGeom>
          <a:ln w="6095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5539" y="3286505"/>
            <a:ext cx="575310" cy="804545"/>
          </a:xfrm>
          <a:custGeom>
            <a:avLst/>
            <a:gdLst/>
            <a:ahLst/>
            <a:cxnLst/>
            <a:rect l="l" t="t" r="r" b="b"/>
            <a:pathLst>
              <a:path w="575310" h="804545">
                <a:moveTo>
                  <a:pt x="493658" y="82376"/>
                </a:moveTo>
                <a:lnTo>
                  <a:pt x="0" y="782066"/>
                </a:lnTo>
                <a:lnTo>
                  <a:pt x="31191" y="804037"/>
                </a:lnTo>
                <a:lnTo>
                  <a:pt x="524775" y="104348"/>
                </a:lnTo>
                <a:lnTo>
                  <a:pt x="493658" y="82376"/>
                </a:lnTo>
                <a:close/>
              </a:path>
              <a:path w="575310" h="804545">
                <a:moveTo>
                  <a:pt x="564994" y="66802"/>
                </a:moveTo>
                <a:lnTo>
                  <a:pt x="504647" y="66802"/>
                </a:lnTo>
                <a:lnTo>
                  <a:pt x="535762" y="88773"/>
                </a:lnTo>
                <a:lnTo>
                  <a:pt x="524775" y="104348"/>
                </a:lnTo>
                <a:lnTo>
                  <a:pt x="555955" y="126365"/>
                </a:lnTo>
                <a:lnTo>
                  <a:pt x="564994" y="66802"/>
                </a:lnTo>
                <a:close/>
              </a:path>
              <a:path w="575310" h="804545">
                <a:moveTo>
                  <a:pt x="504647" y="66802"/>
                </a:moveTo>
                <a:lnTo>
                  <a:pt x="493658" y="82376"/>
                </a:lnTo>
                <a:lnTo>
                  <a:pt x="524775" y="104348"/>
                </a:lnTo>
                <a:lnTo>
                  <a:pt x="535762" y="88773"/>
                </a:lnTo>
                <a:lnTo>
                  <a:pt x="504647" y="66802"/>
                </a:lnTo>
                <a:close/>
              </a:path>
              <a:path w="575310" h="804545">
                <a:moveTo>
                  <a:pt x="575132" y="0"/>
                </a:moveTo>
                <a:lnTo>
                  <a:pt x="462610" y="60452"/>
                </a:lnTo>
                <a:lnTo>
                  <a:pt x="493658" y="82376"/>
                </a:lnTo>
                <a:lnTo>
                  <a:pt x="504647" y="66802"/>
                </a:lnTo>
                <a:lnTo>
                  <a:pt x="564994" y="66802"/>
                </a:lnTo>
                <a:lnTo>
                  <a:pt x="575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4688" y="4070858"/>
            <a:ext cx="576580" cy="962025"/>
          </a:xfrm>
          <a:custGeom>
            <a:avLst/>
            <a:gdLst/>
            <a:ahLst/>
            <a:cxnLst/>
            <a:rect l="l" t="t" r="r" b="b"/>
            <a:pathLst>
              <a:path w="576580" h="962025">
                <a:moveTo>
                  <a:pt x="501694" y="872969"/>
                </a:moveTo>
                <a:lnTo>
                  <a:pt x="468795" y="892302"/>
                </a:lnTo>
                <a:lnTo>
                  <a:pt x="575983" y="961898"/>
                </a:lnTo>
                <a:lnTo>
                  <a:pt x="571071" y="889381"/>
                </a:lnTo>
                <a:lnTo>
                  <a:pt x="511340" y="889381"/>
                </a:lnTo>
                <a:lnTo>
                  <a:pt x="501694" y="872969"/>
                </a:lnTo>
                <a:close/>
              </a:path>
              <a:path w="576580" h="962025">
                <a:moveTo>
                  <a:pt x="534575" y="853647"/>
                </a:moveTo>
                <a:lnTo>
                  <a:pt x="501694" y="872969"/>
                </a:lnTo>
                <a:lnTo>
                  <a:pt x="511340" y="889381"/>
                </a:lnTo>
                <a:lnTo>
                  <a:pt x="544233" y="870077"/>
                </a:lnTo>
                <a:lnTo>
                  <a:pt x="534575" y="853647"/>
                </a:lnTo>
                <a:close/>
              </a:path>
              <a:path w="576580" h="962025">
                <a:moveTo>
                  <a:pt x="567347" y="834390"/>
                </a:moveTo>
                <a:lnTo>
                  <a:pt x="534575" y="853647"/>
                </a:lnTo>
                <a:lnTo>
                  <a:pt x="544233" y="870077"/>
                </a:lnTo>
                <a:lnTo>
                  <a:pt x="511340" y="889381"/>
                </a:lnTo>
                <a:lnTo>
                  <a:pt x="571071" y="889381"/>
                </a:lnTo>
                <a:lnTo>
                  <a:pt x="567347" y="834390"/>
                </a:lnTo>
                <a:close/>
              </a:path>
              <a:path w="576580" h="962025">
                <a:moveTo>
                  <a:pt x="32804" y="0"/>
                </a:moveTo>
                <a:lnTo>
                  <a:pt x="0" y="19304"/>
                </a:lnTo>
                <a:lnTo>
                  <a:pt x="501694" y="872969"/>
                </a:lnTo>
                <a:lnTo>
                  <a:pt x="534575" y="853647"/>
                </a:lnTo>
                <a:lnTo>
                  <a:pt x="32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1744" y="4576571"/>
            <a:ext cx="1699259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4533900"/>
            <a:ext cx="1479803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1179" y="4616196"/>
            <a:ext cx="158038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1744" y="2831592"/>
            <a:ext cx="1744980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8779" y="2971800"/>
            <a:ext cx="1929383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1179" y="2871216"/>
            <a:ext cx="162610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23161" y="5609031"/>
            <a:ext cx="242189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将下列分类器</a:t>
            </a:r>
            <a:endParaRPr lang="en-US" altLang="zh-CN" sz="2400" spc="-5" dirty="0" smtClean="0">
              <a:solidFill>
                <a:srgbClr val="0000FF"/>
              </a:solidFill>
              <a:latin typeface="Calibri"/>
              <a:cs typeface="Calibri"/>
            </a:endParaRPr>
          </a:p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作为模块共享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89476" y="981455"/>
            <a:ext cx="4360164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22420" y="918972"/>
            <a:ext cx="4492752" cy="8656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8911" y="1021080"/>
            <a:ext cx="4241292" cy="522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48911" y="1030986"/>
            <a:ext cx="4241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 smtClean="0">
                <a:latin typeface="Calibri"/>
                <a:cs typeface="Calibri"/>
              </a:rPr>
              <a:t>通过少量数据训练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32092" y="2046732"/>
            <a:ext cx="1720596" cy="947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61047" y="1999488"/>
            <a:ext cx="1728216" cy="1124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1528" y="2086355"/>
            <a:ext cx="1601724" cy="8305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891528" y="2099513"/>
            <a:ext cx="16021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2584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35140" y="5239511"/>
            <a:ext cx="1740407" cy="9479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62571" y="5193791"/>
            <a:ext cx="1751076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94576" y="5279135"/>
            <a:ext cx="1621535" cy="8305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94576" y="5293563"/>
            <a:ext cx="16217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211454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44283" y="3110483"/>
            <a:ext cx="1720596" cy="947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4095" y="3063239"/>
            <a:ext cx="1748027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03719" y="3150107"/>
            <a:ext cx="1601724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36591" y="2095500"/>
            <a:ext cx="1447800" cy="83058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647065" marR="163830" indent="-478790">
              <a:lnSpc>
                <a:spcPct val="100000"/>
              </a:lnSpc>
              <a:spcBef>
                <a:spcPts val="23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28971" y="3150107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8971" y="3150107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735067" y="3168141"/>
            <a:ext cx="143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64226" y="353390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25923" y="42260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25923" y="4226052"/>
            <a:ext cx="1447800" cy="830580"/>
          </a:xfrm>
          <a:prstGeom prst="rect">
            <a:avLst/>
          </a:prstGeom>
          <a:ln w="12192">
            <a:solidFill>
              <a:srgbClr val="AD5A2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47700" marR="163195" indent="-478790">
              <a:lnSpc>
                <a:spcPct val="100000"/>
              </a:lnSpc>
              <a:spcBef>
                <a:spcPts val="24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32397" y="2453639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23253" y="3502152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23253" y="4604003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29043" y="4174235"/>
            <a:ext cx="1720596" cy="947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45807" y="4128515"/>
            <a:ext cx="1740407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8480" y="4213859"/>
            <a:ext cx="1601724" cy="8305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6947" y="4228338"/>
            <a:ext cx="1224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25923" y="5279135"/>
            <a:ext cx="1447800" cy="830580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647700" marR="163195" indent="-478790">
              <a:lnSpc>
                <a:spcPct val="100000"/>
              </a:lnSpc>
              <a:spcBef>
                <a:spcPts val="25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32397" y="5646420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299"/>
                </a:lnTo>
                <a:lnTo>
                  <a:pt x="590550" y="76199"/>
                </a:lnTo>
                <a:lnTo>
                  <a:pt x="533400" y="76199"/>
                </a:lnTo>
                <a:lnTo>
                  <a:pt x="533400" y="38099"/>
                </a:lnTo>
                <a:lnTo>
                  <a:pt x="590550" y="38099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14350" y="76199"/>
                </a:lnTo>
                <a:lnTo>
                  <a:pt x="514350" y="38099"/>
                </a:lnTo>
                <a:close/>
              </a:path>
              <a:path w="628650" h="114300">
                <a:moveTo>
                  <a:pt x="590550" y="38099"/>
                </a:moveTo>
                <a:lnTo>
                  <a:pt x="533400" y="38099"/>
                </a:lnTo>
                <a:lnTo>
                  <a:pt x="533400" y="76199"/>
                </a:lnTo>
                <a:lnTo>
                  <a:pt x="590550" y="76199"/>
                </a:lnTo>
                <a:lnTo>
                  <a:pt x="628650" y="57149"/>
                </a:lnTo>
                <a:lnTo>
                  <a:pt x="59055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33826" y="2510789"/>
            <a:ext cx="1303655" cy="773430"/>
          </a:xfrm>
          <a:custGeom>
            <a:avLst/>
            <a:gdLst/>
            <a:ahLst/>
            <a:cxnLst/>
            <a:rect l="l" t="t" r="r" b="b"/>
            <a:pathLst>
              <a:path w="1303654" h="773429">
                <a:moveTo>
                  <a:pt x="1194850" y="41261"/>
                </a:moveTo>
                <a:lnTo>
                  <a:pt x="0" y="740283"/>
                </a:lnTo>
                <a:lnTo>
                  <a:pt x="19303" y="773176"/>
                </a:lnTo>
                <a:lnTo>
                  <a:pt x="1214059" y="74136"/>
                </a:lnTo>
                <a:lnTo>
                  <a:pt x="1194850" y="41261"/>
                </a:lnTo>
                <a:close/>
              </a:path>
              <a:path w="1303654" h="773429">
                <a:moveTo>
                  <a:pt x="1282515" y="31623"/>
                </a:moveTo>
                <a:lnTo>
                  <a:pt x="1211326" y="31623"/>
                </a:lnTo>
                <a:lnTo>
                  <a:pt x="1230502" y="64515"/>
                </a:lnTo>
                <a:lnTo>
                  <a:pt x="1214059" y="74136"/>
                </a:lnTo>
                <a:lnTo>
                  <a:pt x="1233297" y="107061"/>
                </a:lnTo>
                <a:lnTo>
                  <a:pt x="1282515" y="31623"/>
                </a:lnTo>
                <a:close/>
              </a:path>
              <a:path w="1303654" h="773429">
                <a:moveTo>
                  <a:pt x="1211326" y="31623"/>
                </a:moveTo>
                <a:lnTo>
                  <a:pt x="1194850" y="41261"/>
                </a:lnTo>
                <a:lnTo>
                  <a:pt x="1214059" y="74136"/>
                </a:lnTo>
                <a:lnTo>
                  <a:pt x="1230502" y="64515"/>
                </a:lnTo>
                <a:lnTo>
                  <a:pt x="1211326" y="31623"/>
                </a:lnTo>
                <a:close/>
              </a:path>
              <a:path w="1303654" h="773429">
                <a:moveTo>
                  <a:pt x="1303147" y="0"/>
                </a:moveTo>
                <a:lnTo>
                  <a:pt x="1175639" y="8382"/>
                </a:lnTo>
                <a:lnTo>
                  <a:pt x="1194850" y="41261"/>
                </a:lnTo>
                <a:lnTo>
                  <a:pt x="1211326" y="31623"/>
                </a:lnTo>
                <a:lnTo>
                  <a:pt x="1282515" y="31623"/>
                </a:lnTo>
                <a:lnTo>
                  <a:pt x="1303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6907" y="3258820"/>
            <a:ext cx="1283335" cy="337820"/>
          </a:xfrm>
          <a:custGeom>
            <a:avLst/>
            <a:gdLst/>
            <a:ahLst/>
            <a:cxnLst/>
            <a:rect l="l" t="t" r="r" b="b"/>
            <a:pathLst>
              <a:path w="1283335" h="337820">
                <a:moveTo>
                  <a:pt x="1167754" y="300488"/>
                </a:moveTo>
                <a:lnTo>
                  <a:pt x="1159382" y="337565"/>
                </a:lnTo>
                <a:lnTo>
                  <a:pt x="1283334" y="306958"/>
                </a:lnTo>
                <a:lnTo>
                  <a:pt x="1280538" y="304672"/>
                </a:lnTo>
                <a:lnTo>
                  <a:pt x="1186306" y="304672"/>
                </a:lnTo>
                <a:lnTo>
                  <a:pt x="1167754" y="300488"/>
                </a:lnTo>
                <a:close/>
              </a:path>
              <a:path w="1283335" h="337820">
                <a:moveTo>
                  <a:pt x="1176153" y="263283"/>
                </a:moveTo>
                <a:lnTo>
                  <a:pt x="1167754" y="300488"/>
                </a:lnTo>
                <a:lnTo>
                  <a:pt x="1186306" y="304672"/>
                </a:lnTo>
                <a:lnTo>
                  <a:pt x="1194689" y="267462"/>
                </a:lnTo>
                <a:lnTo>
                  <a:pt x="1176153" y="263283"/>
                </a:lnTo>
                <a:close/>
              </a:path>
              <a:path w="1283335" h="337820">
                <a:moveTo>
                  <a:pt x="1184528" y="226187"/>
                </a:moveTo>
                <a:lnTo>
                  <a:pt x="1176153" y="263283"/>
                </a:lnTo>
                <a:lnTo>
                  <a:pt x="1194689" y="267462"/>
                </a:lnTo>
                <a:lnTo>
                  <a:pt x="1186306" y="304672"/>
                </a:lnTo>
                <a:lnTo>
                  <a:pt x="1280538" y="304672"/>
                </a:lnTo>
                <a:lnTo>
                  <a:pt x="1184528" y="226187"/>
                </a:lnTo>
                <a:close/>
              </a:path>
              <a:path w="1283335" h="337820">
                <a:moveTo>
                  <a:pt x="8381" y="0"/>
                </a:moveTo>
                <a:lnTo>
                  <a:pt x="0" y="37083"/>
                </a:lnTo>
                <a:lnTo>
                  <a:pt x="1167754" y="300488"/>
                </a:lnTo>
                <a:lnTo>
                  <a:pt x="1176153" y="263283"/>
                </a:lnTo>
                <a:lnTo>
                  <a:pt x="8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34207" y="3273425"/>
            <a:ext cx="1293495" cy="1369060"/>
          </a:xfrm>
          <a:custGeom>
            <a:avLst/>
            <a:gdLst/>
            <a:ahLst/>
            <a:cxnLst/>
            <a:rect l="l" t="t" r="r" b="b"/>
            <a:pathLst>
              <a:path w="1293495" h="1369060">
                <a:moveTo>
                  <a:pt x="1200667" y="1298565"/>
                </a:moveTo>
                <a:lnTo>
                  <a:pt x="1172971" y="1324737"/>
                </a:lnTo>
                <a:lnTo>
                  <a:pt x="1292987" y="1368552"/>
                </a:lnTo>
                <a:lnTo>
                  <a:pt x="1276024" y="1312418"/>
                </a:lnTo>
                <a:lnTo>
                  <a:pt x="1213739" y="1312418"/>
                </a:lnTo>
                <a:lnTo>
                  <a:pt x="1200667" y="1298565"/>
                </a:lnTo>
                <a:close/>
              </a:path>
              <a:path w="1293495" h="1369060">
                <a:moveTo>
                  <a:pt x="1228353" y="1272403"/>
                </a:moveTo>
                <a:lnTo>
                  <a:pt x="1200667" y="1298565"/>
                </a:lnTo>
                <a:lnTo>
                  <a:pt x="1213739" y="1312418"/>
                </a:lnTo>
                <a:lnTo>
                  <a:pt x="1241425" y="1286256"/>
                </a:lnTo>
                <a:lnTo>
                  <a:pt x="1228353" y="1272403"/>
                </a:lnTo>
                <a:close/>
              </a:path>
              <a:path w="1293495" h="1369060">
                <a:moveTo>
                  <a:pt x="1256029" y="1246251"/>
                </a:moveTo>
                <a:lnTo>
                  <a:pt x="1228353" y="1272403"/>
                </a:lnTo>
                <a:lnTo>
                  <a:pt x="1241425" y="1286256"/>
                </a:lnTo>
                <a:lnTo>
                  <a:pt x="1213739" y="1312418"/>
                </a:lnTo>
                <a:lnTo>
                  <a:pt x="1276024" y="1312418"/>
                </a:lnTo>
                <a:lnTo>
                  <a:pt x="1256029" y="1246251"/>
                </a:lnTo>
                <a:close/>
              </a:path>
              <a:path w="1293495" h="1369060">
                <a:moveTo>
                  <a:pt x="27685" y="0"/>
                </a:moveTo>
                <a:lnTo>
                  <a:pt x="0" y="26162"/>
                </a:lnTo>
                <a:lnTo>
                  <a:pt x="1200667" y="1298565"/>
                </a:lnTo>
                <a:lnTo>
                  <a:pt x="1228353" y="1272403"/>
                </a:lnTo>
                <a:lnTo>
                  <a:pt x="27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73501" y="3258946"/>
            <a:ext cx="1363345" cy="2435860"/>
          </a:xfrm>
          <a:custGeom>
            <a:avLst/>
            <a:gdLst/>
            <a:ahLst/>
            <a:cxnLst/>
            <a:rect l="l" t="t" r="r" b="b"/>
            <a:pathLst>
              <a:path w="1363345" h="2435860">
                <a:moveTo>
                  <a:pt x="1291233" y="2345032"/>
                </a:moveTo>
                <a:lnTo>
                  <a:pt x="1257935" y="2363520"/>
                </a:lnTo>
                <a:lnTo>
                  <a:pt x="1363345" y="2435720"/>
                </a:lnTo>
                <a:lnTo>
                  <a:pt x="1360103" y="2361691"/>
                </a:lnTo>
                <a:lnTo>
                  <a:pt x="1300479" y="2361691"/>
                </a:lnTo>
                <a:lnTo>
                  <a:pt x="1291233" y="2345032"/>
                </a:lnTo>
                <a:close/>
              </a:path>
              <a:path w="1363345" h="2435860">
                <a:moveTo>
                  <a:pt x="1324515" y="2326554"/>
                </a:moveTo>
                <a:lnTo>
                  <a:pt x="1291233" y="2345032"/>
                </a:lnTo>
                <a:lnTo>
                  <a:pt x="1300479" y="2361691"/>
                </a:lnTo>
                <a:lnTo>
                  <a:pt x="1333753" y="2343200"/>
                </a:lnTo>
                <a:lnTo>
                  <a:pt x="1324515" y="2326554"/>
                </a:lnTo>
                <a:close/>
              </a:path>
              <a:path w="1363345" h="2435860">
                <a:moveTo>
                  <a:pt x="1357757" y="2308097"/>
                </a:moveTo>
                <a:lnTo>
                  <a:pt x="1324515" y="2326554"/>
                </a:lnTo>
                <a:lnTo>
                  <a:pt x="1333753" y="2343200"/>
                </a:lnTo>
                <a:lnTo>
                  <a:pt x="1300479" y="2361691"/>
                </a:lnTo>
                <a:lnTo>
                  <a:pt x="1360103" y="2361691"/>
                </a:lnTo>
                <a:lnTo>
                  <a:pt x="1357757" y="2308097"/>
                </a:lnTo>
                <a:close/>
              </a:path>
              <a:path w="1363345" h="2435860">
                <a:moveTo>
                  <a:pt x="33274" y="0"/>
                </a:moveTo>
                <a:lnTo>
                  <a:pt x="0" y="18541"/>
                </a:lnTo>
                <a:lnTo>
                  <a:pt x="1291233" y="2345032"/>
                </a:lnTo>
                <a:lnTo>
                  <a:pt x="1324515" y="2326554"/>
                </a:lnTo>
                <a:lnTo>
                  <a:pt x="33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62578" y="2510789"/>
            <a:ext cx="1374775" cy="2595245"/>
          </a:xfrm>
          <a:custGeom>
            <a:avLst/>
            <a:gdLst/>
            <a:ahLst/>
            <a:cxnLst/>
            <a:rect l="l" t="t" r="r" b="b"/>
            <a:pathLst>
              <a:path w="1374775" h="2595245">
                <a:moveTo>
                  <a:pt x="1304561" y="92336"/>
                </a:moveTo>
                <a:lnTo>
                  <a:pt x="0" y="2576957"/>
                </a:lnTo>
                <a:lnTo>
                  <a:pt x="33782" y="2594737"/>
                </a:lnTo>
                <a:lnTo>
                  <a:pt x="1338369" y="110067"/>
                </a:lnTo>
                <a:lnTo>
                  <a:pt x="1304561" y="92336"/>
                </a:lnTo>
                <a:close/>
              </a:path>
              <a:path w="1374775" h="2595245">
                <a:moveTo>
                  <a:pt x="1373148" y="75437"/>
                </a:moveTo>
                <a:lnTo>
                  <a:pt x="1313434" y="75437"/>
                </a:lnTo>
                <a:lnTo>
                  <a:pt x="1347216" y="93218"/>
                </a:lnTo>
                <a:lnTo>
                  <a:pt x="1338369" y="110067"/>
                </a:lnTo>
                <a:lnTo>
                  <a:pt x="1372108" y="127762"/>
                </a:lnTo>
                <a:lnTo>
                  <a:pt x="1373148" y="75437"/>
                </a:lnTo>
                <a:close/>
              </a:path>
              <a:path w="1374775" h="2595245">
                <a:moveTo>
                  <a:pt x="1313434" y="75437"/>
                </a:moveTo>
                <a:lnTo>
                  <a:pt x="1304561" y="92336"/>
                </a:lnTo>
                <a:lnTo>
                  <a:pt x="1338369" y="110067"/>
                </a:lnTo>
                <a:lnTo>
                  <a:pt x="1347216" y="93218"/>
                </a:lnTo>
                <a:lnTo>
                  <a:pt x="1313434" y="75437"/>
                </a:lnTo>
                <a:close/>
              </a:path>
              <a:path w="1374775" h="2595245">
                <a:moveTo>
                  <a:pt x="1374648" y="0"/>
                </a:moveTo>
                <a:lnTo>
                  <a:pt x="1270889" y="74675"/>
                </a:lnTo>
                <a:lnTo>
                  <a:pt x="1304561" y="92336"/>
                </a:lnTo>
                <a:lnTo>
                  <a:pt x="1313434" y="75437"/>
                </a:lnTo>
                <a:lnTo>
                  <a:pt x="1373148" y="75437"/>
                </a:lnTo>
                <a:lnTo>
                  <a:pt x="1374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88233" y="3566921"/>
            <a:ext cx="1341755" cy="1478915"/>
          </a:xfrm>
          <a:custGeom>
            <a:avLst/>
            <a:gdLst/>
            <a:ahLst/>
            <a:cxnLst/>
            <a:rect l="l" t="t" r="r" b="b"/>
            <a:pathLst>
              <a:path w="1341754" h="1478914">
                <a:moveTo>
                  <a:pt x="1250601" y="71915"/>
                </a:moveTo>
                <a:lnTo>
                  <a:pt x="0" y="1453007"/>
                </a:lnTo>
                <a:lnTo>
                  <a:pt x="28193" y="1478533"/>
                </a:lnTo>
                <a:lnTo>
                  <a:pt x="1278855" y="97500"/>
                </a:lnTo>
                <a:lnTo>
                  <a:pt x="1250601" y="71915"/>
                </a:lnTo>
                <a:close/>
              </a:path>
              <a:path w="1341754" h="1478914">
                <a:moveTo>
                  <a:pt x="1325272" y="57784"/>
                </a:moveTo>
                <a:lnTo>
                  <a:pt x="1263395" y="57784"/>
                </a:lnTo>
                <a:lnTo>
                  <a:pt x="1291589" y="83438"/>
                </a:lnTo>
                <a:lnTo>
                  <a:pt x="1278855" y="97500"/>
                </a:lnTo>
                <a:lnTo>
                  <a:pt x="1307083" y="123062"/>
                </a:lnTo>
                <a:lnTo>
                  <a:pt x="1325272" y="57784"/>
                </a:lnTo>
                <a:close/>
              </a:path>
              <a:path w="1341754" h="1478914">
                <a:moveTo>
                  <a:pt x="1263395" y="57784"/>
                </a:moveTo>
                <a:lnTo>
                  <a:pt x="1250601" y="71915"/>
                </a:lnTo>
                <a:lnTo>
                  <a:pt x="1278855" y="97500"/>
                </a:lnTo>
                <a:lnTo>
                  <a:pt x="1291589" y="83438"/>
                </a:lnTo>
                <a:lnTo>
                  <a:pt x="1263395" y="57784"/>
                </a:lnTo>
                <a:close/>
              </a:path>
              <a:path w="1341754" h="1478914">
                <a:moveTo>
                  <a:pt x="1341374" y="0"/>
                </a:moveTo>
                <a:lnTo>
                  <a:pt x="1222375" y="46354"/>
                </a:lnTo>
                <a:lnTo>
                  <a:pt x="1250601" y="71915"/>
                </a:lnTo>
                <a:lnTo>
                  <a:pt x="1263395" y="57784"/>
                </a:lnTo>
                <a:lnTo>
                  <a:pt x="1325272" y="57784"/>
                </a:lnTo>
                <a:lnTo>
                  <a:pt x="1341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96996" y="4620259"/>
            <a:ext cx="1329690" cy="430530"/>
          </a:xfrm>
          <a:custGeom>
            <a:avLst/>
            <a:gdLst/>
            <a:ahLst/>
            <a:cxnLst/>
            <a:rect l="l" t="t" r="r" b="b"/>
            <a:pathLst>
              <a:path w="1329689" h="430529">
                <a:moveTo>
                  <a:pt x="1214602" y="36631"/>
                </a:moveTo>
                <a:lnTo>
                  <a:pt x="0" y="394081"/>
                </a:lnTo>
                <a:lnTo>
                  <a:pt x="10667" y="430529"/>
                </a:lnTo>
                <a:lnTo>
                  <a:pt x="1225357" y="73216"/>
                </a:lnTo>
                <a:lnTo>
                  <a:pt x="1214602" y="36631"/>
                </a:lnTo>
                <a:close/>
              </a:path>
              <a:path w="1329689" h="430529">
                <a:moveTo>
                  <a:pt x="1320411" y="31241"/>
                </a:moveTo>
                <a:lnTo>
                  <a:pt x="1232915" y="31241"/>
                </a:lnTo>
                <a:lnTo>
                  <a:pt x="1243711" y="67817"/>
                </a:lnTo>
                <a:lnTo>
                  <a:pt x="1225357" y="73216"/>
                </a:lnTo>
                <a:lnTo>
                  <a:pt x="1236090" y="109727"/>
                </a:lnTo>
                <a:lnTo>
                  <a:pt x="1320411" y="31241"/>
                </a:lnTo>
                <a:close/>
              </a:path>
              <a:path w="1329689" h="430529">
                <a:moveTo>
                  <a:pt x="1232915" y="31241"/>
                </a:moveTo>
                <a:lnTo>
                  <a:pt x="1214602" y="36631"/>
                </a:lnTo>
                <a:lnTo>
                  <a:pt x="1225357" y="73216"/>
                </a:lnTo>
                <a:lnTo>
                  <a:pt x="1243711" y="67817"/>
                </a:lnTo>
                <a:lnTo>
                  <a:pt x="1232915" y="31241"/>
                </a:lnTo>
                <a:close/>
              </a:path>
              <a:path w="1329689" h="430529">
                <a:moveTo>
                  <a:pt x="1203832" y="0"/>
                </a:moveTo>
                <a:lnTo>
                  <a:pt x="1214602" y="36631"/>
                </a:lnTo>
                <a:lnTo>
                  <a:pt x="1232915" y="31241"/>
                </a:lnTo>
                <a:lnTo>
                  <a:pt x="1320411" y="31241"/>
                </a:lnTo>
                <a:lnTo>
                  <a:pt x="1329689" y="22606"/>
                </a:lnTo>
                <a:lnTo>
                  <a:pt x="12038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93821" y="5014467"/>
            <a:ext cx="1332865" cy="680720"/>
          </a:xfrm>
          <a:custGeom>
            <a:avLst/>
            <a:gdLst/>
            <a:ahLst/>
            <a:cxnLst/>
            <a:rect l="l" t="t" r="r" b="b"/>
            <a:pathLst>
              <a:path w="1332864" h="680720">
                <a:moveTo>
                  <a:pt x="1222150" y="646514"/>
                </a:moveTo>
                <a:lnTo>
                  <a:pt x="1205102" y="680554"/>
                </a:lnTo>
                <a:lnTo>
                  <a:pt x="1332864" y="680669"/>
                </a:lnTo>
                <a:lnTo>
                  <a:pt x="1313672" y="655027"/>
                </a:lnTo>
                <a:lnTo>
                  <a:pt x="1239139" y="655027"/>
                </a:lnTo>
                <a:lnTo>
                  <a:pt x="1222150" y="646514"/>
                </a:lnTo>
                <a:close/>
              </a:path>
              <a:path w="1332864" h="680720">
                <a:moveTo>
                  <a:pt x="1239225" y="612419"/>
                </a:moveTo>
                <a:lnTo>
                  <a:pt x="1222150" y="646514"/>
                </a:lnTo>
                <a:lnTo>
                  <a:pt x="1239139" y="655027"/>
                </a:lnTo>
                <a:lnTo>
                  <a:pt x="1256283" y="620966"/>
                </a:lnTo>
                <a:lnTo>
                  <a:pt x="1239225" y="612419"/>
                </a:lnTo>
                <a:close/>
              </a:path>
              <a:path w="1332864" h="680720">
                <a:moveTo>
                  <a:pt x="1256283" y="578357"/>
                </a:moveTo>
                <a:lnTo>
                  <a:pt x="1239225" y="612419"/>
                </a:lnTo>
                <a:lnTo>
                  <a:pt x="1256283" y="620966"/>
                </a:lnTo>
                <a:lnTo>
                  <a:pt x="1239139" y="655027"/>
                </a:lnTo>
                <a:lnTo>
                  <a:pt x="1313672" y="655027"/>
                </a:lnTo>
                <a:lnTo>
                  <a:pt x="1256283" y="578357"/>
                </a:lnTo>
                <a:close/>
              </a:path>
              <a:path w="1332864" h="680720">
                <a:moveTo>
                  <a:pt x="17017" y="0"/>
                </a:moveTo>
                <a:lnTo>
                  <a:pt x="0" y="34035"/>
                </a:lnTo>
                <a:lnTo>
                  <a:pt x="1222150" y="646514"/>
                </a:lnTo>
                <a:lnTo>
                  <a:pt x="1239225" y="612419"/>
                </a:lnTo>
                <a:lnTo>
                  <a:pt x="17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12385" y="1946910"/>
            <a:ext cx="1693545" cy="4231005"/>
          </a:xfrm>
          <a:custGeom>
            <a:avLst/>
            <a:gdLst/>
            <a:ahLst/>
            <a:cxnLst/>
            <a:rect l="l" t="t" r="r" b="b"/>
            <a:pathLst>
              <a:path w="1693545" h="4231005">
                <a:moveTo>
                  <a:pt x="0" y="4230624"/>
                </a:moveTo>
                <a:lnTo>
                  <a:pt x="1693164" y="4230624"/>
                </a:lnTo>
                <a:lnTo>
                  <a:pt x="1693164" y="0"/>
                </a:lnTo>
                <a:lnTo>
                  <a:pt x="0" y="0"/>
                </a:lnTo>
                <a:lnTo>
                  <a:pt x="0" y="42306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9895" y="3573779"/>
            <a:ext cx="1594103" cy="5791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01128" y="3528059"/>
            <a:ext cx="1642872" cy="758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09331" y="3613403"/>
            <a:ext cx="1504187" cy="4617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094346" y="3066436"/>
            <a:ext cx="2049654" cy="1075936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 dirty="0"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  <a:spcBef>
                <a:spcPts val="770"/>
              </a:spcBef>
            </a:pPr>
            <a:r>
              <a:rPr sz="3600" baseline="17361" dirty="0" smtClean="0">
                <a:solidFill>
                  <a:srgbClr val="FFFFFF"/>
                </a:solidFill>
                <a:latin typeface="Calibri"/>
                <a:cs typeface="Calibri"/>
              </a:rPr>
              <a:t>long </a:t>
            </a:r>
            <a:r>
              <a:rPr lang="zh-CN" altLang="en-US" sz="3200" baseline="17361" dirty="0" smtClean="0">
                <a:solidFill>
                  <a:srgbClr val="FFFFFF"/>
                </a:solidFill>
                <a:latin typeface="Calibri"/>
                <a:cs typeface="Calibri"/>
              </a:rPr>
              <a:t>少量的数据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626608" y="3599688"/>
            <a:ext cx="1228343" cy="5791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9196" y="3553967"/>
            <a:ext cx="960120" cy="7589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86044" y="3639311"/>
            <a:ext cx="1109472" cy="4617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686044" y="3654297"/>
            <a:ext cx="1109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好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89354" y="2696717"/>
            <a:ext cx="1868805" cy="2739211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50" dirty="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Boy or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Girl?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377825" marR="374650" indent="-2540" algn="ctr">
              <a:lnSpc>
                <a:spcPct val="100000"/>
              </a:lnSpc>
            </a:pPr>
            <a:r>
              <a:rPr lang="zh-CN" alt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基础的分类器</a:t>
            </a:r>
            <a:endParaRPr sz="2400" dirty="0">
              <a:latin typeface="Calibri"/>
              <a:cs typeface="Calibri"/>
            </a:endParaRPr>
          </a:p>
          <a:p>
            <a:pPr marL="457834" marR="476250" algn="ctr">
              <a:lnSpc>
                <a:spcPct val="100000"/>
              </a:lnSpc>
              <a:spcBef>
                <a:spcPts val="116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 short?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131308" y="1569719"/>
            <a:ext cx="638810" cy="356870"/>
          </a:xfrm>
          <a:custGeom>
            <a:avLst/>
            <a:gdLst/>
            <a:ahLst/>
            <a:cxnLst/>
            <a:rect l="l" t="t" r="r" b="b"/>
            <a:pathLst>
              <a:path w="638810" h="356869">
                <a:moveTo>
                  <a:pt x="478916" y="178307"/>
                </a:moveTo>
                <a:lnTo>
                  <a:pt x="159638" y="178307"/>
                </a:lnTo>
                <a:lnTo>
                  <a:pt x="159638" y="356615"/>
                </a:lnTo>
                <a:lnTo>
                  <a:pt x="478916" y="356615"/>
                </a:lnTo>
                <a:lnTo>
                  <a:pt x="478916" y="178307"/>
                </a:lnTo>
                <a:close/>
              </a:path>
              <a:path w="638810" h="356869">
                <a:moveTo>
                  <a:pt x="319277" y="0"/>
                </a:moveTo>
                <a:lnTo>
                  <a:pt x="0" y="178307"/>
                </a:lnTo>
                <a:lnTo>
                  <a:pt x="638555" y="178307"/>
                </a:lnTo>
                <a:lnTo>
                  <a:pt x="319277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31308" y="1569719"/>
            <a:ext cx="638810" cy="356870"/>
          </a:xfrm>
          <a:custGeom>
            <a:avLst/>
            <a:gdLst/>
            <a:ahLst/>
            <a:cxnLst/>
            <a:rect l="l" t="t" r="r" b="b"/>
            <a:pathLst>
              <a:path w="638810" h="356869">
                <a:moveTo>
                  <a:pt x="0" y="178307"/>
                </a:moveTo>
                <a:lnTo>
                  <a:pt x="319277" y="0"/>
                </a:lnTo>
                <a:lnTo>
                  <a:pt x="638555" y="178307"/>
                </a:lnTo>
                <a:lnTo>
                  <a:pt x="478916" y="178307"/>
                </a:lnTo>
                <a:lnTo>
                  <a:pt x="478916" y="356615"/>
                </a:lnTo>
                <a:lnTo>
                  <a:pt x="159638" y="356615"/>
                </a:lnTo>
                <a:lnTo>
                  <a:pt x="159638" y="178307"/>
                </a:lnTo>
                <a:lnTo>
                  <a:pt x="0" y="178307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模块化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2016" y="2471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24550" y="347167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6" y="0"/>
                </a:moveTo>
                <a:lnTo>
                  <a:pt x="940816" y="77724"/>
                </a:lnTo>
                <a:lnTo>
                  <a:pt x="992632" y="51815"/>
                </a:lnTo>
                <a:lnTo>
                  <a:pt x="953770" y="51815"/>
                </a:lnTo>
                <a:lnTo>
                  <a:pt x="953770" y="25907"/>
                </a:lnTo>
                <a:lnTo>
                  <a:pt x="992631" y="25907"/>
                </a:lnTo>
                <a:lnTo>
                  <a:pt x="940816" y="0"/>
                </a:lnTo>
                <a:close/>
              </a:path>
              <a:path w="1018540" h="78104">
                <a:moveTo>
                  <a:pt x="9408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40816" y="51815"/>
                </a:lnTo>
                <a:lnTo>
                  <a:pt x="940816" y="25907"/>
                </a:lnTo>
                <a:close/>
              </a:path>
              <a:path w="1018540" h="78104">
                <a:moveTo>
                  <a:pt x="992631" y="25907"/>
                </a:moveTo>
                <a:lnTo>
                  <a:pt x="953770" y="25907"/>
                </a:lnTo>
                <a:lnTo>
                  <a:pt x="953770" y="51815"/>
                </a:lnTo>
                <a:lnTo>
                  <a:pt x="992632" y="51815"/>
                </a:lnTo>
                <a:lnTo>
                  <a:pt x="1018540" y="38862"/>
                </a:lnTo>
                <a:lnTo>
                  <a:pt x="9926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34278" y="4718303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40" y="0"/>
                </a:moveTo>
                <a:lnTo>
                  <a:pt x="828040" y="77724"/>
                </a:lnTo>
                <a:lnTo>
                  <a:pt x="879856" y="51816"/>
                </a:lnTo>
                <a:lnTo>
                  <a:pt x="840994" y="51816"/>
                </a:lnTo>
                <a:lnTo>
                  <a:pt x="840994" y="25908"/>
                </a:lnTo>
                <a:lnTo>
                  <a:pt x="879856" y="25908"/>
                </a:lnTo>
                <a:lnTo>
                  <a:pt x="828040" y="0"/>
                </a:lnTo>
                <a:close/>
              </a:path>
              <a:path w="906145" h="78104">
                <a:moveTo>
                  <a:pt x="8280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828040" y="51816"/>
                </a:lnTo>
                <a:lnTo>
                  <a:pt x="828040" y="25908"/>
                </a:lnTo>
                <a:close/>
              </a:path>
              <a:path w="906145" h="78104">
                <a:moveTo>
                  <a:pt x="879856" y="25908"/>
                </a:moveTo>
                <a:lnTo>
                  <a:pt x="840994" y="25908"/>
                </a:lnTo>
                <a:lnTo>
                  <a:pt x="840994" y="51816"/>
                </a:lnTo>
                <a:lnTo>
                  <a:pt x="879856" y="51816"/>
                </a:lnTo>
                <a:lnTo>
                  <a:pt x="905764" y="38862"/>
                </a:lnTo>
                <a:lnTo>
                  <a:pt x="87985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0165" y="2692907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7"/>
                </a:lnTo>
                <a:lnTo>
                  <a:pt x="1024508" y="25907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7"/>
                </a:lnTo>
                <a:close/>
              </a:path>
              <a:path w="1050925" h="78105">
                <a:moveTo>
                  <a:pt x="1024508" y="25907"/>
                </a:moveTo>
                <a:lnTo>
                  <a:pt x="985647" y="25907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0595" y="3189732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0595" y="31897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6692" y="2619755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6692" y="26197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0741" y="2511343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6533" y="3095035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4639" y="2444495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2176" y="2455164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2176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35223" y="3233927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5223" y="323392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3032" y="4462271"/>
            <a:ext cx="574547" cy="5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3032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87623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9739" y="4587240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29739" y="45872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78648" y="4478814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3047" y="387654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60520" y="2427732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47388" y="2455164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7388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0435" y="3233927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0435" y="32339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8244" y="4462271"/>
            <a:ext cx="574547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8244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03394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36691" y="2403348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2891" y="2453639"/>
            <a:ext cx="574548" cy="574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2891" y="24536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4415" y="3214116"/>
            <a:ext cx="574548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4415" y="321411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2035" y="4460747"/>
            <a:ext cx="574548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22035" y="446074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87009" y="388353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285" y="241046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94017" y="4416297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07485" y="27035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07485" y="34960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98341" y="471830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7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7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99611" y="2742438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8088" y="273354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95294" y="273799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97834" y="351459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86150" y="2742438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87292" y="352120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1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4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72894" y="270637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5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89" y="77596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61972" y="278130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4" y="719709"/>
                </a:lnTo>
                <a:lnTo>
                  <a:pt x="873886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58416" y="2785998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0"/>
                </a:lnTo>
                <a:lnTo>
                  <a:pt x="828039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0"/>
                </a:lnTo>
                <a:lnTo>
                  <a:pt x="851788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8" y="1898903"/>
                </a:lnTo>
                <a:lnTo>
                  <a:pt x="828039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90292" y="2742438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61972" y="3348482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053208" y="3354323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0"/>
                </a:lnTo>
                <a:lnTo>
                  <a:pt x="870712" y="1394714"/>
                </a:lnTo>
                <a:lnTo>
                  <a:pt x="866318" y="1346453"/>
                </a:lnTo>
                <a:lnTo>
                  <a:pt x="825627" y="1346453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3"/>
                </a:lnTo>
                <a:lnTo>
                  <a:pt x="847598" y="1332864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4"/>
                </a:lnTo>
                <a:lnTo>
                  <a:pt x="825627" y="1346453"/>
                </a:lnTo>
                <a:lnTo>
                  <a:pt x="866318" y="1346453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5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23820" y="2742438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3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97785" y="352120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2"/>
                </a:lnTo>
                <a:lnTo>
                  <a:pt x="21336" y="1221867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3"/>
                </a:lnTo>
                <a:lnTo>
                  <a:pt x="803851" y="71560"/>
                </a:lnTo>
                <a:lnTo>
                  <a:pt x="825245" y="86106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3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8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08200" y="4709159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4"/>
                </a:lnTo>
                <a:lnTo>
                  <a:pt x="749807" y="51942"/>
                </a:lnTo>
                <a:lnTo>
                  <a:pt x="736807" y="51942"/>
                </a:lnTo>
                <a:lnTo>
                  <a:pt x="736345" y="77596"/>
                </a:lnTo>
                <a:lnTo>
                  <a:pt x="790001" y="51942"/>
                </a:lnTo>
                <a:lnTo>
                  <a:pt x="749807" y="51942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2"/>
                </a:lnTo>
                <a:lnTo>
                  <a:pt x="750188" y="26034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5"/>
                </a:moveTo>
                <a:lnTo>
                  <a:pt x="0" y="39623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57750" y="27142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57750" y="35067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47082" y="4728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49876" y="27531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8352" y="27442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45558" y="27486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48097" y="35252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34890" y="27531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36033" y="35318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1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5468" y="4738115"/>
            <a:ext cx="2958084" cy="16322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3191" y="5375147"/>
            <a:ext cx="2395728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4904" y="4778502"/>
            <a:ext cx="2839720" cy="15140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23417" y="5475833"/>
            <a:ext cx="186817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最基础的</a:t>
            </a:r>
            <a:endParaRPr lang="en-US" altLang="zh-CN" sz="24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分类器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897123" y="4922520"/>
            <a:ext cx="3358896" cy="15041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06267" y="5408676"/>
            <a:ext cx="3406139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56560" y="4962397"/>
            <a:ext cx="3240024" cy="13865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137154" y="5509666"/>
            <a:ext cx="28809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使用第一层作为模块构建分类器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841491" y="4730496"/>
            <a:ext cx="2987040" cy="16474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88608" y="5382767"/>
            <a:ext cx="2459736" cy="11247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00928" y="4771644"/>
            <a:ext cx="2868168" cy="15285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619747" y="5484063"/>
            <a:ext cx="19323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5080" indent="-23495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使用第二层作为模块</a:t>
            </a:r>
            <a:r>
              <a:rPr sz="2400" spc="-2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84476" y="3151632"/>
            <a:ext cx="4985004" cy="10713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42744" y="3089148"/>
            <a:ext cx="5266944" cy="12923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43911" y="3191255"/>
            <a:ext cx="4866132" cy="954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573832" y="3202000"/>
            <a:ext cx="442018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92480">
              <a:lnSpc>
                <a:spcPct val="100000"/>
              </a:lnSpc>
              <a:spcBef>
                <a:spcPts val="95"/>
              </a:spcBef>
              <a:tabLst>
                <a:tab pos="4602480" algn="l"/>
              </a:tabLst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模块化是自动从数据中学习的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54652" y="1754123"/>
            <a:ext cx="3296411" cy="5242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4454652" y="1754123"/>
            <a:ext cx="3296920" cy="45397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2800" spc="-5" dirty="0">
                <a:latin typeface="Calibri"/>
                <a:cs typeface="Calibri"/>
              </a:rPr>
              <a:t>→ </a:t>
            </a:r>
            <a:r>
              <a:rPr lang="zh-CN" altLang="en-US" sz="2800" spc="-10" dirty="0">
                <a:latin typeface="Calibri"/>
                <a:cs typeface="Calibri"/>
              </a:rPr>
              <a:t>更</a:t>
            </a:r>
            <a:r>
              <a:rPr lang="zh-CN" altLang="en-US" sz="2800" spc="-10" dirty="0" smtClean="0">
                <a:latin typeface="Calibri"/>
                <a:cs typeface="Calibri"/>
              </a:rPr>
              <a:t>少的训练数据</a:t>
            </a:r>
            <a:r>
              <a:rPr sz="2800" spc="-20" dirty="0" smtClean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模块化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2016" y="2471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24550" y="347167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6" y="0"/>
                </a:moveTo>
                <a:lnTo>
                  <a:pt x="940816" y="77724"/>
                </a:lnTo>
                <a:lnTo>
                  <a:pt x="992632" y="51815"/>
                </a:lnTo>
                <a:lnTo>
                  <a:pt x="953770" y="51815"/>
                </a:lnTo>
                <a:lnTo>
                  <a:pt x="953770" y="25907"/>
                </a:lnTo>
                <a:lnTo>
                  <a:pt x="992631" y="25907"/>
                </a:lnTo>
                <a:lnTo>
                  <a:pt x="940816" y="0"/>
                </a:lnTo>
                <a:close/>
              </a:path>
              <a:path w="1018540" h="78104">
                <a:moveTo>
                  <a:pt x="9408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40816" y="51815"/>
                </a:lnTo>
                <a:lnTo>
                  <a:pt x="940816" y="25907"/>
                </a:lnTo>
                <a:close/>
              </a:path>
              <a:path w="1018540" h="78104">
                <a:moveTo>
                  <a:pt x="992631" y="25907"/>
                </a:moveTo>
                <a:lnTo>
                  <a:pt x="953770" y="25907"/>
                </a:lnTo>
                <a:lnTo>
                  <a:pt x="953770" y="51815"/>
                </a:lnTo>
                <a:lnTo>
                  <a:pt x="992632" y="51815"/>
                </a:lnTo>
                <a:lnTo>
                  <a:pt x="1018540" y="38862"/>
                </a:lnTo>
                <a:lnTo>
                  <a:pt x="9926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34278" y="4718303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40" y="0"/>
                </a:moveTo>
                <a:lnTo>
                  <a:pt x="828040" y="77724"/>
                </a:lnTo>
                <a:lnTo>
                  <a:pt x="879856" y="51816"/>
                </a:lnTo>
                <a:lnTo>
                  <a:pt x="840994" y="51816"/>
                </a:lnTo>
                <a:lnTo>
                  <a:pt x="840994" y="25908"/>
                </a:lnTo>
                <a:lnTo>
                  <a:pt x="879856" y="25908"/>
                </a:lnTo>
                <a:lnTo>
                  <a:pt x="828040" y="0"/>
                </a:lnTo>
                <a:close/>
              </a:path>
              <a:path w="906145" h="78104">
                <a:moveTo>
                  <a:pt x="8280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828040" y="51816"/>
                </a:lnTo>
                <a:lnTo>
                  <a:pt x="828040" y="25908"/>
                </a:lnTo>
                <a:close/>
              </a:path>
              <a:path w="906145" h="78104">
                <a:moveTo>
                  <a:pt x="879856" y="25908"/>
                </a:moveTo>
                <a:lnTo>
                  <a:pt x="840994" y="25908"/>
                </a:lnTo>
                <a:lnTo>
                  <a:pt x="840994" y="51816"/>
                </a:lnTo>
                <a:lnTo>
                  <a:pt x="879856" y="51816"/>
                </a:lnTo>
                <a:lnTo>
                  <a:pt x="905764" y="38862"/>
                </a:lnTo>
                <a:lnTo>
                  <a:pt x="87985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0165" y="2692907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7"/>
                </a:lnTo>
                <a:lnTo>
                  <a:pt x="1024508" y="25907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7"/>
                </a:lnTo>
                <a:close/>
              </a:path>
              <a:path w="1050925" h="78105">
                <a:moveTo>
                  <a:pt x="1024508" y="25907"/>
                </a:moveTo>
                <a:lnTo>
                  <a:pt x="985647" y="25907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0595" y="3189732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0595" y="31897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6692" y="2619755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6692" y="26197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0741" y="2511343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6533" y="3095035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4639" y="2444495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2176" y="2455164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2176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35223" y="3233927"/>
            <a:ext cx="573024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5223" y="323392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3032" y="4462271"/>
            <a:ext cx="574547" cy="573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3032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87623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9739" y="4587240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29739" y="45872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78648" y="4478814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3047" y="387654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60520" y="2427732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47388" y="2455164"/>
            <a:ext cx="5745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7388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0435" y="3233927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0435" y="32339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8244" y="4462271"/>
            <a:ext cx="574547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8244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03394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36691" y="2403348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2891" y="2453639"/>
            <a:ext cx="574548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2891" y="24536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4415" y="3214116"/>
            <a:ext cx="574548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4415" y="321411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2035" y="4460747"/>
            <a:ext cx="574548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22035" y="446074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87009" y="388353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285" y="241046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94017" y="3200222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94017" y="4416297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07485" y="27035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07485" y="34960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98341" y="471830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7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7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9611" y="2742438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98088" y="273354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95294" y="273799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97834" y="351459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86150" y="2742438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87292" y="352120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1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4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72894" y="270637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5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89" y="77596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61972" y="278130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4" y="719709"/>
                </a:lnTo>
                <a:lnTo>
                  <a:pt x="873886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58416" y="2785998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0"/>
                </a:lnTo>
                <a:lnTo>
                  <a:pt x="828039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0"/>
                </a:lnTo>
                <a:lnTo>
                  <a:pt x="851788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8" y="1898903"/>
                </a:lnTo>
                <a:lnTo>
                  <a:pt x="828039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90292" y="2742438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061972" y="3348482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053208" y="3354323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0"/>
                </a:lnTo>
                <a:lnTo>
                  <a:pt x="870712" y="1394714"/>
                </a:lnTo>
                <a:lnTo>
                  <a:pt x="866318" y="1346453"/>
                </a:lnTo>
                <a:lnTo>
                  <a:pt x="825627" y="1346453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3"/>
                </a:lnTo>
                <a:lnTo>
                  <a:pt x="847598" y="1332864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4"/>
                </a:lnTo>
                <a:lnTo>
                  <a:pt x="825627" y="1346453"/>
                </a:lnTo>
                <a:lnTo>
                  <a:pt x="866318" y="1346453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5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23820" y="2742438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3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97785" y="352120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2"/>
                </a:lnTo>
                <a:lnTo>
                  <a:pt x="21336" y="1221867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3"/>
                </a:lnTo>
                <a:lnTo>
                  <a:pt x="803851" y="71560"/>
                </a:lnTo>
                <a:lnTo>
                  <a:pt x="825245" y="86106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3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8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08200" y="4709159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4"/>
                </a:lnTo>
                <a:lnTo>
                  <a:pt x="749807" y="51942"/>
                </a:lnTo>
                <a:lnTo>
                  <a:pt x="736807" y="51942"/>
                </a:lnTo>
                <a:lnTo>
                  <a:pt x="736345" y="77596"/>
                </a:lnTo>
                <a:lnTo>
                  <a:pt x="790001" y="51942"/>
                </a:lnTo>
                <a:lnTo>
                  <a:pt x="749807" y="51942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2"/>
                </a:lnTo>
                <a:lnTo>
                  <a:pt x="750188" y="26034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5"/>
                </a:moveTo>
                <a:lnTo>
                  <a:pt x="0" y="39623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57750" y="27142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57750" y="35067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47082" y="4728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9876" y="27531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48352" y="27442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45558" y="27486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48097" y="35252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34890" y="27531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36033" y="35318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1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5468" y="4738115"/>
            <a:ext cx="2958084" cy="16322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3191" y="5375147"/>
            <a:ext cx="2395728" cy="11247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4904" y="4778502"/>
            <a:ext cx="2839720" cy="15140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23417" y="5475833"/>
            <a:ext cx="186817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最基础的</a:t>
            </a:r>
            <a:endParaRPr lang="en-US" altLang="zh-CN" sz="2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分类器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897123" y="4922520"/>
            <a:ext cx="3358896" cy="15041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06267" y="5408676"/>
            <a:ext cx="3406139" cy="11247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56560" y="4962397"/>
            <a:ext cx="3240024" cy="13865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137154" y="5509666"/>
            <a:ext cx="2880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cs typeface="Calibri"/>
              </a:rPr>
              <a:t>使用第一层作为模块构建分类器</a:t>
            </a:r>
            <a:endParaRPr lang="zh-CN" altLang="en-US" sz="2400" dirty="0"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841491" y="4730496"/>
            <a:ext cx="2987040" cy="16474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88608" y="5382767"/>
            <a:ext cx="2459736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00928" y="4771644"/>
            <a:ext cx="2868168" cy="1528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619747" y="5484063"/>
            <a:ext cx="19323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5080" indent="-23495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FFFFFF"/>
                </a:solidFill>
                <a:cs typeface="Calibri"/>
              </a:rPr>
              <a:t>使用第二层作为模块</a:t>
            </a:r>
            <a:r>
              <a:rPr lang="zh-CN" altLang="en-US" sz="2400" spc="-20" dirty="0">
                <a:solidFill>
                  <a:srgbClr val="FFFFFF"/>
                </a:solidFill>
                <a:cs typeface="Calibri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68926" y="357885"/>
            <a:ext cx="3853179" cy="1116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14"/>
              </a:spcBef>
            </a:pP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Reference: </a:t>
            </a:r>
            <a:r>
              <a:rPr sz="1800" spc="-20" dirty="0">
                <a:solidFill>
                  <a:srgbClr val="212121"/>
                </a:solidFill>
                <a:latin typeface="Arial"/>
                <a:cs typeface="Arial"/>
              </a:rPr>
              <a:t>Zeiler,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M.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D.,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Fergus,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R. 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(2014). </a:t>
            </a:r>
            <a:r>
              <a:rPr sz="1800" spc="-10" dirty="0">
                <a:solidFill>
                  <a:srgbClr val="212121"/>
                </a:solidFill>
                <a:latin typeface="Arial"/>
                <a:cs typeface="Arial"/>
              </a:rPr>
              <a:t>Visualizing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and understanding  convolutional </a:t>
            </a:r>
            <a:r>
              <a:rPr sz="1800" spc="-10" dirty="0">
                <a:solidFill>
                  <a:srgbClr val="212121"/>
                </a:solidFill>
                <a:latin typeface="Arial"/>
                <a:cs typeface="Arial"/>
              </a:rPr>
              <a:t>networks.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1800" i="1" spc="-5" dirty="0">
                <a:solidFill>
                  <a:srgbClr val="212121"/>
                </a:solidFill>
                <a:latin typeface="Arial"/>
                <a:cs typeface="Arial"/>
              </a:rPr>
              <a:t>Computer  </a:t>
            </a:r>
            <a:r>
              <a:rPr sz="1800" i="1" spc="-10" dirty="0">
                <a:solidFill>
                  <a:srgbClr val="212121"/>
                </a:solidFill>
                <a:latin typeface="Arial"/>
                <a:cs typeface="Arial"/>
              </a:rPr>
              <a:t>Vision–ECCV </a:t>
            </a:r>
            <a:r>
              <a:rPr sz="1800" i="1" spc="-5" dirty="0">
                <a:solidFill>
                  <a:srgbClr val="212121"/>
                </a:solidFill>
                <a:latin typeface="Arial"/>
                <a:cs typeface="Arial"/>
              </a:rPr>
              <a:t>2014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(pp.</a:t>
            </a:r>
            <a:r>
              <a:rPr sz="1800" spc="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818-833)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288791" y="2540507"/>
            <a:ext cx="445008" cy="445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304032" y="3290315"/>
            <a:ext cx="443484" cy="4434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02508" y="4501896"/>
            <a:ext cx="460248" cy="4526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26864" y="2404872"/>
            <a:ext cx="600456" cy="6004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4379976"/>
            <a:ext cx="617220" cy="6507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19244" y="3238500"/>
            <a:ext cx="601979" cy="6004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006084" y="2310383"/>
            <a:ext cx="789432" cy="7620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015228" y="3180588"/>
            <a:ext cx="771144" cy="7239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15228" y="4239767"/>
            <a:ext cx="751331" cy="7726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33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大纲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7458" y="2291842"/>
            <a:ext cx="4983480" cy="19601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3200" spc="-10" dirty="0" smtClean="0">
                <a:solidFill>
                  <a:srgbClr val="FFFFFF"/>
                </a:solidFill>
                <a:latin typeface="Calibri"/>
                <a:cs typeface="Calibri"/>
              </a:rPr>
              <a:t>深度学习的介绍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3200" spc="-20" dirty="0" smtClean="0">
                <a:solidFill>
                  <a:srgbClr val="FFFFFF"/>
                </a:solidFill>
                <a:latin typeface="Calibri"/>
                <a:cs typeface="Calibri"/>
              </a:rPr>
              <a:t>为什么用深度网络</a:t>
            </a:r>
            <a:r>
              <a:rPr sz="3200" spc="-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9431" y="4998720"/>
            <a:ext cx="7565390" cy="60850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905"/>
              </a:spcBef>
            </a:pPr>
            <a:r>
              <a:rPr lang="zh-CN" altLang="en-US" sz="3200" spc="-5" dirty="0" smtClean="0">
                <a:solidFill>
                  <a:srgbClr val="FFFFFF"/>
                </a:solidFill>
                <a:latin typeface="Calibri"/>
                <a:cs typeface="Calibri"/>
              </a:rPr>
              <a:t>深度学习简单实战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90" dirty="0">
                <a:latin typeface="Calibri Light"/>
                <a:cs typeface="Calibri Light"/>
              </a:rPr>
              <a:t>K</a:t>
            </a:r>
            <a:r>
              <a:rPr sz="4400" b="0" spc="-5" dirty="0">
                <a:latin typeface="Calibri Light"/>
                <a:cs typeface="Calibri Light"/>
              </a:rPr>
              <a:t>e</a:t>
            </a:r>
            <a:r>
              <a:rPr sz="4400" b="0" spc="-85" dirty="0">
                <a:latin typeface="Calibri Light"/>
                <a:cs typeface="Calibri Light"/>
              </a:rPr>
              <a:t>r</a:t>
            </a:r>
            <a:r>
              <a:rPr sz="4400" b="0" dirty="0">
                <a:latin typeface="Calibri Light"/>
                <a:cs typeface="Calibri Light"/>
              </a:rPr>
              <a:t>as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19" y="2170176"/>
            <a:ext cx="1586118" cy="1299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052" y="2645664"/>
            <a:ext cx="2086355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7207" y="4596384"/>
            <a:ext cx="1072895" cy="1071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06089" y="5593486"/>
            <a:ext cx="67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2776" y="561594"/>
            <a:ext cx="5935345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7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5"/>
              </a:rPr>
              <a:t>http://speech.ee.ntu.edu.tw/~tlkagk/courses/MLDS_2015_2/L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ecture/Theano%20DNN.ecm.mp4/index.html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800" spc="-10" dirty="0">
                <a:latin typeface="Calibri"/>
                <a:cs typeface="Calibri"/>
                <a:hlinkClick r:id="rId6"/>
              </a:rPr>
              <a:t>http://speech.ee.ntu.edu.tw/~tlkagk/courses/MLDS_2015_2/Le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cture/RNN%20training%20(v6).ecm.mp4/index.html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8384" y="2234057"/>
            <a:ext cx="1778635" cy="1397819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9370" indent="-27305">
              <a:lnSpc>
                <a:spcPct val="100000"/>
              </a:lnSpc>
              <a:spcBef>
                <a:spcPts val="1160"/>
              </a:spcBef>
            </a:pPr>
            <a:r>
              <a:rPr lang="zh-CN" altLang="en-US" sz="2400" spc="-30" dirty="0" smtClean="0">
                <a:latin typeface="Calibri"/>
                <a:cs typeface="Calibri"/>
              </a:rPr>
              <a:t>非常灵活</a:t>
            </a:r>
            <a:endParaRPr sz="2400" dirty="0">
              <a:latin typeface="Calibri"/>
              <a:cs typeface="Calibri"/>
            </a:endParaRPr>
          </a:p>
          <a:p>
            <a:pPr marL="39370" marR="5080">
              <a:lnSpc>
                <a:spcPct val="100000"/>
              </a:lnSpc>
              <a:spcBef>
                <a:spcPts val="1065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需要一些努力去学习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8302" y="4314316"/>
            <a:ext cx="4119245" cy="92910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lang="zh-CN" altLang="en-US" sz="2400" spc="-25" dirty="0" smtClean="0">
                <a:latin typeface="Calibri"/>
                <a:cs typeface="Calibri"/>
              </a:rPr>
              <a:t>易于学习和使用</a:t>
            </a:r>
            <a:endParaRPr sz="2400" dirty="0">
              <a:latin typeface="Calibri"/>
              <a:cs typeface="Calibri"/>
            </a:endParaRPr>
          </a:p>
          <a:p>
            <a:pPr marL="12700" marR="5080" indent="424815">
              <a:lnSpc>
                <a:spcPts val="3479"/>
              </a:lnSpc>
              <a:spcBef>
                <a:spcPts val="180"/>
              </a:spcBef>
            </a:pPr>
            <a:r>
              <a:rPr sz="2400" spc="-5" dirty="0" smtClean="0">
                <a:latin typeface="Calibri"/>
                <a:cs typeface="Calibri"/>
              </a:rPr>
              <a:t>(</a:t>
            </a:r>
            <a:r>
              <a:rPr lang="zh-CN" altLang="en-US" sz="2400" spc="-5" dirty="0" smtClean="0">
                <a:latin typeface="Calibri"/>
                <a:cs typeface="Calibri"/>
              </a:rPr>
              <a:t>仍然有一些灵活性</a:t>
            </a:r>
            <a:r>
              <a:rPr sz="2400" spc="-10" dirty="0" smtClean="0">
                <a:latin typeface="Calibri"/>
                <a:cs typeface="Calibri"/>
              </a:rPr>
              <a:t>)  </a:t>
            </a:r>
            <a:endParaRPr lang="en-US" sz="2400" spc="-10" dirty="0" smtClean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3177" y="3589782"/>
            <a:ext cx="4508500" cy="588645"/>
          </a:xfrm>
          <a:custGeom>
            <a:avLst/>
            <a:gdLst/>
            <a:ahLst/>
            <a:cxnLst/>
            <a:rect l="l" t="t" r="r" b="b"/>
            <a:pathLst>
              <a:path w="4508500" h="588645">
                <a:moveTo>
                  <a:pt x="4507992" y="0"/>
                </a:moveTo>
                <a:lnTo>
                  <a:pt x="4506239" y="78187"/>
                </a:lnTo>
                <a:lnTo>
                  <a:pt x="4501293" y="148448"/>
                </a:lnTo>
                <a:lnTo>
                  <a:pt x="4493625" y="207978"/>
                </a:lnTo>
                <a:lnTo>
                  <a:pt x="4483702" y="253971"/>
                </a:lnTo>
                <a:lnTo>
                  <a:pt x="4458970" y="294131"/>
                </a:lnTo>
                <a:lnTo>
                  <a:pt x="2303018" y="294131"/>
                </a:lnTo>
                <a:lnTo>
                  <a:pt x="2289994" y="304639"/>
                </a:lnTo>
                <a:lnTo>
                  <a:pt x="2268362" y="380285"/>
                </a:lnTo>
                <a:lnTo>
                  <a:pt x="2260694" y="439815"/>
                </a:lnTo>
                <a:lnTo>
                  <a:pt x="2255748" y="510076"/>
                </a:lnTo>
                <a:lnTo>
                  <a:pt x="2253996" y="588263"/>
                </a:lnTo>
                <a:lnTo>
                  <a:pt x="2252243" y="510076"/>
                </a:lnTo>
                <a:lnTo>
                  <a:pt x="2247297" y="439815"/>
                </a:lnTo>
                <a:lnTo>
                  <a:pt x="2239629" y="380285"/>
                </a:lnTo>
                <a:lnTo>
                  <a:pt x="2229706" y="334292"/>
                </a:lnTo>
                <a:lnTo>
                  <a:pt x="2204974" y="294131"/>
                </a:lnTo>
                <a:lnTo>
                  <a:pt x="49021" y="294131"/>
                </a:lnTo>
                <a:lnTo>
                  <a:pt x="35989" y="283624"/>
                </a:lnTo>
                <a:lnTo>
                  <a:pt x="24278" y="253971"/>
                </a:lnTo>
                <a:lnTo>
                  <a:pt x="14357" y="207978"/>
                </a:lnTo>
                <a:lnTo>
                  <a:pt x="6692" y="148448"/>
                </a:lnTo>
                <a:lnTo>
                  <a:pt x="1750" y="78187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542" y="4550105"/>
            <a:ext cx="176783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5" dirty="0" err="1" smtClean="0">
                <a:latin typeface="Calibri"/>
                <a:cs typeface="Calibri"/>
              </a:rPr>
              <a:t>TensorFlow</a:t>
            </a:r>
            <a:r>
              <a:rPr sz="2400" spc="-85" dirty="0" smtClean="0">
                <a:latin typeface="Calibri"/>
                <a:cs typeface="Calibri"/>
              </a:rPr>
              <a:t> </a:t>
            </a:r>
            <a:r>
              <a:rPr lang="zh-CN" altLang="en-US" sz="2400" spc="-5" dirty="0">
                <a:latin typeface="Calibri"/>
                <a:cs typeface="Calibri"/>
              </a:rPr>
              <a:t>或</a:t>
            </a:r>
            <a:r>
              <a:rPr sz="2400" spc="-5" dirty="0" smtClean="0">
                <a:latin typeface="Calibri"/>
                <a:cs typeface="Calibri"/>
              </a:rPr>
              <a:t>  </a:t>
            </a:r>
            <a:r>
              <a:rPr sz="2400" spc="-5" dirty="0" err="1" smtClean="0">
                <a:latin typeface="Calibri"/>
                <a:cs typeface="Calibri"/>
              </a:rPr>
              <a:t>Theano</a:t>
            </a:r>
            <a:r>
              <a:rPr lang="en-US" sz="2400" spc="-5" dirty="0" smtClean="0">
                <a:latin typeface="Calibri"/>
                <a:cs typeface="Calibri"/>
              </a:rPr>
              <a:t> </a:t>
            </a:r>
            <a:r>
              <a:rPr lang="zh-CN" altLang="en-US" sz="2400" spc="-5" dirty="0" smtClean="0">
                <a:latin typeface="Calibri"/>
                <a:cs typeface="Calibri"/>
              </a:rPr>
              <a:t>的界面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5351" y="2658871"/>
            <a:ext cx="29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8048" y="202819"/>
            <a:ext cx="261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If </a:t>
            </a:r>
            <a:r>
              <a:rPr sz="1800" spc="-10" dirty="0">
                <a:latin typeface="Calibri"/>
                <a:cs typeface="Calibri"/>
              </a:rPr>
              <a:t>you want to </a:t>
            </a:r>
            <a:r>
              <a:rPr sz="1800" spc="-5" dirty="0">
                <a:latin typeface="Calibri"/>
                <a:cs typeface="Calibri"/>
              </a:rPr>
              <a:t>learn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theano: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6565"/>
            <a:ext cx="7593965" cy="3210751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François </a:t>
            </a:r>
            <a:r>
              <a:rPr sz="2800" spc="-10" dirty="0" err="1">
                <a:latin typeface="Calibri"/>
                <a:cs typeface="Calibri"/>
              </a:rPr>
              <a:t>Chollet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lang="zh-CN" altLang="en-US" sz="2800" spc="-10" dirty="0" smtClean="0">
                <a:latin typeface="Calibri"/>
                <a:cs typeface="Calibri"/>
              </a:rPr>
              <a:t>是 </a:t>
            </a:r>
            <a:r>
              <a:rPr sz="2800" spc="-25" dirty="0" err="1" smtClean="0">
                <a:latin typeface="Calibri"/>
                <a:cs typeface="Calibri"/>
              </a:rPr>
              <a:t>Keras</a:t>
            </a:r>
            <a:r>
              <a:rPr lang="en-US" sz="2800" spc="-25" dirty="0" smtClean="0">
                <a:latin typeface="Calibri"/>
                <a:cs typeface="Calibri"/>
              </a:rPr>
              <a:t> </a:t>
            </a:r>
            <a:r>
              <a:rPr lang="zh-CN" altLang="en-US" sz="2800" spc="-25" dirty="0" smtClean="0">
                <a:latin typeface="Calibri"/>
                <a:cs typeface="Calibri"/>
              </a:rPr>
              <a:t>的创建者</a:t>
            </a:r>
            <a:r>
              <a:rPr sz="2800" spc="-25" dirty="0" smtClean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697865" marR="868680" lvl="1" indent="-227965">
              <a:lnSpc>
                <a:spcPts val="2590"/>
              </a:lnSpc>
              <a:spcBef>
                <a:spcPts val="575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altLang="zh-CN" sz="2400" spc="-20" dirty="0" smtClean="0">
                <a:cs typeface="Calibri"/>
              </a:rPr>
              <a:t> </a:t>
            </a:r>
            <a:r>
              <a:rPr lang="zh-CN" altLang="en-US" sz="2400" spc="-5" dirty="0" smtClean="0">
                <a:cs typeface="Calibri"/>
              </a:rPr>
              <a:t>他目前在谷歌担任深度学习工程师和研究员</a:t>
            </a:r>
            <a:r>
              <a:rPr lang="en-US" altLang="zh-CN" sz="2400" spc="-5" dirty="0" smtClean="0"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Keras </a:t>
            </a:r>
            <a:r>
              <a:rPr sz="2800" spc="-5" dirty="0">
                <a:latin typeface="Calibri"/>
                <a:cs typeface="Calibri"/>
              </a:rPr>
              <a:t>means </a:t>
            </a:r>
            <a:r>
              <a:rPr sz="2800" i="1" spc="-5" dirty="0">
                <a:latin typeface="Calibri"/>
                <a:cs typeface="Calibri"/>
              </a:rPr>
              <a:t>horn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Greek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5" dirty="0">
                <a:latin typeface="Calibri"/>
                <a:cs typeface="Calibri"/>
              </a:rPr>
              <a:t>文档</a:t>
            </a:r>
            <a:r>
              <a:rPr sz="2800" spc="-15" dirty="0" smtClean="0">
                <a:latin typeface="Calibri"/>
                <a:cs typeface="Calibri"/>
              </a:rPr>
              <a:t>:</a:t>
            </a:r>
            <a:r>
              <a:rPr sz="2800" spc="50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http://keras.io/</a:t>
            </a:r>
            <a:endParaRPr sz="2800" dirty="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5" dirty="0" smtClean="0">
                <a:latin typeface="Calibri"/>
                <a:cs typeface="Calibri"/>
              </a:rPr>
              <a:t>示例</a:t>
            </a:r>
            <a:r>
              <a:rPr sz="2800" spc="-15" dirty="0" smtClean="0">
                <a:latin typeface="Calibri"/>
                <a:cs typeface="Calibri"/>
              </a:rPr>
              <a:t>:  </a:t>
            </a:r>
            <a:r>
              <a:rPr sz="2800" spc="-20" dirty="0">
                <a:latin typeface="Calibri"/>
                <a:cs typeface="Calibri"/>
              </a:rPr>
              <a:t>https://github.com/fchollet/keras/tree/master/exa  </a:t>
            </a:r>
            <a:r>
              <a:rPr sz="2800" spc="-5" dirty="0">
                <a:latin typeface="Calibri"/>
                <a:cs typeface="Calibri"/>
              </a:rPr>
              <a:t>mples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3725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PMingLiU"/>
                <a:cs typeface="PMingLiU"/>
              </a:rPr>
              <a:t>使</a:t>
            </a:r>
            <a:r>
              <a:rPr b="0" spc="0" dirty="0">
                <a:latin typeface="PMingLiU"/>
                <a:cs typeface="PMingLiU"/>
              </a:rPr>
              <a:t>用</a:t>
            </a:r>
            <a:r>
              <a:rPr b="0" spc="-195" dirty="0">
                <a:latin typeface="PMingLiU"/>
                <a:cs typeface="PMingLiU"/>
              </a:rPr>
              <a:t> </a:t>
            </a:r>
            <a:r>
              <a:rPr spc="-35" dirty="0"/>
              <a:t>Keras</a:t>
            </a:r>
            <a:r>
              <a:rPr spc="-55" dirty="0"/>
              <a:t> </a:t>
            </a:r>
            <a:r>
              <a:rPr b="0" spc="0" dirty="0">
                <a:latin typeface="PMingLiU"/>
                <a:cs typeface="PMingLiU"/>
              </a:rPr>
              <a:t>心得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360932"/>
            <a:ext cx="9143999" cy="5280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41782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lang="zh-CN" altLang="en-US" dirty="0"/>
              <a:t>机器学习</a:t>
            </a:r>
            <a:endParaRPr dirty="0"/>
          </a:p>
          <a:p>
            <a:pPr marL="12700">
              <a:lnSpc>
                <a:spcPts val="5015"/>
              </a:lnSpc>
            </a:pPr>
            <a:r>
              <a:rPr dirty="0"/>
              <a:t>≈ </a:t>
            </a:r>
            <a:r>
              <a:rPr lang="zh-CN" altLang="en-US" dirty="0"/>
              <a:t>寻找一</a:t>
            </a:r>
            <a:r>
              <a:rPr lang="zh-CN" altLang="en-US" dirty="0" smtClean="0"/>
              <a:t>个函数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8612" y="1790776"/>
            <a:ext cx="3082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dirty="0" smtClean="0">
                <a:latin typeface="Calibri"/>
                <a:cs typeface="Calibri"/>
              </a:rPr>
              <a:t>语音识别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612" y="4347159"/>
            <a:ext cx="1769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5" dirty="0">
                <a:latin typeface="Calibri"/>
                <a:cs typeface="Calibri"/>
              </a:rPr>
              <a:t>下围棋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612" y="5370372"/>
            <a:ext cx="2628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对话系统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612" y="2244487"/>
            <a:ext cx="2923540" cy="16414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37795" algn="ctr">
              <a:lnSpc>
                <a:spcPct val="100000"/>
              </a:lnSpc>
              <a:spcBef>
                <a:spcPts val="360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4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 dirty="0">
              <a:latin typeface="Symbol"/>
              <a:cs typeface="Symbol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 smtClean="0">
                <a:latin typeface="Calibri"/>
                <a:cs typeface="Calibri"/>
              </a:rPr>
              <a:t>图片识别</a:t>
            </a:r>
            <a:endParaRPr sz="2800" dirty="0">
              <a:latin typeface="Calibri"/>
              <a:cs typeface="Calibri"/>
            </a:endParaRPr>
          </a:p>
          <a:p>
            <a:pPr marR="495300" algn="r">
              <a:lnSpc>
                <a:spcPct val="100000"/>
              </a:lnSpc>
              <a:spcBef>
                <a:spcPts val="855"/>
              </a:spcBef>
            </a:pPr>
            <a:r>
              <a:rPr sz="2550" i="1" dirty="0" smtClean="0">
                <a:latin typeface="Times New Roman"/>
                <a:cs typeface="Times New Roman"/>
              </a:rPr>
              <a:t>f</a:t>
            </a:r>
            <a:r>
              <a:rPr sz="2550" i="1" spc="-135" dirty="0" smtClean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1355" y="4552873"/>
            <a:ext cx="29908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12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5275" y="5658120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1462" y="5658120"/>
            <a:ext cx="29908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12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1710" y="3369166"/>
            <a:ext cx="130683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25" spc="22" baseline="3316" dirty="0">
                <a:latin typeface="Symbol"/>
                <a:cs typeface="Symbol"/>
              </a:rPr>
              <a:t></a:t>
            </a:r>
            <a:r>
              <a:rPr sz="3825" spc="22" baseline="4357" dirty="0">
                <a:latin typeface="Symbol"/>
                <a:cs typeface="Symbol"/>
              </a:rPr>
              <a:t></a:t>
            </a:r>
            <a:r>
              <a:rPr sz="2800" spc="15" dirty="0">
                <a:latin typeface="Calibri"/>
                <a:cs typeface="Calibri"/>
              </a:rPr>
              <a:t>“Cat”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8854" y="2296904"/>
            <a:ext cx="263715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25" spc="15" baseline="3316" dirty="0">
                <a:latin typeface="Symbol"/>
                <a:cs typeface="Symbol"/>
              </a:rPr>
              <a:t></a:t>
            </a:r>
            <a:r>
              <a:rPr sz="3825" spc="15" baseline="3267" dirty="0">
                <a:latin typeface="Symbol"/>
                <a:cs typeface="Symbol"/>
              </a:rPr>
              <a:t></a:t>
            </a:r>
            <a:r>
              <a:rPr sz="2800" spc="10" dirty="0">
                <a:latin typeface="Calibri"/>
                <a:cs typeface="Calibri"/>
              </a:rPr>
              <a:t>“How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69088" y="4552873"/>
            <a:ext cx="128841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5" dirty="0">
                <a:latin typeface="Symbol"/>
                <a:cs typeface="Symbol"/>
              </a:rPr>
              <a:t></a:t>
            </a:r>
            <a:r>
              <a:rPr sz="2550" spc="5" dirty="0">
                <a:latin typeface="Symbol"/>
                <a:cs typeface="Symbol"/>
              </a:rPr>
              <a:t></a:t>
            </a:r>
            <a:r>
              <a:rPr sz="2800" spc="5" dirty="0">
                <a:latin typeface="Calibri"/>
                <a:cs typeface="Calibri"/>
              </a:rPr>
              <a:t>“5-5”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31709" y="5805322"/>
            <a:ext cx="1068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“Hello”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64411" y="2334767"/>
            <a:ext cx="2458024" cy="516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1355" y="4495800"/>
            <a:ext cx="1144524" cy="858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08857" y="5671371"/>
            <a:ext cx="2483485" cy="9436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3815" algn="ctr">
              <a:lnSpc>
                <a:spcPct val="100000"/>
              </a:lnSpc>
              <a:spcBef>
                <a:spcPts val="630"/>
              </a:spcBef>
            </a:pPr>
            <a:r>
              <a:rPr sz="2800" spc="-5" dirty="0">
                <a:latin typeface="Calibri"/>
                <a:cs typeface="Calibri"/>
              </a:rPr>
              <a:t>“Hi”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2400" spc="-10" dirty="0" smtClean="0">
                <a:latin typeface="Calibri"/>
                <a:cs typeface="Calibri"/>
              </a:rPr>
              <a:t>(</a:t>
            </a:r>
            <a:r>
              <a:rPr lang="zh-CN" altLang="en-US" sz="2400" spc="-10" dirty="0" smtClean="0">
                <a:latin typeface="Calibri"/>
                <a:cs typeface="Calibri"/>
              </a:rPr>
              <a:t>你说的内容</a:t>
            </a:r>
            <a:r>
              <a:rPr sz="2400" spc="-5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38366" y="6223812"/>
            <a:ext cx="2262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 smtClean="0">
                <a:latin typeface="Calibri"/>
                <a:cs typeface="Calibri"/>
              </a:rPr>
              <a:t>(</a:t>
            </a:r>
            <a:r>
              <a:rPr lang="zh-CN" altLang="en-US" sz="2400" spc="-20" dirty="0" smtClean="0">
                <a:latin typeface="Calibri"/>
                <a:cs typeface="Calibri"/>
              </a:rPr>
              <a:t>系统的回答</a:t>
            </a:r>
            <a:r>
              <a:rPr sz="2400" spc="-5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83735" y="3317747"/>
            <a:ext cx="1106424" cy="839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10068" y="4888738"/>
            <a:ext cx="1508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 smtClean="0">
                <a:latin typeface="Calibri"/>
                <a:cs typeface="Calibri"/>
              </a:rPr>
              <a:t>(</a:t>
            </a:r>
            <a:r>
              <a:rPr lang="zh-CN" altLang="en-US" sz="2400" spc="-10" dirty="0">
                <a:latin typeface="Calibri"/>
                <a:cs typeface="Calibri"/>
              </a:rPr>
              <a:t>下一步棋</a:t>
            </a:r>
            <a:r>
              <a:rPr sz="2400" spc="-10" dirty="0" smtClean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 smtClean="0"/>
              <a:t>示例应用程序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56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dirty="0" smtClean="0">
                <a:latin typeface="Calibri"/>
                <a:cs typeface="Calibri"/>
              </a:rPr>
              <a:t>手写体数字识别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508" y="2874264"/>
            <a:ext cx="2033270" cy="151828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</a:pP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7511" y="3220211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357377" y="635507"/>
                </a:lnTo>
                <a:lnTo>
                  <a:pt x="357377" y="847344"/>
                </a:lnTo>
                <a:lnTo>
                  <a:pt x="714755" y="423671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7511" y="3220211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1"/>
                </a:lnTo>
                <a:lnTo>
                  <a:pt x="357377" y="847344"/>
                </a:lnTo>
                <a:lnTo>
                  <a:pt x="357377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3488" y="3230879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8"/>
                </a:lnTo>
                <a:lnTo>
                  <a:pt x="357377" y="635508"/>
                </a:lnTo>
                <a:lnTo>
                  <a:pt x="357377" y="847344"/>
                </a:lnTo>
                <a:lnTo>
                  <a:pt x="714755" y="423672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33488" y="3230879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2"/>
                </a:lnTo>
                <a:lnTo>
                  <a:pt x="357377" y="847344"/>
                </a:lnTo>
                <a:lnTo>
                  <a:pt x="357377" y="635508"/>
                </a:lnTo>
                <a:lnTo>
                  <a:pt x="0" y="635508"/>
                </a:lnTo>
                <a:lnTo>
                  <a:pt x="0" y="21183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28761" y="3369945"/>
            <a:ext cx="572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“1”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134" y="4133880"/>
            <a:ext cx="8293734" cy="236347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2433955">
              <a:lnSpc>
                <a:spcPct val="100000"/>
              </a:lnSpc>
              <a:spcBef>
                <a:spcPts val="1715"/>
              </a:spcBef>
            </a:pPr>
            <a:r>
              <a:rPr sz="2400" dirty="0">
                <a:latin typeface="Calibri"/>
                <a:cs typeface="Calibri"/>
              </a:rPr>
              <a:t>28 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28</a:t>
            </a:r>
          </a:p>
          <a:p>
            <a:pPr marL="719455" marR="525780">
              <a:lnSpc>
                <a:spcPct val="122300"/>
              </a:lnSpc>
              <a:spcBef>
                <a:spcPts val="1120"/>
              </a:spcBef>
            </a:pPr>
            <a:r>
              <a:rPr sz="2800" spc="-10" dirty="0">
                <a:latin typeface="Calibri"/>
                <a:cs typeface="Calibri"/>
              </a:rPr>
              <a:t>MNIST </a:t>
            </a:r>
            <a:r>
              <a:rPr sz="2800" spc="-20" dirty="0">
                <a:latin typeface="Calibri"/>
                <a:cs typeface="Calibri"/>
              </a:rPr>
              <a:t>Data: </a:t>
            </a:r>
            <a:r>
              <a:rPr sz="2800" spc="-15" dirty="0">
                <a:latin typeface="Calibri"/>
                <a:cs typeface="Calibri"/>
                <a:hlinkClick r:id="rId2"/>
              </a:rPr>
              <a:t>http://yann.lecun.com/exdb/mnist/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“Hello world”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deep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learning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spc="-20" dirty="0">
                <a:latin typeface="Calibri"/>
                <a:cs typeface="Calibri"/>
              </a:rPr>
              <a:t>Keras </a:t>
            </a:r>
            <a:r>
              <a:rPr sz="2400" spc="-10" dirty="0">
                <a:latin typeface="Calibri"/>
                <a:cs typeface="Calibri"/>
              </a:rPr>
              <a:t>provides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sets </a:t>
            </a:r>
            <a:r>
              <a:rPr sz="2400" dirty="0">
                <a:latin typeface="Calibri"/>
                <a:cs typeface="Calibri"/>
              </a:rPr>
              <a:t>loading </a:t>
            </a:r>
            <a:r>
              <a:rPr sz="2400" spc="-5" dirty="0">
                <a:latin typeface="Calibri"/>
                <a:cs typeface="Calibri"/>
              </a:rPr>
              <a:t>function: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  <a:hlinkClick r:id="rId3"/>
              </a:rPr>
              <a:t>http://keras.io/datasets/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3004" y="2788920"/>
            <a:ext cx="4064508" cy="16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altLang="zh-CN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4" name="object 4"/>
          <p:cNvSpPr/>
          <p:nvPr/>
        </p:nvSpPr>
        <p:spPr>
          <a:xfrm>
            <a:off x="2322576" y="374904"/>
            <a:ext cx="1790700" cy="1236345"/>
          </a:xfrm>
          <a:custGeom>
            <a:avLst/>
            <a:gdLst/>
            <a:ahLst/>
            <a:cxnLst/>
            <a:rect l="l" t="t" r="r" b="b"/>
            <a:pathLst>
              <a:path w="1790700" h="1236345">
                <a:moveTo>
                  <a:pt x="0" y="1235964"/>
                </a:moveTo>
                <a:lnTo>
                  <a:pt x="1790700" y="1235964"/>
                </a:lnTo>
                <a:lnTo>
                  <a:pt x="1790700" y="0"/>
                </a:lnTo>
                <a:lnTo>
                  <a:pt x="0" y="0"/>
                </a:lnTo>
                <a:lnTo>
                  <a:pt x="0" y="12359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1338" y="6112255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2527" y="6137859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9328" y="6221069"/>
            <a:ext cx="368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13888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9823" y="577519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9219" y="1961388"/>
            <a:ext cx="2342515" cy="445134"/>
          </a:xfrm>
          <a:custGeom>
            <a:avLst/>
            <a:gdLst/>
            <a:ahLst/>
            <a:cxnLst/>
            <a:rect l="l" t="t" r="r" b="b"/>
            <a:pathLst>
              <a:path w="2342515" h="445135">
                <a:moveTo>
                  <a:pt x="0" y="445008"/>
                </a:moveTo>
                <a:lnTo>
                  <a:pt x="2342387" y="445008"/>
                </a:lnTo>
                <a:lnTo>
                  <a:pt x="2342387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9300" y="2022348"/>
            <a:ext cx="30632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19300" y="2022348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0283" y="2026920"/>
            <a:ext cx="306323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0283" y="2026920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3" y="306324"/>
                </a:lnTo>
                <a:lnTo>
                  <a:pt x="306323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54836" y="3017520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7"/>
                </a:moveTo>
                <a:lnTo>
                  <a:pt x="2388108" y="665987"/>
                </a:lnTo>
                <a:lnTo>
                  <a:pt x="2388108" y="0"/>
                </a:lnTo>
                <a:lnTo>
                  <a:pt x="0" y="0"/>
                </a:lnTo>
                <a:lnTo>
                  <a:pt x="0" y="6659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3980" y="3104388"/>
            <a:ext cx="513588" cy="512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3980" y="3104388"/>
            <a:ext cx="513715" cy="512445"/>
          </a:xfrm>
          <a:custGeom>
            <a:avLst/>
            <a:gdLst/>
            <a:ahLst/>
            <a:cxnLst/>
            <a:rect l="l" t="t" r="r" b="b"/>
            <a:pathLst>
              <a:path w="513714" h="512445">
                <a:moveTo>
                  <a:pt x="256794" y="0"/>
                </a:moveTo>
                <a:lnTo>
                  <a:pt x="210625" y="4126"/>
                </a:lnTo>
                <a:lnTo>
                  <a:pt x="167175" y="16023"/>
                </a:lnTo>
                <a:lnTo>
                  <a:pt x="127169" y="34967"/>
                </a:lnTo>
                <a:lnTo>
                  <a:pt x="91330" y="60232"/>
                </a:lnTo>
                <a:lnTo>
                  <a:pt x="60383" y="91095"/>
                </a:lnTo>
                <a:lnTo>
                  <a:pt x="35051" y="126830"/>
                </a:lnTo>
                <a:lnTo>
                  <a:pt x="16061" y="166714"/>
                </a:lnTo>
                <a:lnTo>
                  <a:pt x="4136" y="210023"/>
                </a:lnTo>
                <a:lnTo>
                  <a:pt x="0" y="256032"/>
                </a:lnTo>
                <a:lnTo>
                  <a:pt x="4136" y="302040"/>
                </a:lnTo>
                <a:lnTo>
                  <a:pt x="16061" y="345349"/>
                </a:lnTo>
                <a:lnTo>
                  <a:pt x="35052" y="385233"/>
                </a:lnTo>
                <a:lnTo>
                  <a:pt x="60383" y="420968"/>
                </a:lnTo>
                <a:lnTo>
                  <a:pt x="91330" y="451831"/>
                </a:lnTo>
                <a:lnTo>
                  <a:pt x="127169" y="477096"/>
                </a:lnTo>
                <a:lnTo>
                  <a:pt x="167175" y="496040"/>
                </a:lnTo>
                <a:lnTo>
                  <a:pt x="210625" y="507937"/>
                </a:lnTo>
                <a:lnTo>
                  <a:pt x="256794" y="512063"/>
                </a:lnTo>
                <a:lnTo>
                  <a:pt x="302962" y="507937"/>
                </a:lnTo>
                <a:lnTo>
                  <a:pt x="346412" y="496040"/>
                </a:lnTo>
                <a:lnTo>
                  <a:pt x="386418" y="477096"/>
                </a:lnTo>
                <a:lnTo>
                  <a:pt x="422257" y="451831"/>
                </a:lnTo>
                <a:lnTo>
                  <a:pt x="453204" y="420968"/>
                </a:lnTo>
                <a:lnTo>
                  <a:pt x="478536" y="385233"/>
                </a:lnTo>
                <a:lnTo>
                  <a:pt x="497526" y="345349"/>
                </a:lnTo>
                <a:lnTo>
                  <a:pt x="509451" y="302040"/>
                </a:lnTo>
                <a:lnTo>
                  <a:pt x="513588" y="256032"/>
                </a:lnTo>
                <a:lnTo>
                  <a:pt x="509451" y="210023"/>
                </a:lnTo>
                <a:lnTo>
                  <a:pt x="497526" y="166714"/>
                </a:lnTo>
                <a:lnTo>
                  <a:pt x="478536" y="126830"/>
                </a:lnTo>
                <a:lnTo>
                  <a:pt x="453204" y="91095"/>
                </a:lnTo>
                <a:lnTo>
                  <a:pt x="422257" y="60232"/>
                </a:lnTo>
                <a:lnTo>
                  <a:pt x="386418" y="34967"/>
                </a:lnTo>
                <a:lnTo>
                  <a:pt x="346412" y="16023"/>
                </a:lnTo>
                <a:lnTo>
                  <a:pt x="302962" y="4126"/>
                </a:lnTo>
                <a:lnTo>
                  <a:pt x="256794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8923" y="3105911"/>
            <a:ext cx="512063" cy="512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8923" y="3105911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2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2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4679" y="3095244"/>
            <a:ext cx="512064" cy="512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54679" y="3095244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 rot="10860000">
            <a:off x="2568164" y="3203879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67455" y="2031492"/>
            <a:ext cx="306324" cy="30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7455" y="2031492"/>
            <a:ext cx="306705" cy="304800"/>
          </a:xfrm>
          <a:custGeom>
            <a:avLst/>
            <a:gdLst/>
            <a:ahLst/>
            <a:cxnLst/>
            <a:rect l="l" t="t" r="r" b="b"/>
            <a:pathLst>
              <a:path w="306704" h="304800">
                <a:moveTo>
                  <a:pt x="0" y="304800"/>
                </a:moveTo>
                <a:lnTo>
                  <a:pt x="306324" y="304800"/>
                </a:lnTo>
                <a:lnTo>
                  <a:pt x="306324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10860000">
            <a:off x="2557327" y="2030780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39596" y="4200144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7"/>
                </a:moveTo>
                <a:lnTo>
                  <a:pt x="2388107" y="665987"/>
                </a:lnTo>
                <a:lnTo>
                  <a:pt x="2388107" y="0"/>
                </a:lnTo>
                <a:lnTo>
                  <a:pt x="0" y="0"/>
                </a:lnTo>
                <a:lnTo>
                  <a:pt x="0" y="6659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3980" y="4277867"/>
            <a:ext cx="513588" cy="512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3980" y="4277867"/>
            <a:ext cx="513715" cy="512445"/>
          </a:xfrm>
          <a:custGeom>
            <a:avLst/>
            <a:gdLst/>
            <a:ahLst/>
            <a:cxnLst/>
            <a:rect l="l" t="t" r="r" b="b"/>
            <a:pathLst>
              <a:path w="513714" h="512445">
                <a:moveTo>
                  <a:pt x="256794" y="0"/>
                </a:moveTo>
                <a:lnTo>
                  <a:pt x="210625" y="4126"/>
                </a:lnTo>
                <a:lnTo>
                  <a:pt x="167175" y="16023"/>
                </a:lnTo>
                <a:lnTo>
                  <a:pt x="127169" y="34967"/>
                </a:lnTo>
                <a:lnTo>
                  <a:pt x="91330" y="60232"/>
                </a:lnTo>
                <a:lnTo>
                  <a:pt x="60383" y="91095"/>
                </a:lnTo>
                <a:lnTo>
                  <a:pt x="35051" y="126830"/>
                </a:lnTo>
                <a:lnTo>
                  <a:pt x="16061" y="166714"/>
                </a:lnTo>
                <a:lnTo>
                  <a:pt x="4136" y="210023"/>
                </a:lnTo>
                <a:lnTo>
                  <a:pt x="0" y="256031"/>
                </a:lnTo>
                <a:lnTo>
                  <a:pt x="4136" y="302040"/>
                </a:lnTo>
                <a:lnTo>
                  <a:pt x="16061" y="345349"/>
                </a:lnTo>
                <a:lnTo>
                  <a:pt x="35052" y="385233"/>
                </a:lnTo>
                <a:lnTo>
                  <a:pt x="60383" y="420968"/>
                </a:lnTo>
                <a:lnTo>
                  <a:pt x="91330" y="451831"/>
                </a:lnTo>
                <a:lnTo>
                  <a:pt x="127169" y="477096"/>
                </a:lnTo>
                <a:lnTo>
                  <a:pt x="167175" y="496040"/>
                </a:lnTo>
                <a:lnTo>
                  <a:pt x="210625" y="507937"/>
                </a:lnTo>
                <a:lnTo>
                  <a:pt x="256794" y="512063"/>
                </a:lnTo>
                <a:lnTo>
                  <a:pt x="302962" y="507937"/>
                </a:lnTo>
                <a:lnTo>
                  <a:pt x="346412" y="496040"/>
                </a:lnTo>
                <a:lnTo>
                  <a:pt x="386418" y="477096"/>
                </a:lnTo>
                <a:lnTo>
                  <a:pt x="422257" y="451831"/>
                </a:lnTo>
                <a:lnTo>
                  <a:pt x="453204" y="420968"/>
                </a:lnTo>
                <a:lnTo>
                  <a:pt x="478536" y="385233"/>
                </a:lnTo>
                <a:lnTo>
                  <a:pt x="497526" y="345349"/>
                </a:lnTo>
                <a:lnTo>
                  <a:pt x="509451" y="302040"/>
                </a:lnTo>
                <a:lnTo>
                  <a:pt x="513588" y="256031"/>
                </a:lnTo>
                <a:lnTo>
                  <a:pt x="509451" y="210023"/>
                </a:lnTo>
                <a:lnTo>
                  <a:pt x="497526" y="166714"/>
                </a:lnTo>
                <a:lnTo>
                  <a:pt x="478536" y="126830"/>
                </a:lnTo>
                <a:lnTo>
                  <a:pt x="453204" y="91095"/>
                </a:lnTo>
                <a:lnTo>
                  <a:pt x="422257" y="60232"/>
                </a:lnTo>
                <a:lnTo>
                  <a:pt x="386418" y="34967"/>
                </a:lnTo>
                <a:lnTo>
                  <a:pt x="346412" y="16023"/>
                </a:lnTo>
                <a:lnTo>
                  <a:pt x="302962" y="4126"/>
                </a:lnTo>
                <a:lnTo>
                  <a:pt x="256794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8923" y="4279391"/>
            <a:ext cx="512063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8923" y="4279391"/>
            <a:ext cx="512445" cy="513715"/>
          </a:xfrm>
          <a:custGeom>
            <a:avLst/>
            <a:gdLst/>
            <a:ahLst/>
            <a:cxnLst/>
            <a:rect l="l" t="t" r="r" b="b"/>
            <a:pathLst>
              <a:path w="512444" h="513714">
                <a:moveTo>
                  <a:pt x="256031" y="0"/>
                </a:moveTo>
                <a:lnTo>
                  <a:pt x="210023" y="4136"/>
                </a:lnTo>
                <a:lnTo>
                  <a:pt x="166714" y="16061"/>
                </a:lnTo>
                <a:lnTo>
                  <a:pt x="126830" y="35051"/>
                </a:lnTo>
                <a:lnTo>
                  <a:pt x="91095" y="60383"/>
                </a:lnTo>
                <a:lnTo>
                  <a:pt x="60232" y="91330"/>
                </a:lnTo>
                <a:lnTo>
                  <a:pt x="34967" y="127169"/>
                </a:lnTo>
                <a:lnTo>
                  <a:pt x="16023" y="167175"/>
                </a:lnTo>
                <a:lnTo>
                  <a:pt x="4126" y="210625"/>
                </a:lnTo>
                <a:lnTo>
                  <a:pt x="0" y="256793"/>
                </a:lnTo>
                <a:lnTo>
                  <a:pt x="4126" y="302962"/>
                </a:lnTo>
                <a:lnTo>
                  <a:pt x="16023" y="346412"/>
                </a:lnTo>
                <a:lnTo>
                  <a:pt x="34967" y="386418"/>
                </a:lnTo>
                <a:lnTo>
                  <a:pt x="60232" y="422257"/>
                </a:lnTo>
                <a:lnTo>
                  <a:pt x="91095" y="453204"/>
                </a:lnTo>
                <a:lnTo>
                  <a:pt x="126830" y="478535"/>
                </a:lnTo>
                <a:lnTo>
                  <a:pt x="166714" y="497526"/>
                </a:lnTo>
                <a:lnTo>
                  <a:pt x="210023" y="509451"/>
                </a:lnTo>
                <a:lnTo>
                  <a:pt x="256031" y="513587"/>
                </a:lnTo>
                <a:lnTo>
                  <a:pt x="302040" y="509451"/>
                </a:lnTo>
                <a:lnTo>
                  <a:pt x="345349" y="497526"/>
                </a:lnTo>
                <a:lnTo>
                  <a:pt x="385233" y="478535"/>
                </a:lnTo>
                <a:lnTo>
                  <a:pt x="420968" y="453204"/>
                </a:lnTo>
                <a:lnTo>
                  <a:pt x="451831" y="422257"/>
                </a:lnTo>
                <a:lnTo>
                  <a:pt x="477096" y="386418"/>
                </a:lnTo>
                <a:lnTo>
                  <a:pt x="496040" y="346412"/>
                </a:lnTo>
                <a:lnTo>
                  <a:pt x="507937" y="302962"/>
                </a:lnTo>
                <a:lnTo>
                  <a:pt x="512063" y="256793"/>
                </a:lnTo>
                <a:lnTo>
                  <a:pt x="507937" y="210625"/>
                </a:lnTo>
                <a:lnTo>
                  <a:pt x="496040" y="167175"/>
                </a:lnTo>
                <a:lnTo>
                  <a:pt x="477096" y="127169"/>
                </a:lnTo>
                <a:lnTo>
                  <a:pt x="451831" y="91330"/>
                </a:lnTo>
                <a:lnTo>
                  <a:pt x="420968" y="60383"/>
                </a:lnTo>
                <a:lnTo>
                  <a:pt x="385233" y="35051"/>
                </a:lnTo>
                <a:lnTo>
                  <a:pt x="345349" y="16061"/>
                </a:lnTo>
                <a:lnTo>
                  <a:pt x="302040" y="413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4679" y="4270247"/>
            <a:ext cx="512064" cy="5120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54679" y="427024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 rot="10860000">
            <a:off x="2568166" y="4378070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81911" y="36172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89048" y="36172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80232" y="3608070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7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4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4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20774" y="3609340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8"/>
                </a:moveTo>
                <a:lnTo>
                  <a:pt x="0" y="668909"/>
                </a:lnTo>
                <a:lnTo>
                  <a:pt x="83184" y="643636"/>
                </a:lnTo>
                <a:lnTo>
                  <a:pt x="73769" y="633730"/>
                </a:lnTo>
                <a:lnTo>
                  <a:pt x="55880" y="633730"/>
                </a:lnTo>
                <a:lnTo>
                  <a:pt x="38100" y="614934"/>
                </a:lnTo>
                <a:lnTo>
                  <a:pt x="47459" y="606048"/>
                </a:lnTo>
                <a:lnTo>
                  <a:pt x="29590" y="587248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4"/>
                </a:lnTo>
                <a:lnTo>
                  <a:pt x="55880" y="633730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80" y="633730"/>
                </a:lnTo>
                <a:lnTo>
                  <a:pt x="73769" y="633730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800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6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1883" y="3607815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8" y="647445"/>
                </a:lnTo>
                <a:lnTo>
                  <a:pt x="703707" y="673099"/>
                </a:lnTo>
                <a:lnTo>
                  <a:pt x="690942" y="637666"/>
                </a:lnTo>
                <a:lnTo>
                  <a:pt x="647827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7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2" y="591311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7" y="637666"/>
                </a:lnTo>
                <a:lnTo>
                  <a:pt x="690942" y="637666"/>
                </a:lnTo>
                <a:lnTo>
                  <a:pt x="674242" y="591311"/>
                </a:lnTo>
                <a:close/>
              </a:path>
              <a:path w="704214" h="673100">
                <a:moveTo>
                  <a:pt x="17779" y="0"/>
                </a:moveTo>
                <a:lnTo>
                  <a:pt x="0" y="18795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328" y="3605021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8" y="675385"/>
                </a:lnTo>
                <a:lnTo>
                  <a:pt x="1795018" y="665479"/>
                </a:lnTo>
                <a:lnTo>
                  <a:pt x="1785530" y="655446"/>
                </a:lnTo>
                <a:lnTo>
                  <a:pt x="1729740" y="655446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40" y="655446"/>
                </a:lnTo>
                <a:lnTo>
                  <a:pt x="1738630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8" y="602360"/>
                </a:moveTo>
                <a:lnTo>
                  <a:pt x="1726466" y="626625"/>
                </a:lnTo>
                <a:lnTo>
                  <a:pt x="1738630" y="631063"/>
                </a:lnTo>
                <a:lnTo>
                  <a:pt x="1729740" y="655446"/>
                </a:lnTo>
                <a:lnTo>
                  <a:pt x="1785530" y="655446"/>
                </a:lnTo>
                <a:lnTo>
                  <a:pt x="1735328" y="602360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09114" y="3607561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6" y="656082"/>
                </a:lnTo>
                <a:lnTo>
                  <a:pt x="1102360" y="662432"/>
                </a:lnTo>
                <a:lnTo>
                  <a:pt x="1088284" y="640461"/>
                </a:lnTo>
                <a:lnTo>
                  <a:pt x="1040130" y="640461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1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7" y="589280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30" y="640461"/>
                </a:lnTo>
                <a:lnTo>
                  <a:pt x="1088284" y="640461"/>
                </a:lnTo>
                <a:lnTo>
                  <a:pt x="1055497" y="589280"/>
                </a:lnTo>
                <a:close/>
              </a:path>
              <a:path w="1102360" h="662939">
                <a:moveTo>
                  <a:pt x="13208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20774" y="3595878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1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8960" y="671449"/>
                </a:lnTo>
                <a:lnTo>
                  <a:pt x="65150" y="671449"/>
                </a:lnTo>
                <a:lnTo>
                  <a:pt x="56133" y="647192"/>
                </a:lnTo>
                <a:lnTo>
                  <a:pt x="68213" y="642672"/>
                </a:lnTo>
                <a:lnTo>
                  <a:pt x="59181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3" y="647192"/>
                </a:lnTo>
                <a:lnTo>
                  <a:pt x="65150" y="671449"/>
                </a:lnTo>
                <a:lnTo>
                  <a:pt x="77268" y="666916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268" y="666916"/>
                </a:moveTo>
                <a:lnTo>
                  <a:pt x="65150" y="671449"/>
                </a:lnTo>
                <a:lnTo>
                  <a:pt x="78960" y="671449"/>
                </a:lnTo>
                <a:lnTo>
                  <a:pt x="77268" y="666916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268" y="666916"/>
                </a:lnTo>
                <a:lnTo>
                  <a:pt x="1795145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15717" y="3597021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8"/>
                </a:moveTo>
                <a:lnTo>
                  <a:pt x="0" y="683005"/>
                </a:lnTo>
                <a:lnTo>
                  <a:pt x="86613" y="675512"/>
                </a:lnTo>
                <a:lnTo>
                  <a:pt x="77193" y="660145"/>
                </a:lnTo>
                <a:lnTo>
                  <a:pt x="61975" y="660145"/>
                </a:lnTo>
                <a:lnTo>
                  <a:pt x="48387" y="638174"/>
                </a:lnTo>
                <a:lnTo>
                  <a:pt x="59534" y="631338"/>
                </a:lnTo>
                <a:lnTo>
                  <a:pt x="45974" y="609218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4"/>
                </a:lnTo>
                <a:lnTo>
                  <a:pt x="61975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4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7"/>
                </a:lnTo>
                <a:lnTo>
                  <a:pt x="1089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84705" y="2336545"/>
            <a:ext cx="78105" cy="767715"/>
          </a:xfrm>
          <a:custGeom>
            <a:avLst/>
            <a:gdLst/>
            <a:ahLst/>
            <a:cxnLst/>
            <a:rect l="l" t="t" r="r" b="b"/>
            <a:pathLst>
              <a:path w="78105" h="767714">
                <a:moveTo>
                  <a:pt x="0" y="688339"/>
                </a:moveTo>
                <a:lnTo>
                  <a:pt x="36068" y="767333"/>
                </a:lnTo>
                <a:lnTo>
                  <a:pt x="71090" y="703071"/>
                </a:lnTo>
                <a:lnTo>
                  <a:pt x="51307" y="703071"/>
                </a:lnTo>
                <a:lnTo>
                  <a:pt x="25400" y="702182"/>
                </a:lnTo>
                <a:lnTo>
                  <a:pt x="25850" y="689270"/>
                </a:lnTo>
                <a:lnTo>
                  <a:pt x="0" y="688339"/>
                </a:lnTo>
                <a:close/>
              </a:path>
              <a:path w="78105" h="767714">
                <a:moveTo>
                  <a:pt x="25850" y="689270"/>
                </a:moveTo>
                <a:lnTo>
                  <a:pt x="25400" y="702182"/>
                </a:lnTo>
                <a:lnTo>
                  <a:pt x="51307" y="703071"/>
                </a:lnTo>
                <a:lnTo>
                  <a:pt x="51757" y="690203"/>
                </a:lnTo>
                <a:lnTo>
                  <a:pt x="25850" y="689270"/>
                </a:lnTo>
                <a:close/>
              </a:path>
              <a:path w="78105" h="767714">
                <a:moveTo>
                  <a:pt x="51757" y="690203"/>
                </a:moveTo>
                <a:lnTo>
                  <a:pt x="51307" y="703071"/>
                </a:lnTo>
                <a:lnTo>
                  <a:pt x="71090" y="703071"/>
                </a:lnTo>
                <a:lnTo>
                  <a:pt x="77596" y="691133"/>
                </a:lnTo>
                <a:lnTo>
                  <a:pt x="51757" y="690203"/>
                </a:lnTo>
                <a:close/>
              </a:path>
              <a:path w="78105" h="767714">
                <a:moveTo>
                  <a:pt x="49911" y="0"/>
                </a:moveTo>
                <a:lnTo>
                  <a:pt x="25850" y="689270"/>
                </a:lnTo>
                <a:lnTo>
                  <a:pt x="51757" y="690203"/>
                </a:lnTo>
                <a:lnTo>
                  <a:pt x="75818" y="1015"/>
                </a:lnTo>
                <a:lnTo>
                  <a:pt x="49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5064" y="2325623"/>
            <a:ext cx="661670" cy="781050"/>
          </a:xfrm>
          <a:custGeom>
            <a:avLst/>
            <a:gdLst/>
            <a:ahLst/>
            <a:cxnLst/>
            <a:rect l="l" t="t" r="r" b="b"/>
            <a:pathLst>
              <a:path w="661669" h="781050">
                <a:moveTo>
                  <a:pt x="601506" y="729628"/>
                </a:moveTo>
                <a:lnTo>
                  <a:pt x="581660" y="746378"/>
                </a:lnTo>
                <a:lnTo>
                  <a:pt x="661543" y="780668"/>
                </a:lnTo>
                <a:lnTo>
                  <a:pt x="651580" y="739521"/>
                </a:lnTo>
                <a:lnTo>
                  <a:pt x="609854" y="739521"/>
                </a:lnTo>
                <a:lnTo>
                  <a:pt x="601506" y="729628"/>
                </a:lnTo>
                <a:close/>
              </a:path>
              <a:path w="661669" h="781050">
                <a:moveTo>
                  <a:pt x="621339" y="712888"/>
                </a:moveTo>
                <a:lnTo>
                  <a:pt x="601506" y="729628"/>
                </a:lnTo>
                <a:lnTo>
                  <a:pt x="609854" y="739521"/>
                </a:lnTo>
                <a:lnTo>
                  <a:pt x="629666" y="722756"/>
                </a:lnTo>
                <a:lnTo>
                  <a:pt x="621339" y="712888"/>
                </a:lnTo>
                <a:close/>
              </a:path>
              <a:path w="661669" h="781050">
                <a:moveTo>
                  <a:pt x="641096" y="696213"/>
                </a:moveTo>
                <a:lnTo>
                  <a:pt x="621339" y="712888"/>
                </a:lnTo>
                <a:lnTo>
                  <a:pt x="629666" y="722756"/>
                </a:lnTo>
                <a:lnTo>
                  <a:pt x="609854" y="739521"/>
                </a:lnTo>
                <a:lnTo>
                  <a:pt x="651580" y="739521"/>
                </a:lnTo>
                <a:lnTo>
                  <a:pt x="641096" y="696213"/>
                </a:lnTo>
                <a:close/>
              </a:path>
              <a:path w="661669" h="781050">
                <a:moveTo>
                  <a:pt x="19812" y="0"/>
                </a:moveTo>
                <a:lnTo>
                  <a:pt x="0" y="16763"/>
                </a:lnTo>
                <a:lnTo>
                  <a:pt x="601506" y="729628"/>
                </a:lnTo>
                <a:lnTo>
                  <a:pt x="621339" y="712888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59763" y="2322195"/>
            <a:ext cx="1752600" cy="778510"/>
          </a:xfrm>
          <a:custGeom>
            <a:avLst/>
            <a:gdLst/>
            <a:ahLst/>
            <a:cxnLst/>
            <a:rect l="l" t="t" r="r" b="b"/>
            <a:pathLst>
              <a:path w="1752600" h="778510">
                <a:moveTo>
                  <a:pt x="1676181" y="754523"/>
                </a:moveTo>
                <a:lnTo>
                  <a:pt x="1665859" y="778255"/>
                </a:lnTo>
                <a:lnTo>
                  <a:pt x="1752600" y="773683"/>
                </a:lnTo>
                <a:lnTo>
                  <a:pt x="1740918" y="759713"/>
                </a:lnTo>
                <a:lnTo>
                  <a:pt x="1688084" y="759713"/>
                </a:lnTo>
                <a:lnTo>
                  <a:pt x="1676181" y="754523"/>
                </a:lnTo>
                <a:close/>
              </a:path>
              <a:path w="1752600" h="778510">
                <a:moveTo>
                  <a:pt x="1686503" y="730790"/>
                </a:moveTo>
                <a:lnTo>
                  <a:pt x="1676181" y="754523"/>
                </a:lnTo>
                <a:lnTo>
                  <a:pt x="1688084" y="759713"/>
                </a:lnTo>
                <a:lnTo>
                  <a:pt x="1698371" y="735964"/>
                </a:lnTo>
                <a:lnTo>
                  <a:pt x="1686503" y="730790"/>
                </a:lnTo>
                <a:close/>
              </a:path>
              <a:path w="1752600" h="778510">
                <a:moveTo>
                  <a:pt x="1696847" y="707008"/>
                </a:moveTo>
                <a:lnTo>
                  <a:pt x="1686503" y="730790"/>
                </a:lnTo>
                <a:lnTo>
                  <a:pt x="1698371" y="735964"/>
                </a:lnTo>
                <a:lnTo>
                  <a:pt x="1688084" y="759713"/>
                </a:lnTo>
                <a:lnTo>
                  <a:pt x="1740918" y="759713"/>
                </a:lnTo>
                <a:lnTo>
                  <a:pt x="1696847" y="707008"/>
                </a:lnTo>
                <a:close/>
              </a:path>
              <a:path w="1752600" h="778510">
                <a:moveTo>
                  <a:pt x="10413" y="0"/>
                </a:moveTo>
                <a:lnTo>
                  <a:pt x="0" y="23621"/>
                </a:lnTo>
                <a:lnTo>
                  <a:pt x="1676181" y="754523"/>
                </a:lnTo>
                <a:lnTo>
                  <a:pt x="1686503" y="730790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20774" y="2350897"/>
            <a:ext cx="542290" cy="753110"/>
          </a:xfrm>
          <a:custGeom>
            <a:avLst/>
            <a:gdLst/>
            <a:ahLst/>
            <a:cxnLst/>
            <a:rect l="l" t="t" r="r" b="b"/>
            <a:pathLst>
              <a:path w="542289" h="753110">
                <a:moveTo>
                  <a:pt x="13462" y="667257"/>
                </a:moveTo>
                <a:lnTo>
                  <a:pt x="0" y="753110"/>
                </a:lnTo>
                <a:lnTo>
                  <a:pt x="76707" y="712342"/>
                </a:lnTo>
                <a:lnTo>
                  <a:pt x="70472" y="707898"/>
                </a:lnTo>
                <a:lnTo>
                  <a:pt x="48132" y="707898"/>
                </a:lnTo>
                <a:lnTo>
                  <a:pt x="27050" y="692912"/>
                </a:lnTo>
                <a:lnTo>
                  <a:pt x="34595" y="682322"/>
                </a:lnTo>
                <a:lnTo>
                  <a:pt x="13462" y="667257"/>
                </a:lnTo>
                <a:close/>
              </a:path>
              <a:path w="542289" h="753110">
                <a:moveTo>
                  <a:pt x="34595" y="682322"/>
                </a:moveTo>
                <a:lnTo>
                  <a:pt x="27050" y="692912"/>
                </a:lnTo>
                <a:lnTo>
                  <a:pt x="48132" y="707898"/>
                </a:lnTo>
                <a:lnTo>
                  <a:pt x="55657" y="697336"/>
                </a:lnTo>
                <a:lnTo>
                  <a:pt x="34595" y="682322"/>
                </a:lnTo>
                <a:close/>
              </a:path>
              <a:path w="542289" h="753110">
                <a:moveTo>
                  <a:pt x="55657" y="697336"/>
                </a:moveTo>
                <a:lnTo>
                  <a:pt x="48132" y="707898"/>
                </a:lnTo>
                <a:lnTo>
                  <a:pt x="70472" y="707898"/>
                </a:lnTo>
                <a:lnTo>
                  <a:pt x="55657" y="697336"/>
                </a:lnTo>
                <a:close/>
              </a:path>
              <a:path w="542289" h="753110">
                <a:moveTo>
                  <a:pt x="520700" y="0"/>
                </a:moveTo>
                <a:lnTo>
                  <a:pt x="34595" y="682322"/>
                </a:lnTo>
                <a:lnTo>
                  <a:pt x="55657" y="697336"/>
                </a:lnTo>
                <a:lnTo>
                  <a:pt x="541782" y="14986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61285" y="2327148"/>
            <a:ext cx="179705" cy="779780"/>
          </a:xfrm>
          <a:custGeom>
            <a:avLst/>
            <a:gdLst/>
            <a:ahLst/>
            <a:cxnLst/>
            <a:rect l="l" t="t" r="r" b="b"/>
            <a:pathLst>
              <a:path w="179705" h="779780">
                <a:moveTo>
                  <a:pt x="128592" y="705657"/>
                </a:moveTo>
                <a:lnTo>
                  <a:pt x="103124" y="710311"/>
                </a:lnTo>
                <a:lnTo>
                  <a:pt x="155320" y="779779"/>
                </a:lnTo>
                <a:lnTo>
                  <a:pt x="173153" y="718438"/>
                </a:lnTo>
                <a:lnTo>
                  <a:pt x="130937" y="718438"/>
                </a:lnTo>
                <a:lnTo>
                  <a:pt x="128592" y="705657"/>
                </a:lnTo>
                <a:close/>
              </a:path>
              <a:path w="179705" h="779780">
                <a:moveTo>
                  <a:pt x="154123" y="700992"/>
                </a:moveTo>
                <a:lnTo>
                  <a:pt x="128592" y="705657"/>
                </a:lnTo>
                <a:lnTo>
                  <a:pt x="130937" y="718438"/>
                </a:lnTo>
                <a:lnTo>
                  <a:pt x="156463" y="713739"/>
                </a:lnTo>
                <a:lnTo>
                  <a:pt x="154123" y="700992"/>
                </a:lnTo>
                <a:close/>
              </a:path>
              <a:path w="179705" h="779780">
                <a:moveTo>
                  <a:pt x="179577" y="696340"/>
                </a:moveTo>
                <a:lnTo>
                  <a:pt x="154123" y="700992"/>
                </a:lnTo>
                <a:lnTo>
                  <a:pt x="156463" y="713739"/>
                </a:lnTo>
                <a:lnTo>
                  <a:pt x="130937" y="718438"/>
                </a:lnTo>
                <a:lnTo>
                  <a:pt x="173153" y="718438"/>
                </a:lnTo>
                <a:lnTo>
                  <a:pt x="179577" y="696340"/>
                </a:lnTo>
                <a:close/>
              </a:path>
              <a:path w="179705" h="779780">
                <a:moveTo>
                  <a:pt x="25400" y="0"/>
                </a:moveTo>
                <a:lnTo>
                  <a:pt x="0" y="4572"/>
                </a:lnTo>
                <a:lnTo>
                  <a:pt x="128592" y="705657"/>
                </a:lnTo>
                <a:lnTo>
                  <a:pt x="154123" y="700992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67127" y="2318385"/>
            <a:ext cx="1245870" cy="778510"/>
          </a:xfrm>
          <a:custGeom>
            <a:avLst/>
            <a:gdLst/>
            <a:ahLst/>
            <a:cxnLst/>
            <a:rect l="l" t="t" r="r" b="b"/>
            <a:pathLst>
              <a:path w="1245870" h="778510">
                <a:moveTo>
                  <a:pt x="1172464" y="748172"/>
                </a:moveTo>
                <a:lnTo>
                  <a:pt x="1158748" y="770254"/>
                </a:lnTo>
                <a:lnTo>
                  <a:pt x="1245362" y="778128"/>
                </a:lnTo>
                <a:lnTo>
                  <a:pt x="1231104" y="755014"/>
                </a:lnTo>
                <a:lnTo>
                  <a:pt x="1183513" y="755014"/>
                </a:lnTo>
                <a:lnTo>
                  <a:pt x="1172464" y="748172"/>
                </a:lnTo>
                <a:close/>
              </a:path>
              <a:path w="1245870" h="778510">
                <a:moveTo>
                  <a:pt x="1186096" y="726226"/>
                </a:moveTo>
                <a:lnTo>
                  <a:pt x="1172464" y="748172"/>
                </a:lnTo>
                <a:lnTo>
                  <a:pt x="1183513" y="755014"/>
                </a:lnTo>
                <a:lnTo>
                  <a:pt x="1197102" y="733043"/>
                </a:lnTo>
                <a:lnTo>
                  <a:pt x="1186096" y="726226"/>
                </a:lnTo>
                <a:close/>
              </a:path>
              <a:path w="1245870" h="778510">
                <a:moveTo>
                  <a:pt x="1199769" y="704214"/>
                </a:moveTo>
                <a:lnTo>
                  <a:pt x="1186096" y="726226"/>
                </a:lnTo>
                <a:lnTo>
                  <a:pt x="1197102" y="733043"/>
                </a:lnTo>
                <a:lnTo>
                  <a:pt x="1183513" y="755014"/>
                </a:lnTo>
                <a:lnTo>
                  <a:pt x="1231104" y="755014"/>
                </a:lnTo>
                <a:lnTo>
                  <a:pt x="1199769" y="704214"/>
                </a:lnTo>
                <a:close/>
              </a:path>
              <a:path w="1245870" h="778510">
                <a:moveTo>
                  <a:pt x="13716" y="0"/>
                </a:moveTo>
                <a:lnTo>
                  <a:pt x="0" y="22098"/>
                </a:lnTo>
                <a:lnTo>
                  <a:pt x="1172464" y="748172"/>
                </a:lnTo>
                <a:lnTo>
                  <a:pt x="1186096" y="726226"/>
                </a:lnTo>
                <a:lnTo>
                  <a:pt x="13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0774" y="2381376"/>
            <a:ext cx="1783714" cy="730885"/>
          </a:xfrm>
          <a:custGeom>
            <a:avLst/>
            <a:gdLst/>
            <a:ahLst/>
            <a:cxnLst/>
            <a:rect l="l" t="t" r="r" b="b"/>
            <a:pathLst>
              <a:path w="1783714" h="730885">
                <a:moveTo>
                  <a:pt x="57784" y="658749"/>
                </a:moveTo>
                <a:lnTo>
                  <a:pt x="0" y="723646"/>
                </a:lnTo>
                <a:lnTo>
                  <a:pt x="86613" y="730885"/>
                </a:lnTo>
                <a:lnTo>
                  <a:pt x="78899" y="711581"/>
                </a:lnTo>
                <a:lnTo>
                  <a:pt x="64896" y="711581"/>
                </a:lnTo>
                <a:lnTo>
                  <a:pt x="55371" y="687577"/>
                </a:lnTo>
                <a:lnTo>
                  <a:pt x="67385" y="682771"/>
                </a:lnTo>
                <a:lnTo>
                  <a:pt x="57784" y="658749"/>
                </a:lnTo>
                <a:close/>
              </a:path>
              <a:path w="1783714" h="730885">
                <a:moveTo>
                  <a:pt x="67385" y="682771"/>
                </a:moveTo>
                <a:lnTo>
                  <a:pt x="55371" y="687577"/>
                </a:lnTo>
                <a:lnTo>
                  <a:pt x="64896" y="711581"/>
                </a:lnTo>
                <a:lnTo>
                  <a:pt x="76969" y="706751"/>
                </a:lnTo>
                <a:lnTo>
                  <a:pt x="67385" y="682771"/>
                </a:lnTo>
                <a:close/>
              </a:path>
              <a:path w="1783714" h="730885">
                <a:moveTo>
                  <a:pt x="76969" y="706751"/>
                </a:moveTo>
                <a:lnTo>
                  <a:pt x="64896" y="711581"/>
                </a:lnTo>
                <a:lnTo>
                  <a:pt x="78899" y="711581"/>
                </a:lnTo>
                <a:lnTo>
                  <a:pt x="76969" y="706751"/>
                </a:lnTo>
                <a:close/>
              </a:path>
              <a:path w="1783714" h="730885">
                <a:moveTo>
                  <a:pt x="1773809" y="0"/>
                </a:moveTo>
                <a:lnTo>
                  <a:pt x="67385" y="682771"/>
                </a:lnTo>
                <a:lnTo>
                  <a:pt x="76969" y="706751"/>
                </a:lnTo>
                <a:lnTo>
                  <a:pt x="1783461" y="24130"/>
                </a:lnTo>
                <a:lnTo>
                  <a:pt x="1773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5717" y="2358389"/>
            <a:ext cx="1091565" cy="748030"/>
          </a:xfrm>
          <a:custGeom>
            <a:avLst/>
            <a:gdLst/>
            <a:ahLst/>
            <a:cxnLst/>
            <a:rect l="l" t="t" r="r" b="b"/>
            <a:pathLst>
              <a:path w="1091564" h="748030">
                <a:moveTo>
                  <a:pt x="42418" y="672084"/>
                </a:moveTo>
                <a:lnTo>
                  <a:pt x="0" y="747902"/>
                </a:lnTo>
                <a:lnTo>
                  <a:pt x="86106" y="736346"/>
                </a:lnTo>
                <a:lnTo>
                  <a:pt x="76435" y="722122"/>
                </a:lnTo>
                <a:lnTo>
                  <a:pt x="60832" y="722122"/>
                </a:lnTo>
                <a:lnTo>
                  <a:pt x="46227" y="700786"/>
                </a:lnTo>
                <a:lnTo>
                  <a:pt x="56965" y="693482"/>
                </a:lnTo>
                <a:lnTo>
                  <a:pt x="42418" y="672084"/>
                </a:lnTo>
                <a:close/>
              </a:path>
              <a:path w="1091564" h="748030">
                <a:moveTo>
                  <a:pt x="56965" y="693482"/>
                </a:moveTo>
                <a:lnTo>
                  <a:pt x="46227" y="700786"/>
                </a:lnTo>
                <a:lnTo>
                  <a:pt x="60832" y="722122"/>
                </a:lnTo>
                <a:lnTo>
                  <a:pt x="71502" y="714865"/>
                </a:lnTo>
                <a:lnTo>
                  <a:pt x="56965" y="693482"/>
                </a:lnTo>
                <a:close/>
              </a:path>
              <a:path w="1091564" h="748030">
                <a:moveTo>
                  <a:pt x="71502" y="714865"/>
                </a:moveTo>
                <a:lnTo>
                  <a:pt x="60832" y="722122"/>
                </a:lnTo>
                <a:lnTo>
                  <a:pt x="76435" y="722122"/>
                </a:lnTo>
                <a:lnTo>
                  <a:pt x="71502" y="714865"/>
                </a:lnTo>
                <a:close/>
              </a:path>
              <a:path w="1091564" h="748030">
                <a:moveTo>
                  <a:pt x="1076579" y="0"/>
                </a:moveTo>
                <a:lnTo>
                  <a:pt x="56965" y="693482"/>
                </a:lnTo>
                <a:lnTo>
                  <a:pt x="71502" y="714865"/>
                </a:lnTo>
                <a:lnTo>
                  <a:pt x="1091183" y="21336"/>
                </a:lnTo>
                <a:lnTo>
                  <a:pt x="1076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72611" y="2368804"/>
            <a:ext cx="78105" cy="727075"/>
          </a:xfrm>
          <a:custGeom>
            <a:avLst/>
            <a:gdLst/>
            <a:ahLst/>
            <a:cxnLst/>
            <a:rect l="l" t="t" r="r" b="b"/>
            <a:pathLst>
              <a:path w="78104" h="727075">
                <a:moveTo>
                  <a:pt x="25947" y="649562"/>
                </a:moveTo>
                <a:lnTo>
                  <a:pt x="0" y="649986"/>
                </a:lnTo>
                <a:lnTo>
                  <a:pt x="40132" y="727075"/>
                </a:lnTo>
                <a:lnTo>
                  <a:pt x="71082" y="662559"/>
                </a:lnTo>
                <a:lnTo>
                  <a:pt x="26162" y="662559"/>
                </a:lnTo>
                <a:lnTo>
                  <a:pt x="25947" y="649562"/>
                </a:lnTo>
                <a:close/>
              </a:path>
              <a:path w="78104" h="727075">
                <a:moveTo>
                  <a:pt x="51856" y="649138"/>
                </a:moveTo>
                <a:lnTo>
                  <a:pt x="25947" y="649562"/>
                </a:lnTo>
                <a:lnTo>
                  <a:pt x="26162" y="662559"/>
                </a:lnTo>
                <a:lnTo>
                  <a:pt x="52070" y="662051"/>
                </a:lnTo>
                <a:lnTo>
                  <a:pt x="51856" y="649138"/>
                </a:lnTo>
                <a:close/>
              </a:path>
              <a:path w="78104" h="727075">
                <a:moveTo>
                  <a:pt x="77724" y="648716"/>
                </a:moveTo>
                <a:lnTo>
                  <a:pt x="51856" y="649138"/>
                </a:lnTo>
                <a:lnTo>
                  <a:pt x="52070" y="662051"/>
                </a:lnTo>
                <a:lnTo>
                  <a:pt x="26162" y="662559"/>
                </a:lnTo>
                <a:lnTo>
                  <a:pt x="71082" y="662559"/>
                </a:lnTo>
                <a:lnTo>
                  <a:pt x="77724" y="648716"/>
                </a:lnTo>
                <a:close/>
              </a:path>
              <a:path w="78104" h="727075">
                <a:moveTo>
                  <a:pt x="41148" y="0"/>
                </a:moveTo>
                <a:lnTo>
                  <a:pt x="15239" y="508"/>
                </a:lnTo>
                <a:lnTo>
                  <a:pt x="25947" y="649562"/>
                </a:lnTo>
                <a:lnTo>
                  <a:pt x="51856" y="64913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75816" y="479374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7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82951" y="479374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5" h="661670">
                <a:moveTo>
                  <a:pt x="51816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6" y="596772"/>
                </a:lnTo>
                <a:lnTo>
                  <a:pt x="51816" y="0"/>
                </a:lnTo>
                <a:close/>
              </a:path>
              <a:path w="78105" h="661670">
                <a:moveTo>
                  <a:pt x="77724" y="583818"/>
                </a:moveTo>
                <a:lnTo>
                  <a:pt x="51816" y="583818"/>
                </a:lnTo>
                <a:lnTo>
                  <a:pt x="51816" y="596772"/>
                </a:lnTo>
                <a:lnTo>
                  <a:pt x="71247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72611" y="4784597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9"/>
                </a:moveTo>
                <a:lnTo>
                  <a:pt x="0" y="583819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9"/>
                </a:lnTo>
                <a:close/>
              </a:path>
              <a:path w="78104" h="661670">
                <a:moveTo>
                  <a:pt x="51815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4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2"/>
                </a:lnTo>
                <a:lnTo>
                  <a:pt x="71247" y="596772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4677" y="4785867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7"/>
                </a:moveTo>
                <a:lnTo>
                  <a:pt x="0" y="668908"/>
                </a:lnTo>
                <a:lnTo>
                  <a:pt x="83184" y="643635"/>
                </a:lnTo>
                <a:lnTo>
                  <a:pt x="73769" y="633729"/>
                </a:lnTo>
                <a:lnTo>
                  <a:pt x="55879" y="633729"/>
                </a:lnTo>
                <a:lnTo>
                  <a:pt x="38099" y="614933"/>
                </a:lnTo>
                <a:lnTo>
                  <a:pt x="47459" y="606048"/>
                </a:lnTo>
                <a:lnTo>
                  <a:pt x="29590" y="587247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099" y="614933"/>
                </a:lnTo>
                <a:lnTo>
                  <a:pt x="55879" y="633729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79" y="633729"/>
                </a:lnTo>
                <a:lnTo>
                  <a:pt x="73769" y="633729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799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5"/>
                </a:lnTo>
                <a:lnTo>
                  <a:pt x="685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05788" y="4784344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9" y="647445"/>
                </a:lnTo>
                <a:lnTo>
                  <a:pt x="703707" y="673099"/>
                </a:lnTo>
                <a:lnTo>
                  <a:pt x="690942" y="637666"/>
                </a:lnTo>
                <a:lnTo>
                  <a:pt x="647826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6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3" y="591311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6" y="637666"/>
                </a:lnTo>
                <a:lnTo>
                  <a:pt x="690942" y="637666"/>
                </a:lnTo>
                <a:lnTo>
                  <a:pt x="674243" y="591311"/>
                </a:lnTo>
                <a:close/>
              </a:path>
              <a:path w="704214" h="673100">
                <a:moveTo>
                  <a:pt x="17780" y="0"/>
                </a:moveTo>
                <a:lnTo>
                  <a:pt x="0" y="18795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0233" y="4781550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7" y="675386"/>
                </a:lnTo>
                <a:lnTo>
                  <a:pt x="1795017" y="665480"/>
                </a:lnTo>
                <a:lnTo>
                  <a:pt x="1785530" y="655447"/>
                </a:lnTo>
                <a:lnTo>
                  <a:pt x="1729739" y="655447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7"/>
                </a:lnTo>
                <a:lnTo>
                  <a:pt x="1738629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1"/>
                </a:moveTo>
                <a:lnTo>
                  <a:pt x="1726466" y="626625"/>
                </a:lnTo>
                <a:lnTo>
                  <a:pt x="1738629" y="631063"/>
                </a:lnTo>
                <a:lnTo>
                  <a:pt x="1729739" y="655447"/>
                </a:lnTo>
                <a:lnTo>
                  <a:pt x="1785530" y="655447"/>
                </a:lnTo>
                <a:lnTo>
                  <a:pt x="1735327" y="602361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03017" y="4784090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5" y="656082"/>
                </a:lnTo>
                <a:lnTo>
                  <a:pt x="1102359" y="662432"/>
                </a:lnTo>
                <a:lnTo>
                  <a:pt x="1088284" y="640461"/>
                </a:lnTo>
                <a:lnTo>
                  <a:pt x="1040130" y="640461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1"/>
                </a:lnTo>
                <a:lnTo>
                  <a:pt x="1053337" y="618109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6" y="589280"/>
                </a:moveTo>
                <a:lnTo>
                  <a:pt x="1042259" y="611525"/>
                </a:lnTo>
                <a:lnTo>
                  <a:pt x="1053337" y="618109"/>
                </a:lnTo>
                <a:lnTo>
                  <a:pt x="1040130" y="640461"/>
                </a:lnTo>
                <a:lnTo>
                  <a:pt x="1088284" y="640461"/>
                </a:lnTo>
                <a:lnTo>
                  <a:pt x="1055496" y="589280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2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14677" y="4772405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2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9008" y="671576"/>
                </a:lnTo>
                <a:lnTo>
                  <a:pt x="65151" y="671576"/>
                </a:lnTo>
                <a:lnTo>
                  <a:pt x="56134" y="647192"/>
                </a:lnTo>
                <a:lnTo>
                  <a:pt x="68213" y="642672"/>
                </a:lnTo>
                <a:lnTo>
                  <a:pt x="59182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2"/>
                </a:lnTo>
                <a:lnTo>
                  <a:pt x="65151" y="671576"/>
                </a:lnTo>
                <a:lnTo>
                  <a:pt x="77309" y="667027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309" y="667027"/>
                </a:moveTo>
                <a:lnTo>
                  <a:pt x="65151" y="671576"/>
                </a:lnTo>
                <a:lnTo>
                  <a:pt x="79008" y="671576"/>
                </a:lnTo>
                <a:lnTo>
                  <a:pt x="77309" y="667027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309" y="667027"/>
                </a:lnTo>
                <a:lnTo>
                  <a:pt x="1795145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09622" y="4773548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3" y="609219"/>
                </a:moveTo>
                <a:lnTo>
                  <a:pt x="0" y="683006"/>
                </a:lnTo>
                <a:lnTo>
                  <a:pt x="86613" y="675513"/>
                </a:lnTo>
                <a:lnTo>
                  <a:pt x="77193" y="660145"/>
                </a:lnTo>
                <a:lnTo>
                  <a:pt x="61975" y="660145"/>
                </a:lnTo>
                <a:lnTo>
                  <a:pt x="48386" y="638175"/>
                </a:lnTo>
                <a:lnTo>
                  <a:pt x="59534" y="631338"/>
                </a:lnTo>
                <a:lnTo>
                  <a:pt x="45973" y="609219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6" y="638175"/>
                </a:lnTo>
                <a:lnTo>
                  <a:pt x="61975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8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10860000">
            <a:off x="2375251" y="638967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276855" y="5741670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6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6" y="388099"/>
                </a:lnTo>
                <a:lnTo>
                  <a:pt x="51816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6" y="375145"/>
                </a:lnTo>
                <a:lnTo>
                  <a:pt x="51816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03091" y="577519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4" h="453389">
                <a:moveTo>
                  <a:pt x="25908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8" y="388099"/>
                </a:lnTo>
                <a:lnTo>
                  <a:pt x="25908" y="375145"/>
                </a:lnTo>
                <a:close/>
              </a:path>
              <a:path w="78104" h="453389">
                <a:moveTo>
                  <a:pt x="51816" y="0"/>
                </a:moveTo>
                <a:lnTo>
                  <a:pt x="25908" y="0"/>
                </a:lnTo>
                <a:lnTo>
                  <a:pt x="25908" y="388099"/>
                </a:lnTo>
                <a:lnTo>
                  <a:pt x="51816" y="388099"/>
                </a:lnTo>
                <a:lnTo>
                  <a:pt x="51816" y="0"/>
                </a:lnTo>
                <a:close/>
              </a:path>
              <a:path w="78104" h="453389">
                <a:moveTo>
                  <a:pt x="77724" y="375145"/>
                </a:moveTo>
                <a:lnTo>
                  <a:pt x="51816" y="375145"/>
                </a:lnTo>
                <a:lnTo>
                  <a:pt x="51816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3311" y="546658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8"/>
                </a:moveTo>
                <a:lnTo>
                  <a:pt x="2368295" y="437388"/>
                </a:lnTo>
                <a:lnTo>
                  <a:pt x="2368295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53311" y="546658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8"/>
                </a:moveTo>
                <a:lnTo>
                  <a:pt x="2368295" y="437388"/>
                </a:lnTo>
                <a:lnTo>
                  <a:pt x="2368295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6360" y="5470956"/>
            <a:ext cx="2354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657344" y="2218944"/>
            <a:ext cx="2647188" cy="286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49623" y="4300728"/>
            <a:ext cx="4562856" cy="542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49623" y="5504688"/>
            <a:ext cx="4390644" cy="542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1308" y="1918716"/>
            <a:ext cx="2421890" cy="1710055"/>
          </a:xfrm>
          <a:custGeom>
            <a:avLst/>
            <a:gdLst/>
            <a:ahLst/>
            <a:cxnLst/>
            <a:rect l="l" t="t" r="r" b="b"/>
            <a:pathLst>
              <a:path w="2421890" h="1710054">
                <a:moveTo>
                  <a:pt x="0" y="1709927"/>
                </a:moveTo>
                <a:lnTo>
                  <a:pt x="2421636" y="1709927"/>
                </a:lnTo>
                <a:lnTo>
                  <a:pt x="2421636" y="0"/>
                </a:lnTo>
                <a:lnTo>
                  <a:pt x="0" y="0"/>
                </a:lnTo>
                <a:lnTo>
                  <a:pt x="0" y="170992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19783" y="3628644"/>
            <a:ext cx="2420620" cy="1226820"/>
          </a:xfrm>
          <a:custGeom>
            <a:avLst/>
            <a:gdLst/>
            <a:ahLst/>
            <a:cxnLst/>
            <a:rect l="l" t="t" r="r" b="b"/>
            <a:pathLst>
              <a:path w="2420620" h="1226820">
                <a:moveTo>
                  <a:pt x="0" y="1226819"/>
                </a:moveTo>
                <a:lnTo>
                  <a:pt x="2420112" y="1226819"/>
                </a:lnTo>
                <a:lnTo>
                  <a:pt x="2420112" y="0"/>
                </a:lnTo>
                <a:lnTo>
                  <a:pt x="0" y="0"/>
                </a:lnTo>
                <a:lnTo>
                  <a:pt x="0" y="122681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16736" y="4837176"/>
            <a:ext cx="2420620" cy="1210310"/>
          </a:xfrm>
          <a:custGeom>
            <a:avLst/>
            <a:gdLst/>
            <a:ahLst/>
            <a:cxnLst/>
            <a:rect l="l" t="t" r="r" b="b"/>
            <a:pathLst>
              <a:path w="2420620" h="1210310">
                <a:moveTo>
                  <a:pt x="0" y="1210056"/>
                </a:moveTo>
                <a:lnTo>
                  <a:pt x="2420112" y="1210056"/>
                </a:lnTo>
                <a:lnTo>
                  <a:pt x="2420112" y="0"/>
                </a:lnTo>
                <a:lnTo>
                  <a:pt x="0" y="0"/>
                </a:lnTo>
                <a:lnTo>
                  <a:pt x="0" y="1210056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54196" y="2926079"/>
            <a:ext cx="4523232" cy="743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68909" y="1980691"/>
            <a:ext cx="854075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28x28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37909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37909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4" name="object 4"/>
          <p:cNvSpPr/>
          <p:nvPr/>
        </p:nvSpPr>
        <p:spPr>
          <a:xfrm>
            <a:off x="4724400" y="365759"/>
            <a:ext cx="1805939" cy="1234440"/>
          </a:xfrm>
          <a:custGeom>
            <a:avLst/>
            <a:gdLst/>
            <a:ahLst/>
            <a:cxnLst/>
            <a:rect l="l" t="t" r="r" b="b"/>
            <a:pathLst>
              <a:path w="1805940" h="1234440">
                <a:moveTo>
                  <a:pt x="0" y="1234439"/>
                </a:moveTo>
                <a:lnTo>
                  <a:pt x="1805940" y="1234439"/>
                </a:lnTo>
                <a:lnTo>
                  <a:pt x="1805940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508" y="5521452"/>
            <a:ext cx="6653783" cy="1072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4111" y="5911596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4">
                <a:moveTo>
                  <a:pt x="0" y="0"/>
                </a:moveTo>
                <a:lnTo>
                  <a:pt x="1777238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1964435"/>
            <a:ext cx="7045514" cy="3233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0775" y="4855971"/>
            <a:ext cx="2092960" cy="822960"/>
          </a:xfrm>
          <a:custGeom>
            <a:avLst/>
            <a:gdLst/>
            <a:ahLst/>
            <a:cxnLst/>
            <a:rect l="l" t="t" r="r" b="b"/>
            <a:pathLst>
              <a:path w="2092959" h="822960">
                <a:moveTo>
                  <a:pt x="1919869" y="54300"/>
                </a:moveTo>
                <a:lnTo>
                  <a:pt x="0" y="768388"/>
                </a:lnTo>
                <a:lnTo>
                  <a:pt x="20065" y="822667"/>
                </a:lnTo>
                <a:lnTo>
                  <a:pt x="1940049" y="108534"/>
                </a:lnTo>
                <a:lnTo>
                  <a:pt x="1919869" y="54300"/>
                </a:lnTo>
                <a:close/>
              </a:path>
              <a:path w="2092959" h="822960">
                <a:moveTo>
                  <a:pt x="2071011" y="44195"/>
                </a:moveTo>
                <a:lnTo>
                  <a:pt x="1947036" y="44195"/>
                </a:lnTo>
                <a:lnTo>
                  <a:pt x="1967229" y="98425"/>
                </a:lnTo>
                <a:lnTo>
                  <a:pt x="1940049" y="108534"/>
                </a:lnTo>
                <a:lnTo>
                  <a:pt x="1960245" y="162813"/>
                </a:lnTo>
                <a:lnTo>
                  <a:pt x="2071011" y="44195"/>
                </a:lnTo>
                <a:close/>
              </a:path>
              <a:path w="2092959" h="822960">
                <a:moveTo>
                  <a:pt x="1947036" y="44195"/>
                </a:moveTo>
                <a:lnTo>
                  <a:pt x="1919869" y="54300"/>
                </a:lnTo>
                <a:lnTo>
                  <a:pt x="1940049" y="108534"/>
                </a:lnTo>
                <a:lnTo>
                  <a:pt x="1967229" y="98425"/>
                </a:lnTo>
                <a:lnTo>
                  <a:pt x="1947036" y="44195"/>
                </a:lnTo>
                <a:close/>
              </a:path>
              <a:path w="2092959" h="822960">
                <a:moveTo>
                  <a:pt x="1899666" y="0"/>
                </a:moveTo>
                <a:lnTo>
                  <a:pt x="1919869" y="54300"/>
                </a:lnTo>
                <a:lnTo>
                  <a:pt x="1947036" y="44195"/>
                </a:lnTo>
                <a:lnTo>
                  <a:pt x="2071011" y="44195"/>
                </a:lnTo>
                <a:lnTo>
                  <a:pt x="2092832" y="20827"/>
                </a:lnTo>
                <a:lnTo>
                  <a:pt x="18996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4" name="object 4"/>
          <p:cNvSpPr/>
          <p:nvPr/>
        </p:nvSpPr>
        <p:spPr>
          <a:xfrm>
            <a:off x="7120128" y="365759"/>
            <a:ext cx="1804670" cy="1234440"/>
          </a:xfrm>
          <a:custGeom>
            <a:avLst/>
            <a:gdLst/>
            <a:ahLst/>
            <a:cxnLst/>
            <a:rect l="l" t="t" r="r" b="b"/>
            <a:pathLst>
              <a:path w="1804670" h="1234440">
                <a:moveTo>
                  <a:pt x="0" y="1234439"/>
                </a:moveTo>
                <a:lnTo>
                  <a:pt x="1804416" y="1234439"/>
                </a:lnTo>
                <a:lnTo>
                  <a:pt x="1804416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9967" y="2598420"/>
            <a:ext cx="6486144" cy="1045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6571" y="3296411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756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2340" y="2118105"/>
            <a:ext cx="286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spc="-5" dirty="0">
                <a:latin typeface="Calibri"/>
                <a:cs typeface="Calibri"/>
              </a:rPr>
              <a:t>3.1: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zh-CN" altLang="en-US" sz="2400" spc="-40" dirty="0" smtClean="0">
                <a:latin typeface="Calibri"/>
                <a:cs typeface="Calibri"/>
              </a:rPr>
              <a:t>配置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340" y="3716528"/>
            <a:ext cx="6538595" cy="103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1165">
              <a:lnSpc>
                <a:spcPts val="28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𝑤 ← 𝑤 − </a:t>
            </a:r>
            <a:r>
              <a:rPr sz="2400" spc="10" dirty="0">
                <a:latin typeface="Cambria Math"/>
                <a:cs typeface="Cambria Math"/>
              </a:rPr>
              <a:t>𝜂𝜕𝐿</a:t>
            </a:r>
            <a:r>
              <a:rPr sz="3600" spc="465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 dirty="0">
              <a:latin typeface="Cambria Math"/>
              <a:cs typeface="Cambria Math"/>
            </a:endParaRPr>
          </a:p>
          <a:p>
            <a:pPr marR="774065" algn="r">
              <a:lnSpc>
                <a:spcPts val="2520"/>
              </a:lnSpc>
            </a:pPr>
            <a:r>
              <a:rPr sz="2400" spc="-5" dirty="0" smtClean="0">
                <a:solidFill>
                  <a:srgbClr val="FF0000"/>
                </a:solidFill>
                <a:latin typeface="Calibri"/>
                <a:cs typeface="Calibri"/>
              </a:rPr>
              <a:t>0.1</a:t>
            </a:r>
            <a:endParaRPr sz="2400" dirty="0" smtClean="0">
              <a:latin typeface="Calibri"/>
              <a:cs typeface="Calibri"/>
            </a:endParaRPr>
          </a:p>
          <a:p>
            <a:pPr marR="735965">
              <a:lnSpc>
                <a:spcPts val="2600"/>
              </a:lnSpc>
            </a:pPr>
            <a:r>
              <a:rPr sz="2400" spc="-10" dirty="0" smtClean="0">
                <a:latin typeface="Calibri"/>
                <a:cs typeface="Calibri"/>
              </a:rPr>
              <a:t>Step </a:t>
            </a:r>
            <a:r>
              <a:rPr sz="2400" spc="-5" dirty="0" smtClean="0">
                <a:latin typeface="Calibri"/>
                <a:cs typeface="Calibri"/>
              </a:rPr>
              <a:t>3.2: </a:t>
            </a:r>
            <a:r>
              <a:rPr lang="zh-CN" altLang="en-US" sz="2400" spc="-5" dirty="0" smtClean="0">
                <a:latin typeface="Calibri"/>
                <a:cs typeface="Calibri"/>
              </a:rPr>
              <a:t>找到最优的参数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500" y="4977384"/>
            <a:ext cx="8772144" cy="441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7387" y="5762955"/>
            <a:ext cx="1622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Training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 </a:t>
            </a:r>
            <a:r>
              <a:rPr sz="2400" spc="-10" dirty="0">
                <a:latin typeface="Calibri"/>
                <a:cs typeface="Calibri"/>
              </a:rPr>
              <a:t>(Images)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0613" y="5867501"/>
            <a:ext cx="8756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Labels  (digits)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2047" y="5958027"/>
            <a:ext cx="154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lecture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72107" y="5420105"/>
            <a:ext cx="333375" cy="445134"/>
          </a:xfrm>
          <a:custGeom>
            <a:avLst/>
            <a:gdLst/>
            <a:ahLst/>
            <a:cxnLst/>
            <a:rect l="l" t="t" r="r" b="b"/>
            <a:pathLst>
              <a:path w="333375" h="445135">
                <a:moveTo>
                  <a:pt x="250117" y="80888"/>
                </a:moveTo>
                <a:lnTo>
                  <a:pt x="0" y="422363"/>
                </a:lnTo>
                <a:lnTo>
                  <a:pt x="30734" y="444881"/>
                </a:lnTo>
                <a:lnTo>
                  <a:pt x="280890" y="103438"/>
                </a:lnTo>
                <a:lnTo>
                  <a:pt x="250117" y="80888"/>
                </a:lnTo>
                <a:close/>
              </a:path>
              <a:path w="333375" h="445135">
                <a:moveTo>
                  <a:pt x="321956" y="65532"/>
                </a:moveTo>
                <a:lnTo>
                  <a:pt x="261366" y="65532"/>
                </a:lnTo>
                <a:lnTo>
                  <a:pt x="292100" y="88138"/>
                </a:lnTo>
                <a:lnTo>
                  <a:pt x="280890" y="103438"/>
                </a:lnTo>
                <a:lnTo>
                  <a:pt x="311657" y="125984"/>
                </a:lnTo>
                <a:lnTo>
                  <a:pt x="321956" y="65532"/>
                </a:lnTo>
                <a:close/>
              </a:path>
              <a:path w="333375" h="445135">
                <a:moveTo>
                  <a:pt x="261366" y="65532"/>
                </a:moveTo>
                <a:lnTo>
                  <a:pt x="250117" y="80888"/>
                </a:lnTo>
                <a:lnTo>
                  <a:pt x="280890" y="103438"/>
                </a:lnTo>
                <a:lnTo>
                  <a:pt x="292100" y="88138"/>
                </a:lnTo>
                <a:lnTo>
                  <a:pt x="261366" y="65532"/>
                </a:lnTo>
                <a:close/>
              </a:path>
              <a:path w="333375" h="445135">
                <a:moveTo>
                  <a:pt x="333120" y="0"/>
                </a:moveTo>
                <a:lnTo>
                  <a:pt x="219456" y="58420"/>
                </a:lnTo>
                <a:lnTo>
                  <a:pt x="250117" y="80888"/>
                </a:lnTo>
                <a:lnTo>
                  <a:pt x="261366" y="65532"/>
                </a:lnTo>
                <a:lnTo>
                  <a:pt x="321956" y="65532"/>
                </a:lnTo>
                <a:lnTo>
                  <a:pt x="3331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7826" y="5401817"/>
            <a:ext cx="229870" cy="548640"/>
          </a:xfrm>
          <a:custGeom>
            <a:avLst/>
            <a:gdLst/>
            <a:ahLst/>
            <a:cxnLst/>
            <a:rect l="l" t="t" r="r" b="b"/>
            <a:pathLst>
              <a:path w="229870" h="548639">
                <a:moveTo>
                  <a:pt x="71639" y="100918"/>
                </a:moveTo>
                <a:lnTo>
                  <a:pt x="35851" y="113947"/>
                </a:lnTo>
                <a:lnTo>
                  <a:pt x="193675" y="548436"/>
                </a:lnTo>
                <a:lnTo>
                  <a:pt x="229488" y="535431"/>
                </a:lnTo>
                <a:lnTo>
                  <a:pt x="71639" y="100918"/>
                </a:lnTo>
                <a:close/>
              </a:path>
              <a:path w="229870" h="548639">
                <a:moveTo>
                  <a:pt x="14732" y="0"/>
                </a:moveTo>
                <a:lnTo>
                  <a:pt x="0" y="126999"/>
                </a:lnTo>
                <a:lnTo>
                  <a:pt x="35851" y="113947"/>
                </a:lnTo>
                <a:lnTo>
                  <a:pt x="29337" y="96011"/>
                </a:lnTo>
                <a:lnTo>
                  <a:pt x="65150" y="83057"/>
                </a:lnTo>
                <a:lnTo>
                  <a:pt x="102350" y="83057"/>
                </a:lnTo>
                <a:lnTo>
                  <a:pt x="14732" y="0"/>
                </a:lnTo>
                <a:close/>
              </a:path>
              <a:path w="229870" h="548639">
                <a:moveTo>
                  <a:pt x="65150" y="83057"/>
                </a:moveTo>
                <a:lnTo>
                  <a:pt x="29337" y="96011"/>
                </a:lnTo>
                <a:lnTo>
                  <a:pt x="35851" y="113947"/>
                </a:lnTo>
                <a:lnTo>
                  <a:pt x="71639" y="100918"/>
                </a:lnTo>
                <a:lnTo>
                  <a:pt x="65150" y="83057"/>
                </a:lnTo>
                <a:close/>
              </a:path>
              <a:path w="229870" h="548639">
                <a:moveTo>
                  <a:pt x="102350" y="83057"/>
                </a:moveTo>
                <a:lnTo>
                  <a:pt x="65150" y="83057"/>
                </a:lnTo>
                <a:lnTo>
                  <a:pt x="71639" y="100918"/>
                </a:lnTo>
                <a:lnTo>
                  <a:pt x="107441" y="87883"/>
                </a:lnTo>
                <a:lnTo>
                  <a:pt x="102350" y="830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20946" y="5345429"/>
            <a:ext cx="4442460" cy="447040"/>
          </a:xfrm>
          <a:custGeom>
            <a:avLst/>
            <a:gdLst/>
            <a:ahLst/>
            <a:cxnLst/>
            <a:rect l="l" t="t" r="r" b="b"/>
            <a:pathLst>
              <a:path w="4442459" h="447039">
                <a:moveTo>
                  <a:pt x="4442459" y="0"/>
                </a:moveTo>
                <a:lnTo>
                  <a:pt x="4426770" y="54977"/>
                </a:lnTo>
                <a:lnTo>
                  <a:pt x="4382270" y="104963"/>
                </a:lnTo>
                <a:lnTo>
                  <a:pt x="4350419" y="127561"/>
                </a:lnTo>
                <a:lnTo>
                  <a:pt x="4312810" y="148284"/>
                </a:lnTo>
                <a:lnTo>
                  <a:pt x="4269923" y="166922"/>
                </a:lnTo>
                <a:lnTo>
                  <a:pt x="4222241" y="183267"/>
                </a:lnTo>
                <a:lnTo>
                  <a:pt x="4170245" y="197108"/>
                </a:lnTo>
                <a:lnTo>
                  <a:pt x="4114416" y="208238"/>
                </a:lnTo>
                <a:lnTo>
                  <a:pt x="4055235" y="216447"/>
                </a:lnTo>
                <a:lnTo>
                  <a:pt x="3993184" y="221526"/>
                </a:lnTo>
                <a:lnTo>
                  <a:pt x="3928745" y="223266"/>
                </a:lnTo>
                <a:lnTo>
                  <a:pt x="2734945" y="223266"/>
                </a:lnTo>
                <a:lnTo>
                  <a:pt x="2670505" y="225005"/>
                </a:lnTo>
                <a:lnTo>
                  <a:pt x="2608454" y="230084"/>
                </a:lnTo>
                <a:lnTo>
                  <a:pt x="2549273" y="238294"/>
                </a:lnTo>
                <a:lnTo>
                  <a:pt x="2493444" y="249425"/>
                </a:lnTo>
                <a:lnTo>
                  <a:pt x="2441448" y="263268"/>
                </a:lnTo>
                <a:lnTo>
                  <a:pt x="2393766" y="279613"/>
                </a:lnTo>
                <a:lnTo>
                  <a:pt x="2350879" y="298253"/>
                </a:lnTo>
                <a:lnTo>
                  <a:pt x="2313270" y="318976"/>
                </a:lnTo>
                <a:lnTo>
                  <a:pt x="2281419" y="341574"/>
                </a:lnTo>
                <a:lnTo>
                  <a:pt x="2236919" y="391558"/>
                </a:lnTo>
                <a:lnTo>
                  <a:pt x="2221229" y="446532"/>
                </a:lnTo>
                <a:lnTo>
                  <a:pt x="2217227" y="418526"/>
                </a:lnTo>
                <a:lnTo>
                  <a:pt x="2186651" y="365838"/>
                </a:lnTo>
                <a:lnTo>
                  <a:pt x="2129189" y="318976"/>
                </a:lnTo>
                <a:lnTo>
                  <a:pt x="2091580" y="298253"/>
                </a:lnTo>
                <a:lnTo>
                  <a:pt x="2048693" y="279613"/>
                </a:lnTo>
                <a:lnTo>
                  <a:pt x="2001011" y="263268"/>
                </a:lnTo>
                <a:lnTo>
                  <a:pt x="1949015" y="249425"/>
                </a:lnTo>
                <a:lnTo>
                  <a:pt x="1893186" y="238294"/>
                </a:lnTo>
                <a:lnTo>
                  <a:pt x="1834005" y="230084"/>
                </a:lnTo>
                <a:lnTo>
                  <a:pt x="1771954" y="225005"/>
                </a:lnTo>
                <a:lnTo>
                  <a:pt x="1707514" y="223266"/>
                </a:lnTo>
                <a:lnTo>
                  <a:pt x="513714" y="223266"/>
                </a:lnTo>
                <a:lnTo>
                  <a:pt x="449275" y="221526"/>
                </a:lnTo>
                <a:lnTo>
                  <a:pt x="387224" y="216447"/>
                </a:lnTo>
                <a:lnTo>
                  <a:pt x="328043" y="208238"/>
                </a:lnTo>
                <a:lnTo>
                  <a:pt x="272214" y="197108"/>
                </a:lnTo>
                <a:lnTo>
                  <a:pt x="220218" y="183267"/>
                </a:lnTo>
                <a:lnTo>
                  <a:pt x="172536" y="166922"/>
                </a:lnTo>
                <a:lnTo>
                  <a:pt x="129649" y="148284"/>
                </a:lnTo>
                <a:lnTo>
                  <a:pt x="92040" y="127561"/>
                </a:lnTo>
                <a:lnTo>
                  <a:pt x="60189" y="104963"/>
                </a:lnTo>
                <a:lnTo>
                  <a:pt x="15689" y="54977"/>
                </a:lnTo>
                <a:lnTo>
                  <a:pt x="4002" y="28008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7120" y="3928882"/>
            <a:ext cx="4316879" cy="1814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5" name="object 5"/>
          <p:cNvSpPr/>
          <p:nvPr/>
        </p:nvSpPr>
        <p:spPr>
          <a:xfrm>
            <a:off x="7120128" y="365759"/>
            <a:ext cx="1804670" cy="1234440"/>
          </a:xfrm>
          <a:custGeom>
            <a:avLst/>
            <a:gdLst/>
            <a:ahLst/>
            <a:cxnLst/>
            <a:rect l="l" t="t" r="r" b="b"/>
            <a:pathLst>
              <a:path w="1804670" h="1234440">
                <a:moveTo>
                  <a:pt x="0" y="1234439"/>
                </a:moveTo>
                <a:lnTo>
                  <a:pt x="1804416" y="1234439"/>
                </a:lnTo>
                <a:lnTo>
                  <a:pt x="1804416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2340" y="1882902"/>
            <a:ext cx="5807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spc="-5" dirty="0" smtClean="0">
                <a:latin typeface="Calibri"/>
                <a:cs typeface="Calibri"/>
              </a:rPr>
              <a:t>3.2: </a:t>
            </a:r>
            <a:r>
              <a:rPr lang="zh-CN" altLang="en-US" sz="2400" spc="-5" dirty="0" smtClean="0">
                <a:latin typeface="Calibri"/>
                <a:cs typeface="Calibri"/>
              </a:rPr>
              <a:t>找到最优的参数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500" y="2505455"/>
            <a:ext cx="8772144" cy="44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58745" y="2946654"/>
            <a:ext cx="370840" cy="476250"/>
          </a:xfrm>
          <a:custGeom>
            <a:avLst/>
            <a:gdLst/>
            <a:ahLst/>
            <a:cxnLst/>
            <a:rect l="l" t="t" r="r" b="b"/>
            <a:pathLst>
              <a:path w="370839" h="476250">
                <a:moveTo>
                  <a:pt x="84646" y="79178"/>
                </a:moveTo>
                <a:lnTo>
                  <a:pt x="54366" y="102343"/>
                </a:lnTo>
                <a:lnTo>
                  <a:pt x="340614" y="475869"/>
                </a:lnTo>
                <a:lnTo>
                  <a:pt x="370840" y="452755"/>
                </a:lnTo>
                <a:lnTo>
                  <a:pt x="84646" y="79178"/>
                </a:lnTo>
                <a:close/>
              </a:path>
              <a:path w="370839" h="476250">
                <a:moveTo>
                  <a:pt x="0" y="0"/>
                </a:moveTo>
                <a:lnTo>
                  <a:pt x="24130" y="125475"/>
                </a:lnTo>
                <a:lnTo>
                  <a:pt x="54366" y="102343"/>
                </a:lnTo>
                <a:lnTo>
                  <a:pt x="42799" y="87249"/>
                </a:lnTo>
                <a:lnTo>
                  <a:pt x="73025" y="64008"/>
                </a:lnTo>
                <a:lnTo>
                  <a:pt x="104476" y="64008"/>
                </a:lnTo>
                <a:lnTo>
                  <a:pt x="114935" y="56007"/>
                </a:lnTo>
                <a:lnTo>
                  <a:pt x="0" y="0"/>
                </a:lnTo>
                <a:close/>
              </a:path>
              <a:path w="370839" h="476250">
                <a:moveTo>
                  <a:pt x="73025" y="64008"/>
                </a:moveTo>
                <a:lnTo>
                  <a:pt x="42799" y="87249"/>
                </a:lnTo>
                <a:lnTo>
                  <a:pt x="54366" y="102343"/>
                </a:lnTo>
                <a:lnTo>
                  <a:pt x="84646" y="79178"/>
                </a:lnTo>
                <a:lnTo>
                  <a:pt x="73025" y="64008"/>
                </a:lnTo>
                <a:close/>
              </a:path>
              <a:path w="370839" h="476250">
                <a:moveTo>
                  <a:pt x="104476" y="64008"/>
                </a:moveTo>
                <a:lnTo>
                  <a:pt x="73025" y="64008"/>
                </a:lnTo>
                <a:lnTo>
                  <a:pt x="84646" y="79178"/>
                </a:lnTo>
                <a:lnTo>
                  <a:pt x="104476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9990" y="2876042"/>
            <a:ext cx="1518920" cy="550545"/>
          </a:xfrm>
          <a:custGeom>
            <a:avLst/>
            <a:gdLst/>
            <a:ahLst/>
            <a:cxnLst/>
            <a:rect l="l" t="t" r="r" b="b"/>
            <a:pathLst>
              <a:path w="1518920" h="550545">
                <a:moveTo>
                  <a:pt x="114324" y="36119"/>
                </a:moveTo>
                <a:lnTo>
                  <a:pt x="102056" y="72162"/>
                </a:lnTo>
                <a:lnTo>
                  <a:pt x="1506093" y="550163"/>
                </a:lnTo>
                <a:lnTo>
                  <a:pt x="1518412" y="514096"/>
                </a:lnTo>
                <a:lnTo>
                  <a:pt x="114324" y="36119"/>
                </a:lnTo>
                <a:close/>
              </a:path>
              <a:path w="1518920" h="550545">
                <a:moveTo>
                  <a:pt x="126619" y="0"/>
                </a:moveTo>
                <a:lnTo>
                  <a:pt x="0" y="17272"/>
                </a:lnTo>
                <a:lnTo>
                  <a:pt x="89788" y="108204"/>
                </a:lnTo>
                <a:lnTo>
                  <a:pt x="102056" y="72162"/>
                </a:lnTo>
                <a:lnTo>
                  <a:pt x="84074" y="66040"/>
                </a:lnTo>
                <a:lnTo>
                  <a:pt x="96265" y="29972"/>
                </a:lnTo>
                <a:lnTo>
                  <a:pt x="116417" y="29972"/>
                </a:lnTo>
                <a:lnTo>
                  <a:pt x="126619" y="0"/>
                </a:lnTo>
                <a:close/>
              </a:path>
              <a:path w="1518920" h="550545">
                <a:moveTo>
                  <a:pt x="96265" y="29972"/>
                </a:moveTo>
                <a:lnTo>
                  <a:pt x="84074" y="66040"/>
                </a:lnTo>
                <a:lnTo>
                  <a:pt x="102056" y="72162"/>
                </a:lnTo>
                <a:lnTo>
                  <a:pt x="114324" y="36119"/>
                </a:lnTo>
                <a:lnTo>
                  <a:pt x="96265" y="29972"/>
                </a:lnTo>
                <a:close/>
              </a:path>
              <a:path w="1518920" h="550545">
                <a:moveTo>
                  <a:pt x="116417" y="29972"/>
                </a:moveTo>
                <a:lnTo>
                  <a:pt x="96265" y="29972"/>
                </a:lnTo>
                <a:lnTo>
                  <a:pt x="114324" y="36119"/>
                </a:lnTo>
                <a:lnTo>
                  <a:pt x="116417" y="299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5220" y="6389928"/>
            <a:ext cx="748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</a:t>
            </a:r>
            <a:r>
              <a:rPr sz="1800" spc="-10" dirty="0">
                <a:latin typeface="Calibri"/>
                <a:cs typeface="Calibri"/>
                <a:hlinkClick r:id="rId5"/>
              </a:rPr>
              <a:t>s://w</a:t>
            </a:r>
            <a:r>
              <a:rPr sz="1800" spc="-10" dirty="0">
                <a:latin typeface="Calibri"/>
                <a:cs typeface="Calibri"/>
              </a:rPr>
              <a:t>ww.t</a:t>
            </a:r>
            <a:r>
              <a:rPr sz="1800" spc="-10" dirty="0">
                <a:latin typeface="Calibri"/>
                <a:cs typeface="Calibri"/>
                <a:hlinkClick r:id="rId5"/>
              </a:rPr>
              <a:t>ensorflow.org/versions/r0.8/tutorials/mnist/beginners/index.html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5947" y="5766308"/>
            <a:ext cx="362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7052" y="3904506"/>
            <a:ext cx="2827455" cy="1846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20342" y="3424504"/>
            <a:ext cx="15862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numpy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array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575" y="4445330"/>
            <a:ext cx="911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28 x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28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=784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9639" y="3347466"/>
            <a:ext cx="158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numpy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array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56886" y="4448682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6538" y="5804103"/>
            <a:ext cx="362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7377" y="4313682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74940" y="431185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3" name="object 3"/>
          <p:cNvSpPr/>
          <p:nvPr/>
        </p:nvSpPr>
        <p:spPr>
          <a:xfrm>
            <a:off x="1735835" y="4402835"/>
            <a:ext cx="7115556" cy="931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5835" y="5710428"/>
            <a:ext cx="4907279" cy="505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9567" y="213040"/>
            <a:ext cx="5876544" cy="2796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3388" y="385572"/>
            <a:ext cx="5708904" cy="1136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046" y="2684840"/>
            <a:ext cx="8267700" cy="3495188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lang="zh-CN" altLang="en-US" sz="2400" spc="-20" dirty="0" smtClean="0">
                <a:latin typeface="Calibri"/>
                <a:cs typeface="Calibri"/>
              </a:rPr>
              <a:t>保存和加载模型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15" dirty="0">
                <a:latin typeface="Calibri"/>
                <a:cs typeface="Calibri"/>
                <a:hlinkClick r:id="rId6"/>
              </a:rPr>
              <a:t>http://keras.io/getting-started/faq/#how-can-i-save-a-keras-model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2400" spc="-25" dirty="0" smtClean="0">
                <a:latin typeface="Calibri"/>
                <a:cs typeface="Calibri"/>
              </a:rPr>
              <a:t>如何使用神经网络</a:t>
            </a:r>
            <a:r>
              <a:rPr sz="2400" spc="-25" dirty="0" smtClean="0">
                <a:latin typeface="Calibri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(</a:t>
            </a:r>
            <a:r>
              <a:rPr lang="zh-CN" altLang="en-US" sz="2400" spc="-5" dirty="0">
                <a:latin typeface="Calibri"/>
                <a:cs typeface="Calibri"/>
              </a:rPr>
              <a:t>测试</a:t>
            </a:r>
            <a:r>
              <a:rPr sz="2400" spc="-5" dirty="0" smtClean="0">
                <a:latin typeface="Calibri"/>
                <a:cs typeface="Calibri"/>
              </a:rPr>
              <a:t>):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case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case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70904"/>
            <a:ext cx="6601459" cy="348234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 smtClean="0">
                <a:latin typeface="Calibri"/>
                <a:cs typeface="Calibri"/>
              </a:rPr>
              <a:t>使用 </a:t>
            </a:r>
            <a:r>
              <a:rPr sz="2800" spc="-5" dirty="0" smtClean="0">
                <a:latin typeface="Calibri"/>
                <a:cs typeface="Calibri"/>
              </a:rPr>
              <a:t>GPU</a:t>
            </a:r>
            <a:r>
              <a:rPr lang="en-US" sz="2800" spc="-5" dirty="0" smtClean="0">
                <a:latin typeface="Calibri"/>
                <a:cs typeface="Calibri"/>
              </a:rPr>
              <a:t> </a:t>
            </a:r>
            <a:r>
              <a:rPr lang="zh-CN" altLang="en-US" sz="2800" spc="-5" dirty="0" smtClean="0">
                <a:latin typeface="Calibri"/>
                <a:cs typeface="Calibri"/>
              </a:rPr>
              <a:t>加速</a:t>
            </a:r>
            <a:r>
              <a:rPr sz="2800" spc="-5" dirty="0" smtClean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55" dirty="0">
                <a:latin typeface="Calibri"/>
                <a:cs typeface="Calibri"/>
              </a:rPr>
              <a:t>Way</a:t>
            </a:r>
            <a:r>
              <a:rPr sz="2800" spc="-5" dirty="0">
                <a:latin typeface="Calibri"/>
                <a:cs typeface="Calibri"/>
              </a:rPr>
              <a:t> 1</a:t>
            </a:r>
            <a:endParaRPr sz="2800" dirty="0">
              <a:latin typeface="Calibri"/>
              <a:cs typeface="Calibri"/>
            </a:endParaRPr>
          </a:p>
          <a:p>
            <a:pPr marL="1155700" marR="5080" lvl="2" indent="-229235">
              <a:lnSpc>
                <a:spcPts val="3020"/>
              </a:lnSpc>
              <a:spcBef>
                <a:spcPts val="550"/>
              </a:spcBef>
              <a:buFont typeface="Arial"/>
              <a:buChar char="•"/>
              <a:tabLst>
                <a:tab pos="1156335" algn="l"/>
              </a:tabLst>
            </a:pPr>
            <a:r>
              <a:rPr sz="2800" spc="-10" dirty="0">
                <a:latin typeface="Calibri"/>
                <a:cs typeface="Calibri"/>
              </a:rPr>
              <a:t>THEANO_FLAGS=device=gpu0 python  </a:t>
            </a:r>
            <a:r>
              <a:rPr sz="2800" spc="-30" dirty="0">
                <a:latin typeface="Calibri"/>
                <a:cs typeface="Calibri"/>
              </a:rPr>
              <a:t>YourCode.py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55" dirty="0">
                <a:latin typeface="Calibri"/>
                <a:cs typeface="Calibri"/>
              </a:rPr>
              <a:t>Way </a:t>
            </a:r>
            <a:r>
              <a:rPr sz="2800" spc="-5" dirty="0">
                <a:latin typeface="Calibri"/>
                <a:cs typeface="Calibri"/>
              </a:rPr>
              <a:t>2 (in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code)</a:t>
            </a:r>
            <a:endParaRPr sz="2800" dirty="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1156335" algn="l"/>
              </a:tabLst>
            </a:pPr>
            <a:r>
              <a:rPr sz="2800" spc="-10" dirty="0">
                <a:latin typeface="Calibri"/>
                <a:cs typeface="Calibri"/>
              </a:rPr>
              <a:t>import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os</a:t>
            </a:r>
            <a:endParaRPr sz="2800" dirty="0">
              <a:latin typeface="Calibri"/>
              <a:cs typeface="Calibri"/>
            </a:endParaRPr>
          </a:p>
          <a:p>
            <a:pPr marL="1155700" marR="845185" lvl="2" indent="-229235">
              <a:lnSpc>
                <a:spcPts val="3030"/>
              </a:lnSpc>
              <a:spcBef>
                <a:spcPts val="545"/>
              </a:spcBef>
              <a:buFont typeface="Arial"/>
              <a:buChar char="•"/>
              <a:tabLst>
                <a:tab pos="1156335" algn="l"/>
              </a:tabLst>
            </a:pPr>
            <a:r>
              <a:rPr sz="2800" spc="-10" dirty="0">
                <a:latin typeface="Calibri"/>
                <a:cs typeface="Calibri"/>
              </a:rPr>
              <a:t>os.environ["THEANO_FLAGS"] </a:t>
            </a:r>
            <a:r>
              <a:rPr sz="2800" spc="-5" dirty="0">
                <a:latin typeface="Calibri"/>
                <a:cs typeface="Calibri"/>
              </a:rPr>
              <a:t>=  "device=gpu0"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3880" y="2167204"/>
            <a:ext cx="6473825" cy="1756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ts val="6840"/>
              </a:lnSpc>
              <a:spcBef>
                <a:spcPts val="100"/>
              </a:spcBef>
            </a:pPr>
            <a:r>
              <a:rPr sz="6000" spc="-15" dirty="0"/>
              <a:t>Lecture </a:t>
            </a:r>
            <a:r>
              <a:rPr sz="6000" spc="-5" dirty="0"/>
              <a:t>II:</a:t>
            </a:r>
            <a:endParaRPr sz="6000" dirty="0"/>
          </a:p>
          <a:p>
            <a:pPr algn="ctr">
              <a:lnSpc>
                <a:spcPts val="6840"/>
              </a:lnSpc>
            </a:pPr>
            <a:r>
              <a:rPr lang="zh-CN" altLang="en-US" sz="6000" spc="-10" dirty="0" smtClean="0">
                <a:solidFill>
                  <a:srgbClr val="0000FF"/>
                </a:solidFill>
              </a:rPr>
              <a:t>训练 </a:t>
            </a:r>
            <a:r>
              <a:rPr lang="en-US" altLang="zh-CN" sz="6000" spc="-10" dirty="0" smtClean="0">
                <a:solidFill>
                  <a:srgbClr val="0000FF"/>
                </a:solidFill>
              </a:rPr>
              <a:t>DNN </a:t>
            </a:r>
            <a:r>
              <a:rPr lang="zh-CN" altLang="en-US" sz="6000" spc="-10" dirty="0" smtClean="0">
                <a:solidFill>
                  <a:srgbClr val="0000FF"/>
                </a:solidFill>
              </a:rPr>
              <a:t>的技巧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4054" y="5393084"/>
            <a:ext cx="2626564" cy="1262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7555" y="5608726"/>
            <a:ext cx="183832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神经</a:t>
            </a:r>
            <a:endParaRPr lang="en-US" altLang="zh-CN" sz="2400" spc="-1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网络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8146" y="1895094"/>
            <a:ext cx="20389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在训练数据效果好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9988" y="3828288"/>
            <a:ext cx="2540635" cy="1272143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在训练数据效果好</a:t>
            </a:r>
            <a:endParaRPr lang="en-US" altLang="zh-CN" sz="24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6967" y="1664207"/>
            <a:ext cx="3137916" cy="3368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6967" y="4154551"/>
            <a:ext cx="3138170" cy="8515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617220" marR="452120" indent="-160020">
              <a:lnSpc>
                <a:spcPts val="3070"/>
              </a:lnSpc>
              <a:spcBef>
                <a:spcPts val="44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 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选择最优函数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3525" y="2885948"/>
            <a:ext cx="2456815" cy="851514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31165" marR="5080" indent="-431800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模型和数据的拟合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2611" y="1617725"/>
            <a:ext cx="2256790" cy="851514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76200" marR="5080" indent="-76200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</a:t>
            </a: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定义一组函数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659" y="1485900"/>
            <a:ext cx="3520440" cy="3738879"/>
          </a:xfrm>
          <a:custGeom>
            <a:avLst/>
            <a:gdLst/>
            <a:ahLst/>
            <a:cxnLst/>
            <a:rect l="l" t="t" r="r" b="b"/>
            <a:pathLst>
              <a:path w="3520440" h="3738879">
                <a:moveTo>
                  <a:pt x="0" y="3738372"/>
                </a:moveTo>
                <a:lnTo>
                  <a:pt x="3520440" y="3738372"/>
                </a:lnTo>
                <a:lnTo>
                  <a:pt x="3520440" y="0"/>
                </a:lnTo>
                <a:lnTo>
                  <a:pt x="0" y="0"/>
                </a:lnTo>
                <a:lnTo>
                  <a:pt x="0" y="37383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5"/>
                </a:lnTo>
                <a:lnTo>
                  <a:pt x="272796" y="545591"/>
                </a:lnTo>
                <a:lnTo>
                  <a:pt x="272796" y="409193"/>
                </a:lnTo>
                <a:lnTo>
                  <a:pt x="1597152" y="409193"/>
                </a:lnTo>
                <a:lnTo>
                  <a:pt x="1597152" y="136397"/>
                </a:lnTo>
                <a:lnTo>
                  <a:pt x="272796" y="136397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7"/>
                </a:lnTo>
                <a:lnTo>
                  <a:pt x="1597152" y="136397"/>
                </a:lnTo>
                <a:lnTo>
                  <a:pt x="1597152" y="409193"/>
                </a:lnTo>
                <a:lnTo>
                  <a:pt x="272796" y="409193"/>
                </a:lnTo>
                <a:lnTo>
                  <a:pt x="272796" y="545591"/>
                </a:lnTo>
                <a:lnTo>
                  <a:pt x="0" y="272795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74082" y="389724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6"/>
                </a:lnTo>
                <a:lnTo>
                  <a:pt x="272796" y="545591"/>
                </a:lnTo>
                <a:lnTo>
                  <a:pt x="272796" y="409194"/>
                </a:lnTo>
                <a:lnTo>
                  <a:pt x="1597152" y="409194"/>
                </a:lnTo>
                <a:lnTo>
                  <a:pt x="1597152" y="136398"/>
                </a:lnTo>
                <a:lnTo>
                  <a:pt x="272796" y="136398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8"/>
                </a:lnTo>
                <a:lnTo>
                  <a:pt x="1597152" y="136398"/>
                </a:lnTo>
                <a:lnTo>
                  <a:pt x="1597152" y="409194"/>
                </a:lnTo>
                <a:lnTo>
                  <a:pt x="272796" y="409194"/>
                </a:lnTo>
                <a:lnTo>
                  <a:pt x="272796" y="545591"/>
                </a:lnTo>
                <a:lnTo>
                  <a:pt x="0" y="272796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74082" y="158115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13276" y="2439923"/>
            <a:ext cx="2058924" cy="640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37076" y="2377439"/>
            <a:ext cx="2209800" cy="8656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72711" y="2479548"/>
            <a:ext cx="1940052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258055" y="2490342"/>
            <a:ext cx="1854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  过</a:t>
            </a: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拟合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211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不要总是怪过拟合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1210970" y="5741212"/>
            <a:ext cx="5396103" cy="45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0970" y="6107582"/>
            <a:ext cx="2023618" cy="451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0970" y="6473342"/>
            <a:ext cx="5099558" cy="384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0557" y="2300372"/>
            <a:ext cx="4071609" cy="27762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24091" y="5082921"/>
            <a:ext cx="1534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0" dirty="0" smtClean="0">
                <a:solidFill>
                  <a:srgbClr val="FF0000"/>
                </a:solidFill>
                <a:latin typeface="Calibri"/>
                <a:cs typeface="Calibri"/>
              </a:rPr>
              <a:t>  测试数据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2491" y="3730752"/>
            <a:ext cx="2034539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0571" y="3669791"/>
            <a:ext cx="2258568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81928" y="3770376"/>
            <a:ext cx="1915668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62191" y="3782059"/>
            <a:ext cx="1738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Overfitting?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452" y="2187320"/>
            <a:ext cx="4314096" cy="2943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18842" y="5129225"/>
            <a:ext cx="165036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  </a:t>
            </a:r>
            <a:r>
              <a:rPr lang="zh-CN" alt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训练数据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93848" y="1862327"/>
            <a:ext cx="2316479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2407" y="1816607"/>
            <a:ext cx="2478023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53283" y="1901951"/>
            <a:ext cx="2197608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53283" y="1916429"/>
            <a:ext cx="232714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没有很好的训练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6088" y="2364485"/>
            <a:ext cx="1017269" cy="865505"/>
          </a:xfrm>
          <a:custGeom>
            <a:avLst/>
            <a:gdLst/>
            <a:ahLst/>
            <a:cxnLst/>
            <a:rect l="l" t="t" r="r" b="b"/>
            <a:pathLst>
              <a:path w="1017270" h="865505">
                <a:moveTo>
                  <a:pt x="941700" y="45180"/>
                </a:moveTo>
                <a:lnTo>
                  <a:pt x="0" y="843152"/>
                </a:lnTo>
                <a:lnTo>
                  <a:pt x="18795" y="865251"/>
                </a:lnTo>
                <a:lnTo>
                  <a:pt x="960333" y="67184"/>
                </a:lnTo>
                <a:lnTo>
                  <a:pt x="941700" y="45180"/>
                </a:lnTo>
                <a:close/>
              </a:path>
              <a:path w="1017270" h="865505">
                <a:moveTo>
                  <a:pt x="1001935" y="35813"/>
                </a:moveTo>
                <a:lnTo>
                  <a:pt x="952753" y="35813"/>
                </a:lnTo>
                <a:lnTo>
                  <a:pt x="971423" y="57785"/>
                </a:lnTo>
                <a:lnTo>
                  <a:pt x="960333" y="67184"/>
                </a:lnTo>
                <a:lnTo>
                  <a:pt x="979042" y="89280"/>
                </a:lnTo>
                <a:lnTo>
                  <a:pt x="1001935" y="35813"/>
                </a:lnTo>
                <a:close/>
              </a:path>
              <a:path w="1017270" h="865505">
                <a:moveTo>
                  <a:pt x="952753" y="35813"/>
                </a:moveTo>
                <a:lnTo>
                  <a:pt x="941700" y="45180"/>
                </a:lnTo>
                <a:lnTo>
                  <a:pt x="960333" y="67184"/>
                </a:lnTo>
                <a:lnTo>
                  <a:pt x="971423" y="57785"/>
                </a:lnTo>
                <a:lnTo>
                  <a:pt x="952753" y="35813"/>
                </a:lnTo>
                <a:close/>
              </a:path>
              <a:path w="1017270" h="865505">
                <a:moveTo>
                  <a:pt x="1017270" y="0"/>
                </a:moveTo>
                <a:lnTo>
                  <a:pt x="922909" y="22987"/>
                </a:lnTo>
                <a:lnTo>
                  <a:pt x="941700" y="45180"/>
                </a:lnTo>
                <a:lnTo>
                  <a:pt x="952753" y="35813"/>
                </a:lnTo>
                <a:lnTo>
                  <a:pt x="1001935" y="35813"/>
                </a:lnTo>
                <a:lnTo>
                  <a:pt x="10172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47331" y="3654552"/>
            <a:ext cx="784859" cy="784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58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框架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088136" y="2034539"/>
            <a:ext cx="1636776" cy="1091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6933" y="2250135"/>
            <a:ext cx="106045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一系列</a:t>
            </a:r>
            <a:endParaRPr lang="en-US" altLang="zh-CN" sz="2400" dirty="0" smtClean="0">
              <a:latin typeface="Calibri"/>
              <a:cs typeface="Calibri"/>
            </a:endParaRPr>
          </a:p>
          <a:p>
            <a:pPr marL="6096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函数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8178" y="2651551"/>
            <a:ext cx="98615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 </a:t>
            </a:r>
            <a:r>
              <a:rPr sz="2550" dirty="0">
                <a:latin typeface="Times New Roman"/>
                <a:cs typeface="Times New Roman"/>
              </a:rPr>
              <a:t>, </a:t>
            </a: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54" baseline="-2407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MT Extra"/>
                <a:cs typeface="MT Extra"/>
              </a:rPr>
              <a:t>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77130" y="3893328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6737" y="3893328"/>
            <a:ext cx="33845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spc="-405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1032" y="3668267"/>
            <a:ext cx="899159" cy="1075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50385" y="3989578"/>
            <a:ext cx="648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130" y="5284740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6737" y="5284740"/>
            <a:ext cx="33845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spc="-405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2760" y="5382564"/>
            <a:ext cx="742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61032" y="5084064"/>
            <a:ext cx="915924" cy="1182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63937" y="3891804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9109" y="3891804"/>
            <a:ext cx="37401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47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25667" y="3668267"/>
            <a:ext cx="899160" cy="1075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98766" y="3989578"/>
            <a:ext cx="114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7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3937" y="5286264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89109" y="5286264"/>
            <a:ext cx="37401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47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87590" y="5382564"/>
            <a:ext cx="980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“snake”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25667" y="5084064"/>
            <a:ext cx="914399" cy="1182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20923" y="2137994"/>
            <a:ext cx="120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模型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69424" y="833136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2298" y="939800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48302" y="52624"/>
            <a:ext cx="2398395" cy="13201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          图片识别</a:t>
            </a:r>
            <a:r>
              <a:rPr sz="2400" spc="-10" dirty="0" smtClean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R="448309" algn="ctr">
              <a:lnSpc>
                <a:spcPct val="100000"/>
              </a:lnSpc>
              <a:spcBef>
                <a:spcPts val="192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3350" spc="-280" dirty="0">
                <a:latin typeface="Symbol"/>
                <a:cs typeface="Symbol"/>
              </a:rPr>
              <a:t></a:t>
            </a:r>
            <a:endParaRPr sz="3350" dirty="0">
              <a:latin typeface="Symbol"/>
              <a:cs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4054" y="5393084"/>
            <a:ext cx="2626564" cy="1262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7555" y="5608726"/>
            <a:ext cx="183832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神经</a:t>
            </a:r>
            <a:endParaRPr lang="en-US" altLang="zh-CN" sz="2400" spc="-1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网络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0844" y="1621536"/>
            <a:ext cx="2550160" cy="1346138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5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在训练数据上效果好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9988" y="3828288"/>
            <a:ext cx="2540635" cy="1272143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在训练数据上效果</a:t>
            </a:r>
            <a:endParaRPr lang="en-US" altLang="zh-CN" sz="2400" spc="-1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6383" y="2065020"/>
            <a:ext cx="4076700" cy="1071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4463" y="2004060"/>
            <a:ext cx="4152900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19" y="2104644"/>
            <a:ext cx="3957828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25169" y="2115692"/>
            <a:ext cx="355346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 smtClean="0">
                <a:latin typeface="Calibri"/>
                <a:cs typeface="Calibri"/>
              </a:rPr>
              <a:t>针对不同的问题有不同的方法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00150" y="3402838"/>
            <a:ext cx="3556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e.g. </a:t>
            </a:r>
            <a:r>
              <a:rPr lang="en-US" altLang="zh-CN" sz="2400" spc="-1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10" dirty="0" smtClean="0">
                <a:solidFill>
                  <a:srgbClr val="FF0000"/>
                </a:solidFill>
                <a:latin typeface="Calibri"/>
                <a:cs typeface="Calibri"/>
              </a:rPr>
              <a:t>ropout</a:t>
            </a:r>
            <a:r>
              <a:rPr lang="en-US" sz="2400" spc="-1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zh-CN" altLang="en-US" sz="2400" spc="-10" dirty="0" smtClean="0">
                <a:solidFill>
                  <a:srgbClr val="FF0000"/>
                </a:solidFill>
                <a:latin typeface="Calibri"/>
                <a:cs typeface="Calibri"/>
              </a:rPr>
              <a:t>这个方法对于测试集有好的结果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02251" y="2235200"/>
            <a:ext cx="1194435" cy="383540"/>
          </a:xfrm>
          <a:custGeom>
            <a:avLst/>
            <a:gdLst/>
            <a:ahLst/>
            <a:cxnLst/>
            <a:rect l="l" t="t" r="r" b="b"/>
            <a:pathLst>
              <a:path w="1194435" h="383539">
                <a:moveTo>
                  <a:pt x="963342" y="74061"/>
                </a:moveTo>
                <a:lnTo>
                  <a:pt x="0" y="309117"/>
                </a:lnTo>
                <a:lnTo>
                  <a:pt x="18034" y="383159"/>
                </a:lnTo>
                <a:lnTo>
                  <a:pt x="981416" y="148092"/>
                </a:lnTo>
                <a:lnTo>
                  <a:pt x="963342" y="74061"/>
                </a:lnTo>
                <a:close/>
              </a:path>
              <a:path w="1194435" h="383539">
                <a:moveTo>
                  <a:pt x="1184845" y="65024"/>
                </a:moveTo>
                <a:lnTo>
                  <a:pt x="1000378" y="65024"/>
                </a:lnTo>
                <a:lnTo>
                  <a:pt x="1018413" y="139064"/>
                </a:lnTo>
                <a:lnTo>
                  <a:pt x="981416" y="148092"/>
                </a:lnTo>
                <a:lnTo>
                  <a:pt x="999489" y="222123"/>
                </a:lnTo>
                <a:lnTo>
                  <a:pt x="1184845" y="65024"/>
                </a:lnTo>
                <a:close/>
              </a:path>
              <a:path w="1194435" h="383539">
                <a:moveTo>
                  <a:pt x="1000378" y="65024"/>
                </a:moveTo>
                <a:lnTo>
                  <a:pt x="963342" y="74061"/>
                </a:lnTo>
                <a:lnTo>
                  <a:pt x="981416" y="148092"/>
                </a:lnTo>
                <a:lnTo>
                  <a:pt x="1018413" y="139064"/>
                </a:lnTo>
                <a:lnTo>
                  <a:pt x="1000378" y="65024"/>
                </a:lnTo>
                <a:close/>
              </a:path>
              <a:path w="1194435" h="383539">
                <a:moveTo>
                  <a:pt x="945261" y="0"/>
                </a:moveTo>
                <a:lnTo>
                  <a:pt x="963342" y="74061"/>
                </a:lnTo>
                <a:lnTo>
                  <a:pt x="1000378" y="65024"/>
                </a:lnTo>
                <a:lnTo>
                  <a:pt x="1184845" y="65024"/>
                </a:lnTo>
                <a:lnTo>
                  <a:pt x="1194435" y="56896"/>
                </a:lnTo>
                <a:lnTo>
                  <a:pt x="9452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71516" y="2561208"/>
            <a:ext cx="1235075" cy="1913255"/>
          </a:xfrm>
          <a:custGeom>
            <a:avLst/>
            <a:gdLst/>
            <a:ahLst/>
            <a:cxnLst/>
            <a:rect l="l" t="t" r="r" b="b"/>
            <a:pathLst>
              <a:path w="1235075" h="1913254">
                <a:moveTo>
                  <a:pt x="1079917" y="1740792"/>
                </a:moveTo>
                <a:lnTo>
                  <a:pt x="1015619" y="1781683"/>
                </a:lnTo>
                <a:lnTo>
                  <a:pt x="1234694" y="1913254"/>
                </a:lnTo>
                <a:lnTo>
                  <a:pt x="1220253" y="1772920"/>
                </a:lnTo>
                <a:lnTo>
                  <a:pt x="1100328" y="1772920"/>
                </a:lnTo>
                <a:lnTo>
                  <a:pt x="1079917" y="1740792"/>
                </a:lnTo>
                <a:close/>
              </a:path>
              <a:path w="1235075" h="1913254">
                <a:moveTo>
                  <a:pt x="1144280" y="1699861"/>
                </a:moveTo>
                <a:lnTo>
                  <a:pt x="1079917" y="1740792"/>
                </a:lnTo>
                <a:lnTo>
                  <a:pt x="1100328" y="1772920"/>
                </a:lnTo>
                <a:lnTo>
                  <a:pt x="1164717" y="1732026"/>
                </a:lnTo>
                <a:lnTo>
                  <a:pt x="1144280" y="1699861"/>
                </a:lnTo>
                <a:close/>
              </a:path>
              <a:path w="1235075" h="1913254">
                <a:moveTo>
                  <a:pt x="1208532" y="1659001"/>
                </a:moveTo>
                <a:lnTo>
                  <a:pt x="1144280" y="1699861"/>
                </a:lnTo>
                <a:lnTo>
                  <a:pt x="1164717" y="1732026"/>
                </a:lnTo>
                <a:lnTo>
                  <a:pt x="1100328" y="1772920"/>
                </a:lnTo>
                <a:lnTo>
                  <a:pt x="1220253" y="1772920"/>
                </a:lnTo>
                <a:lnTo>
                  <a:pt x="1208532" y="1659001"/>
                </a:lnTo>
                <a:close/>
              </a:path>
              <a:path w="1235075" h="1913254">
                <a:moveTo>
                  <a:pt x="64262" y="0"/>
                </a:moveTo>
                <a:lnTo>
                  <a:pt x="0" y="40893"/>
                </a:lnTo>
                <a:lnTo>
                  <a:pt x="1079917" y="1740792"/>
                </a:lnTo>
                <a:lnTo>
                  <a:pt x="1144280" y="1699861"/>
                </a:lnTo>
                <a:lnTo>
                  <a:pt x="642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32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</a:t>
            </a: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测试</a:t>
            </a: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数据</a:t>
            </a: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296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在训练数据上的效果好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75944" y="1635251"/>
            <a:ext cx="3789045" cy="517449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7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选择合适的损失函数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小批量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新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的激活函数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自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适应的学习速率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动量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12023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选择合适的损失函数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817876" y="233781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5251" y="2365248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2946" y="3348228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4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4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1150" y="4594859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1" y="0"/>
                </a:moveTo>
                <a:lnTo>
                  <a:pt x="447421" y="77723"/>
                </a:lnTo>
                <a:lnTo>
                  <a:pt x="499237" y="51815"/>
                </a:lnTo>
                <a:lnTo>
                  <a:pt x="460375" y="51815"/>
                </a:lnTo>
                <a:lnTo>
                  <a:pt x="460375" y="25907"/>
                </a:lnTo>
                <a:lnTo>
                  <a:pt x="499237" y="25907"/>
                </a:lnTo>
                <a:lnTo>
                  <a:pt x="447421" y="0"/>
                </a:lnTo>
                <a:close/>
              </a:path>
              <a:path w="525145" h="78104">
                <a:moveTo>
                  <a:pt x="44742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47421" y="51815"/>
                </a:lnTo>
                <a:lnTo>
                  <a:pt x="447421" y="25907"/>
                </a:lnTo>
                <a:close/>
              </a:path>
              <a:path w="525145" h="78104">
                <a:moveTo>
                  <a:pt x="499237" y="25907"/>
                </a:moveTo>
                <a:lnTo>
                  <a:pt x="460375" y="25907"/>
                </a:lnTo>
                <a:lnTo>
                  <a:pt x="460375" y="51815"/>
                </a:lnTo>
                <a:lnTo>
                  <a:pt x="499237" y="51815"/>
                </a:lnTo>
                <a:lnTo>
                  <a:pt x="525145" y="38862"/>
                </a:lnTo>
                <a:lnTo>
                  <a:pt x="49923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8561" y="2569464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3832" y="3083051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3832" y="30830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8404" y="251307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08404" y="25130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73675" y="2404661"/>
            <a:ext cx="24511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8245" y="2988355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5411" y="2348483"/>
            <a:ext cx="573024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5411" y="234848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6935" y="3127248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6935" y="312724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06267" y="4355591"/>
            <a:ext cx="573023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06267" y="435559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70225" y="378205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12976" y="4480559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2976" y="448055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93298" y="4453743"/>
            <a:ext cx="45847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spc="22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5648" y="377012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9104" y="2301367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6758" y="308655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98950" y="434352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89197" y="25984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9197" y="33893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80053" y="46116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82847" y="26372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79"/>
                </a:lnTo>
                <a:lnTo>
                  <a:pt x="704305" y="65285"/>
                </a:lnTo>
                <a:lnTo>
                  <a:pt x="723138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79800" y="26283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77005" y="26328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4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4" y="1945767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81070" y="34094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67861" y="26372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4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0" y="56133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0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69004" y="34160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56129" y="26012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7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3683" y="267462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9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70" y="660272"/>
                </a:moveTo>
                <a:lnTo>
                  <a:pt x="822771" y="680057"/>
                </a:lnTo>
                <a:lnTo>
                  <a:pt x="832739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4" h="740410">
                <a:moveTo>
                  <a:pt x="16764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40127" y="267931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6"/>
                </a:lnTo>
                <a:lnTo>
                  <a:pt x="865759" y="1963419"/>
                </a:lnTo>
                <a:lnTo>
                  <a:pt x="868617" y="1909190"/>
                </a:lnTo>
                <a:lnTo>
                  <a:pt x="828040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0"/>
                </a:lnTo>
                <a:lnTo>
                  <a:pt x="851789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9" y="1898903"/>
                </a:lnTo>
                <a:lnTo>
                  <a:pt x="828040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72004" y="26372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6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5207" y="32433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4" y="120269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4" y="120269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36445" y="32491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7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7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05532" y="26372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30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30" y="55371"/>
                </a:lnTo>
                <a:lnTo>
                  <a:pt x="797433" y="64896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30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6"/>
                </a:lnTo>
                <a:lnTo>
                  <a:pt x="773430" y="55371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30" y="55371"/>
                </a:lnTo>
                <a:lnTo>
                  <a:pt x="814125" y="55371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81022" y="34160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5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5" y="46227"/>
                </a:lnTo>
                <a:lnTo>
                  <a:pt x="811148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5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8" y="60832"/>
                </a:lnTo>
                <a:lnTo>
                  <a:pt x="789685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7"/>
                </a:lnTo>
                <a:lnTo>
                  <a:pt x="782382" y="56965"/>
                </a:lnTo>
                <a:lnTo>
                  <a:pt x="789685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91435" y="46040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5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085255" y="385546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75603" y="2350007"/>
            <a:ext cx="498475" cy="262636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22364" y="3909059"/>
            <a:ext cx="1133855" cy="6400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43700" y="3848100"/>
            <a:ext cx="1091183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81800" y="3948684"/>
            <a:ext cx="1014983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934200" y="3960114"/>
            <a:ext cx="80733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损失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9652" y="1391411"/>
            <a:ext cx="71044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71721" y="1372361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5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773295" y="1489913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26100" y="3342132"/>
            <a:ext cx="71044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8169" y="3323082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4">
                <a:moveTo>
                  <a:pt x="0" y="757427"/>
                </a:moveTo>
                <a:lnTo>
                  <a:pt x="757428" y="757427"/>
                </a:lnTo>
                <a:lnTo>
                  <a:pt x="757428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77200" y="2365248"/>
            <a:ext cx="499872" cy="26258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7200" y="2365248"/>
            <a:ext cx="500380" cy="2626360"/>
          </a:xfrm>
          <a:custGeom>
            <a:avLst/>
            <a:gdLst/>
            <a:ahLst/>
            <a:cxnLst/>
            <a:rect l="l" t="t" r="r" b="b"/>
            <a:pathLst>
              <a:path w="500379" h="2626360">
                <a:moveTo>
                  <a:pt x="0" y="2625852"/>
                </a:moveTo>
                <a:lnTo>
                  <a:pt x="499872" y="2625852"/>
                </a:lnTo>
                <a:lnTo>
                  <a:pt x="499872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729853" y="2345562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29853" y="3145358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96456" y="3747515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167640" y="0"/>
                </a:moveTo>
                <a:lnTo>
                  <a:pt x="0" y="167639"/>
                </a:lnTo>
                <a:lnTo>
                  <a:pt x="167640" y="335279"/>
                </a:lnTo>
                <a:lnTo>
                  <a:pt x="167640" y="251459"/>
                </a:lnTo>
                <a:lnTo>
                  <a:pt x="1103376" y="251459"/>
                </a:lnTo>
                <a:lnTo>
                  <a:pt x="1187196" y="167639"/>
                </a:lnTo>
                <a:lnTo>
                  <a:pt x="1103376" y="83819"/>
                </a:lnTo>
                <a:lnTo>
                  <a:pt x="167640" y="83819"/>
                </a:lnTo>
                <a:lnTo>
                  <a:pt x="167640" y="0"/>
                </a:lnTo>
                <a:close/>
              </a:path>
              <a:path w="1187450" h="335279">
                <a:moveTo>
                  <a:pt x="1103376" y="251459"/>
                </a:moveTo>
                <a:lnTo>
                  <a:pt x="1019555" y="251459"/>
                </a:lnTo>
                <a:lnTo>
                  <a:pt x="1019555" y="335279"/>
                </a:lnTo>
                <a:lnTo>
                  <a:pt x="1103376" y="251459"/>
                </a:lnTo>
                <a:close/>
              </a:path>
              <a:path w="1187450" h="335279">
                <a:moveTo>
                  <a:pt x="1019555" y="0"/>
                </a:moveTo>
                <a:lnTo>
                  <a:pt x="1019555" y="83819"/>
                </a:lnTo>
                <a:lnTo>
                  <a:pt x="1103376" y="83819"/>
                </a:lnTo>
                <a:lnTo>
                  <a:pt x="101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96456" y="3747515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0" y="167639"/>
                </a:moveTo>
                <a:lnTo>
                  <a:pt x="167640" y="0"/>
                </a:lnTo>
                <a:lnTo>
                  <a:pt x="167640" y="83819"/>
                </a:lnTo>
                <a:lnTo>
                  <a:pt x="1019555" y="83819"/>
                </a:lnTo>
                <a:lnTo>
                  <a:pt x="1019555" y="0"/>
                </a:lnTo>
                <a:lnTo>
                  <a:pt x="1187196" y="167639"/>
                </a:lnTo>
                <a:lnTo>
                  <a:pt x="1019555" y="335279"/>
                </a:lnTo>
                <a:lnTo>
                  <a:pt x="1019555" y="251459"/>
                </a:lnTo>
                <a:lnTo>
                  <a:pt x="167640" y="251459"/>
                </a:lnTo>
                <a:lnTo>
                  <a:pt x="167640" y="335279"/>
                </a:lnTo>
                <a:lnTo>
                  <a:pt x="0" y="1676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8313" y="1718310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272872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48478" y="1742694"/>
            <a:ext cx="2987675" cy="0"/>
          </a:xfrm>
          <a:custGeom>
            <a:avLst/>
            <a:gdLst/>
            <a:ahLst/>
            <a:cxnLst/>
            <a:rect l="l" t="t" r="r" b="b"/>
            <a:pathLst>
              <a:path w="2987675">
                <a:moveTo>
                  <a:pt x="2987294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0496" y="1751838"/>
            <a:ext cx="114300" cy="1480820"/>
          </a:xfrm>
          <a:custGeom>
            <a:avLst/>
            <a:gdLst/>
            <a:ahLst/>
            <a:cxnLst/>
            <a:rect l="l" t="t" r="r" b="b"/>
            <a:pathLst>
              <a:path w="114300" h="1480820">
                <a:moveTo>
                  <a:pt x="38100" y="1366392"/>
                </a:moveTo>
                <a:lnTo>
                  <a:pt x="0" y="1366392"/>
                </a:lnTo>
                <a:lnTo>
                  <a:pt x="57150" y="1480692"/>
                </a:lnTo>
                <a:lnTo>
                  <a:pt x="104775" y="1385442"/>
                </a:lnTo>
                <a:lnTo>
                  <a:pt x="38100" y="1385442"/>
                </a:lnTo>
                <a:lnTo>
                  <a:pt x="38100" y="1366392"/>
                </a:lnTo>
                <a:close/>
              </a:path>
              <a:path w="114300" h="1480820">
                <a:moveTo>
                  <a:pt x="76200" y="0"/>
                </a:moveTo>
                <a:lnTo>
                  <a:pt x="38100" y="0"/>
                </a:lnTo>
                <a:lnTo>
                  <a:pt x="38100" y="1385442"/>
                </a:lnTo>
                <a:lnTo>
                  <a:pt x="76200" y="1385442"/>
                </a:lnTo>
                <a:lnTo>
                  <a:pt x="76200" y="0"/>
                </a:lnTo>
                <a:close/>
              </a:path>
              <a:path w="114300" h="1480820">
                <a:moveTo>
                  <a:pt x="114300" y="1366392"/>
                </a:moveTo>
                <a:lnTo>
                  <a:pt x="76200" y="1366392"/>
                </a:lnTo>
                <a:lnTo>
                  <a:pt x="76200" y="1385442"/>
                </a:lnTo>
                <a:lnTo>
                  <a:pt x="104775" y="1385442"/>
                </a:lnTo>
                <a:lnTo>
                  <a:pt x="114300" y="1366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79892" y="1751838"/>
            <a:ext cx="114300" cy="581660"/>
          </a:xfrm>
          <a:custGeom>
            <a:avLst/>
            <a:gdLst/>
            <a:ahLst/>
            <a:cxnLst/>
            <a:rect l="l" t="t" r="r" b="b"/>
            <a:pathLst>
              <a:path w="114300" h="581660">
                <a:moveTo>
                  <a:pt x="38100" y="467360"/>
                </a:moveTo>
                <a:lnTo>
                  <a:pt x="0" y="467360"/>
                </a:lnTo>
                <a:lnTo>
                  <a:pt x="57150" y="581660"/>
                </a:lnTo>
                <a:lnTo>
                  <a:pt x="104775" y="486410"/>
                </a:lnTo>
                <a:lnTo>
                  <a:pt x="38100" y="486410"/>
                </a:lnTo>
                <a:lnTo>
                  <a:pt x="38100" y="467360"/>
                </a:lnTo>
                <a:close/>
              </a:path>
              <a:path w="114300" h="581660">
                <a:moveTo>
                  <a:pt x="76200" y="0"/>
                </a:moveTo>
                <a:lnTo>
                  <a:pt x="38100" y="0"/>
                </a:lnTo>
                <a:lnTo>
                  <a:pt x="38100" y="486410"/>
                </a:lnTo>
                <a:lnTo>
                  <a:pt x="76200" y="486410"/>
                </a:lnTo>
                <a:lnTo>
                  <a:pt x="76200" y="0"/>
                </a:lnTo>
                <a:close/>
              </a:path>
              <a:path w="114300" h="581660">
                <a:moveTo>
                  <a:pt x="114300" y="467360"/>
                </a:moveTo>
                <a:lnTo>
                  <a:pt x="76200" y="467360"/>
                </a:lnTo>
                <a:lnTo>
                  <a:pt x="76200" y="486410"/>
                </a:lnTo>
                <a:lnTo>
                  <a:pt x="104775" y="486410"/>
                </a:lnTo>
                <a:lnTo>
                  <a:pt x="114300" y="46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48884" y="2348483"/>
            <a:ext cx="13970" cy="2676525"/>
          </a:xfrm>
          <a:custGeom>
            <a:avLst/>
            <a:gdLst/>
            <a:ahLst/>
            <a:cxnLst/>
            <a:rect l="l" t="t" r="r" b="b"/>
            <a:pathLst>
              <a:path w="13970" h="2676525">
                <a:moveTo>
                  <a:pt x="0" y="2676144"/>
                </a:moveTo>
                <a:lnTo>
                  <a:pt x="13715" y="2676144"/>
                </a:lnTo>
                <a:lnTo>
                  <a:pt x="13715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15840" y="2348483"/>
            <a:ext cx="32384" cy="2676525"/>
          </a:xfrm>
          <a:custGeom>
            <a:avLst/>
            <a:gdLst/>
            <a:ahLst/>
            <a:cxnLst/>
            <a:rect l="l" t="t" r="r" b="b"/>
            <a:pathLst>
              <a:path w="32385" h="2676525">
                <a:moveTo>
                  <a:pt x="0" y="2676144"/>
                </a:moveTo>
                <a:lnTo>
                  <a:pt x="32004" y="2676144"/>
                </a:lnTo>
                <a:lnTo>
                  <a:pt x="32004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92040" y="2340864"/>
            <a:ext cx="574548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92040" y="234086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95088" y="3099816"/>
            <a:ext cx="574548" cy="5745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95088" y="309981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01184" y="4346447"/>
            <a:ext cx="574548" cy="5745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01184" y="43464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079365" y="3782821"/>
            <a:ext cx="355600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812023" y="5018532"/>
            <a:ext cx="1048512" cy="579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20583" y="4972811"/>
            <a:ext cx="1225296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71459" y="5058155"/>
            <a:ext cx="929640" cy="461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871459" y="5072329"/>
            <a:ext cx="9296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20" dirty="0" smtClean="0">
                <a:solidFill>
                  <a:srgbClr val="FFFFFF"/>
                </a:solidFill>
                <a:latin typeface="Calibri"/>
                <a:cs typeface="Calibri"/>
              </a:rPr>
              <a:t> 目标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847844" y="2316479"/>
            <a:ext cx="701040" cy="2693035"/>
          </a:xfrm>
          <a:custGeom>
            <a:avLst/>
            <a:gdLst/>
            <a:ahLst/>
            <a:cxnLst/>
            <a:rect l="l" t="t" r="r" b="b"/>
            <a:pathLst>
              <a:path w="701039" h="2693035">
                <a:moveTo>
                  <a:pt x="0" y="2692908"/>
                </a:moveTo>
                <a:lnTo>
                  <a:pt x="701039" y="2692908"/>
                </a:lnTo>
                <a:lnTo>
                  <a:pt x="701039" y="0"/>
                </a:lnTo>
                <a:lnTo>
                  <a:pt x="0" y="0"/>
                </a:lnTo>
                <a:lnTo>
                  <a:pt x="0" y="269290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47844" y="2316479"/>
            <a:ext cx="701040" cy="2693035"/>
          </a:xfrm>
          <a:custGeom>
            <a:avLst/>
            <a:gdLst/>
            <a:ahLst/>
            <a:cxnLst/>
            <a:rect l="l" t="t" r="r" b="b"/>
            <a:pathLst>
              <a:path w="701039" h="2693035">
                <a:moveTo>
                  <a:pt x="0" y="2692908"/>
                </a:moveTo>
                <a:lnTo>
                  <a:pt x="701039" y="2692908"/>
                </a:lnTo>
                <a:lnTo>
                  <a:pt x="701039" y="0"/>
                </a:lnTo>
                <a:lnTo>
                  <a:pt x="0" y="0"/>
                </a:lnTo>
                <a:lnTo>
                  <a:pt x="0" y="2692908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007990" y="3143504"/>
            <a:ext cx="330200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57783" y="5376671"/>
            <a:ext cx="1338072" cy="9479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3212" y="5329428"/>
            <a:ext cx="1414272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7219" y="5416296"/>
            <a:ext cx="1219200" cy="8305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617219" y="5430418"/>
            <a:ext cx="1219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172720" indent="-11747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  均方误差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258055" y="5404103"/>
            <a:ext cx="1367027" cy="9479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215384" y="5356859"/>
            <a:ext cx="1452372" cy="11247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17491" y="5443728"/>
            <a:ext cx="1248156" cy="8305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4317491" y="5458155"/>
            <a:ext cx="12484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132715" indent="1524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交叉     熵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987034" y="6189675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055614" y="5207584"/>
            <a:ext cx="32766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5" dirty="0">
                <a:latin typeface="Cambria Math"/>
                <a:cs typeface="Cambria Math"/>
              </a:rPr>
              <a:t>10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647182" y="5641035"/>
            <a:ext cx="1784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275" dirty="0">
                <a:latin typeface="Cambria Math"/>
                <a:cs typeface="Cambria Math"/>
              </a:rPr>
              <a:t> </a:t>
            </a:r>
            <a:r>
              <a:rPr sz="2800" spc="-1175" dirty="0">
                <a:latin typeface="Cambria Math"/>
                <a:cs typeface="Cambria Math"/>
              </a:rPr>
              <a:t>𝑦</a:t>
            </a:r>
            <a:r>
              <a:rPr sz="2800" spc="440" dirty="0">
                <a:latin typeface="Cambria Math"/>
                <a:cs typeface="Cambria Math"/>
              </a:rPr>
              <a:t> </a:t>
            </a:r>
            <a:r>
              <a:rPr sz="3075" spc="75" baseline="-16260" dirty="0">
                <a:latin typeface="Cambria Math"/>
                <a:cs typeface="Cambria Math"/>
              </a:rPr>
              <a:t>𝑖</a:t>
            </a:r>
            <a:r>
              <a:rPr sz="2800" spc="50" dirty="0">
                <a:latin typeface="Cambria Math"/>
                <a:cs typeface="Cambria Math"/>
              </a:rPr>
              <a:t>𝑙𝑛𝑦</a:t>
            </a:r>
            <a:r>
              <a:rPr sz="3075" spc="75" baseline="-16260" dirty="0">
                <a:latin typeface="Cambria Math"/>
                <a:cs typeface="Cambria Math"/>
              </a:rPr>
              <a:t>𝑖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99872" y="4614671"/>
            <a:ext cx="5327904" cy="64007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94460" y="4552188"/>
            <a:ext cx="3538728" cy="8656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9308" y="4654296"/>
            <a:ext cx="5209032" cy="5227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655191" y="4648200"/>
            <a:ext cx="342417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哪一个损失函数较好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205596" y="2386076"/>
            <a:ext cx="308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265" dirty="0">
                <a:latin typeface="Cambria Math"/>
                <a:cs typeface="Cambria Math"/>
              </a:rPr>
              <a:t> 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205343" y="3151759"/>
            <a:ext cx="31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325" dirty="0">
                <a:latin typeface="Cambria Math"/>
                <a:cs typeface="Cambria Math"/>
              </a:rPr>
              <a:t> 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192261" y="4435602"/>
            <a:ext cx="727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530" baseline="2314" dirty="0">
                <a:latin typeface="Cambria Math"/>
                <a:cs typeface="Cambria Math"/>
              </a:rPr>
              <a:t>𝑦</a:t>
            </a:r>
            <a:r>
              <a:rPr sz="3600" spc="457" baseline="2314" dirty="0">
                <a:latin typeface="Cambria Math"/>
                <a:cs typeface="Cambria Math"/>
              </a:rPr>
              <a:t> </a:t>
            </a:r>
            <a:r>
              <a:rPr sz="2625" spc="44" baseline="-12698" dirty="0">
                <a:latin typeface="Cambria Math"/>
                <a:cs typeface="Cambria Math"/>
              </a:rPr>
              <a:t>10</a:t>
            </a:r>
            <a:r>
              <a:rPr sz="2625" spc="660" baseline="-12698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247253" y="3804284"/>
            <a:ext cx="826769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624573" y="2400680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624573" y="3200476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609080" y="4490720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282688" y="6151270"/>
            <a:ext cx="382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2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1946148" y="5519927"/>
                <a:ext cx="1953504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()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48" y="5519927"/>
                <a:ext cx="1953504" cy="900375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sp>
        <p:nvSpPr>
          <p:cNvPr id="3" name="object 3"/>
          <p:cNvSpPr/>
          <p:nvPr/>
        </p:nvSpPr>
        <p:spPr>
          <a:xfrm>
            <a:off x="880872" y="4750308"/>
            <a:ext cx="7392924" cy="104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583" y="2593848"/>
            <a:ext cx="7411211" cy="986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436" y="1892807"/>
            <a:ext cx="297027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9283" y="1830323"/>
            <a:ext cx="2354579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872" y="1932432"/>
            <a:ext cx="2851404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0872" y="1942592"/>
            <a:ext cx="2851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1334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平方误差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3148" y="4055364"/>
            <a:ext cx="2988564" cy="640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796" y="3992879"/>
            <a:ext cx="2525267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2583" y="4094988"/>
            <a:ext cx="2869691" cy="522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2583" y="4105732"/>
            <a:ext cx="2870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  交叉熵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1815" y="2935223"/>
            <a:ext cx="824230" cy="0"/>
          </a:xfrm>
          <a:custGeom>
            <a:avLst/>
            <a:gdLst/>
            <a:ahLst/>
            <a:cxnLst/>
            <a:rect l="l" t="t" r="r" b="b"/>
            <a:pathLst>
              <a:path w="824229">
                <a:moveTo>
                  <a:pt x="0" y="0"/>
                </a:moveTo>
                <a:lnTo>
                  <a:pt x="823722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1815" y="5106923"/>
            <a:ext cx="4043679" cy="0"/>
          </a:xfrm>
          <a:custGeom>
            <a:avLst/>
            <a:gdLst/>
            <a:ahLst/>
            <a:cxnLst/>
            <a:rect l="l" t="t" r="r" b="b"/>
            <a:pathLst>
              <a:path w="4043679">
                <a:moveTo>
                  <a:pt x="0" y="0"/>
                </a:moveTo>
                <a:lnTo>
                  <a:pt x="4043172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6484" y="2961687"/>
            <a:ext cx="6635408" cy="3821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7559" y="924185"/>
            <a:ext cx="3272026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000" spc="-30" dirty="0">
                <a:latin typeface="Calibri Light"/>
                <a:cs typeface="Calibri Light"/>
              </a:rPr>
              <a:t>让</a:t>
            </a:r>
            <a:r>
              <a:rPr lang="zh-CN" altLang="en-US" sz="4000" spc="-30" dirty="0" smtClean="0">
                <a:latin typeface="Calibri Light"/>
                <a:cs typeface="Calibri Light"/>
              </a:rPr>
              <a:t>我们试一试</a:t>
            </a:r>
            <a:endParaRPr sz="4000" dirty="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8728"/>
              </p:ext>
            </p:extLst>
          </p:nvPr>
        </p:nvGraphicFramePr>
        <p:xfrm>
          <a:off x="4884928" y="327913"/>
          <a:ext cx="3846828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3414"/>
                <a:gridCol w="1923414"/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lang="zh-CN" altLang="en-US" sz="2400" b="1" spc="-1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准确率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lang="zh-CN" altLang="en-US" sz="2400" spc="-10" dirty="0" smtClean="0">
                          <a:latin typeface="Calibri"/>
                          <a:cs typeface="Calibri"/>
                        </a:rPr>
                        <a:t>平方误差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lang="zh-CN" altLang="en-US" sz="2400" spc="-15" dirty="0" smtClean="0">
                          <a:latin typeface="Calibri"/>
                          <a:cs typeface="Calibri"/>
                        </a:rPr>
                        <a:t>交叉熵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0.84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46475" y="375666"/>
            <a:ext cx="1126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54" dirty="0" smtClean="0">
                <a:latin typeface="Calibri"/>
                <a:cs typeface="Calibri"/>
              </a:rPr>
              <a:t>      测试</a:t>
            </a:r>
            <a:r>
              <a:rPr sz="2800" b="0" spc="-5" dirty="0" smtClean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16623" y="4385690"/>
            <a:ext cx="473075" cy="716280"/>
          </a:xfrm>
          <a:custGeom>
            <a:avLst/>
            <a:gdLst/>
            <a:ahLst/>
            <a:cxnLst/>
            <a:rect l="l" t="t" r="r" b="b"/>
            <a:pathLst>
              <a:path w="473075" h="716279">
                <a:moveTo>
                  <a:pt x="20574" y="522731"/>
                </a:moveTo>
                <a:lnTo>
                  <a:pt x="0" y="715898"/>
                </a:lnTo>
                <a:lnTo>
                  <a:pt x="166877" y="616330"/>
                </a:lnTo>
                <a:lnTo>
                  <a:pt x="156356" y="609599"/>
                </a:lnTo>
                <a:lnTo>
                  <a:pt x="102489" y="609599"/>
                </a:lnTo>
                <a:lnTo>
                  <a:pt x="53721" y="578357"/>
                </a:lnTo>
                <a:lnTo>
                  <a:pt x="69355" y="553940"/>
                </a:lnTo>
                <a:lnTo>
                  <a:pt x="20574" y="522731"/>
                </a:lnTo>
                <a:close/>
              </a:path>
              <a:path w="473075" h="716279">
                <a:moveTo>
                  <a:pt x="69355" y="553940"/>
                </a:moveTo>
                <a:lnTo>
                  <a:pt x="53721" y="578357"/>
                </a:lnTo>
                <a:lnTo>
                  <a:pt x="102489" y="609599"/>
                </a:lnTo>
                <a:lnTo>
                  <a:pt x="118143" y="585152"/>
                </a:lnTo>
                <a:lnTo>
                  <a:pt x="69355" y="553940"/>
                </a:lnTo>
                <a:close/>
              </a:path>
              <a:path w="473075" h="716279">
                <a:moveTo>
                  <a:pt x="118143" y="585152"/>
                </a:moveTo>
                <a:lnTo>
                  <a:pt x="102489" y="609599"/>
                </a:lnTo>
                <a:lnTo>
                  <a:pt x="156356" y="609599"/>
                </a:lnTo>
                <a:lnTo>
                  <a:pt x="118143" y="585152"/>
                </a:lnTo>
                <a:close/>
              </a:path>
              <a:path w="473075" h="716279">
                <a:moveTo>
                  <a:pt x="424052" y="0"/>
                </a:moveTo>
                <a:lnTo>
                  <a:pt x="69355" y="553940"/>
                </a:lnTo>
                <a:lnTo>
                  <a:pt x="118143" y="585152"/>
                </a:lnTo>
                <a:lnTo>
                  <a:pt x="472821" y="31241"/>
                </a:lnTo>
                <a:lnTo>
                  <a:pt x="4240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5435" y="2909316"/>
            <a:ext cx="1367027" cy="949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2764" y="2863595"/>
            <a:ext cx="1452372" cy="1124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4872" y="2948939"/>
            <a:ext cx="1248155" cy="83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04872" y="2394914"/>
            <a:ext cx="2885440" cy="13234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732914">
              <a:lnSpc>
                <a:spcPct val="100000"/>
              </a:lnSpc>
              <a:spcBef>
                <a:spcPts val="700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 dirty="0">
              <a:latin typeface="Calibri"/>
              <a:cs typeface="Calibri"/>
            </a:endParaRPr>
          </a:p>
          <a:p>
            <a:pPr marL="140970" marR="1768475" indent="152400" algn="ctr">
              <a:lnSpc>
                <a:spcPct val="100000"/>
              </a:lnSpc>
              <a:spcBef>
                <a:spcPts val="515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交叉   熵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05243" y="3957828"/>
            <a:ext cx="1330452" cy="949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97623" y="3912108"/>
            <a:ext cx="1345692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64680" y="3997452"/>
            <a:ext cx="1211579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64680" y="4012183"/>
            <a:ext cx="12115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167005" indent="-1193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  平方误差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89273" y="3767454"/>
            <a:ext cx="519430" cy="634365"/>
          </a:xfrm>
          <a:custGeom>
            <a:avLst/>
            <a:gdLst/>
            <a:ahLst/>
            <a:cxnLst/>
            <a:rect l="l" t="t" r="r" b="b"/>
            <a:pathLst>
              <a:path w="519429" h="634364">
                <a:moveTo>
                  <a:pt x="387603" y="516974"/>
                </a:moveTo>
                <a:lnTo>
                  <a:pt x="342518" y="553339"/>
                </a:lnTo>
                <a:lnTo>
                  <a:pt x="519175" y="633984"/>
                </a:lnTo>
                <a:lnTo>
                  <a:pt x="498558" y="539496"/>
                </a:lnTo>
                <a:lnTo>
                  <a:pt x="405764" y="539496"/>
                </a:lnTo>
                <a:lnTo>
                  <a:pt x="387603" y="516974"/>
                </a:lnTo>
                <a:close/>
              </a:path>
              <a:path w="519429" h="634364">
                <a:moveTo>
                  <a:pt x="432668" y="480627"/>
                </a:moveTo>
                <a:lnTo>
                  <a:pt x="387603" y="516974"/>
                </a:lnTo>
                <a:lnTo>
                  <a:pt x="405764" y="539496"/>
                </a:lnTo>
                <a:lnTo>
                  <a:pt x="450850" y="503174"/>
                </a:lnTo>
                <a:lnTo>
                  <a:pt x="432668" y="480627"/>
                </a:lnTo>
                <a:close/>
              </a:path>
              <a:path w="519429" h="634364">
                <a:moveTo>
                  <a:pt x="477774" y="444246"/>
                </a:moveTo>
                <a:lnTo>
                  <a:pt x="432668" y="480627"/>
                </a:lnTo>
                <a:lnTo>
                  <a:pt x="450850" y="503174"/>
                </a:lnTo>
                <a:lnTo>
                  <a:pt x="405764" y="539496"/>
                </a:lnTo>
                <a:lnTo>
                  <a:pt x="498558" y="539496"/>
                </a:lnTo>
                <a:lnTo>
                  <a:pt x="477774" y="444246"/>
                </a:lnTo>
                <a:close/>
              </a:path>
              <a:path w="519429" h="634364">
                <a:moveTo>
                  <a:pt x="45085" y="0"/>
                </a:moveTo>
                <a:lnTo>
                  <a:pt x="0" y="36322"/>
                </a:lnTo>
                <a:lnTo>
                  <a:pt x="387603" y="516974"/>
                </a:lnTo>
                <a:lnTo>
                  <a:pt x="432668" y="480627"/>
                </a:lnTo>
                <a:lnTo>
                  <a:pt x="45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04098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选择合适的损失函数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854751" y="2234376"/>
            <a:ext cx="5624618" cy="4195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79189" y="6127800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3784" y="6028435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81500" y="2714244"/>
            <a:ext cx="1367027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8828" y="2667000"/>
            <a:ext cx="1452372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40935" y="2753867"/>
            <a:ext cx="1248156" cy="830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2276" y="4709159"/>
            <a:ext cx="1330452" cy="949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33131" y="4663440"/>
            <a:ext cx="1345692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711" y="4748784"/>
            <a:ext cx="1211579" cy="8321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01711" y="4763770"/>
            <a:ext cx="12115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168275" indent="-1193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  平方误差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93364" y="3593591"/>
            <a:ext cx="216408" cy="214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9459" y="5321808"/>
            <a:ext cx="214884" cy="2148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510" y="3741801"/>
            <a:ext cx="528955" cy="596265"/>
          </a:xfrm>
          <a:custGeom>
            <a:avLst/>
            <a:gdLst/>
            <a:ahLst/>
            <a:cxnLst/>
            <a:rect l="l" t="t" r="r" b="b"/>
            <a:pathLst>
              <a:path w="528954" h="596264">
                <a:moveTo>
                  <a:pt x="438907" y="522820"/>
                </a:moveTo>
                <a:lnTo>
                  <a:pt x="410337" y="548005"/>
                </a:lnTo>
                <a:lnTo>
                  <a:pt x="528827" y="595884"/>
                </a:lnTo>
                <a:lnTo>
                  <a:pt x="513220" y="537082"/>
                </a:lnTo>
                <a:lnTo>
                  <a:pt x="451485" y="537082"/>
                </a:lnTo>
                <a:lnTo>
                  <a:pt x="438907" y="522820"/>
                </a:lnTo>
                <a:close/>
              </a:path>
              <a:path w="528954" h="596264">
                <a:moveTo>
                  <a:pt x="467461" y="497651"/>
                </a:moveTo>
                <a:lnTo>
                  <a:pt x="438907" y="522820"/>
                </a:lnTo>
                <a:lnTo>
                  <a:pt x="451485" y="537082"/>
                </a:lnTo>
                <a:lnTo>
                  <a:pt x="480060" y="511937"/>
                </a:lnTo>
                <a:lnTo>
                  <a:pt x="467461" y="497651"/>
                </a:lnTo>
                <a:close/>
              </a:path>
              <a:path w="528954" h="596264">
                <a:moveTo>
                  <a:pt x="496062" y="472440"/>
                </a:moveTo>
                <a:lnTo>
                  <a:pt x="467461" y="497651"/>
                </a:lnTo>
                <a:lnTo>
                  <a:pt x="480060" y="511937"/>
                </a:lnTo>
                <a:lnTo>
                  <a:pt x="451485" y="537082"/>
                </a:lnTo>
                <a:lnTo>
                  <a:pt x="513220" y="537082"/>
                </a:lnTo>
                <a:lnTo>
                  <a:pt x="496062" y="472440"/>
                </a:lnTo>
                <a:close/>
              </a:path>
              <a:path w="528954" h="596264">
                <a:moveTo>
                  <a:pt x="28575" y="0"/>
                </a:moveTo>
                <a:lnTo>
                  <a:pt x="0" y="25146"/>
                </a:lnTo>
                <a:lnTo>
                  <a:pt x="438907" y="522820"/>
                </a:lnTo>
                <a:lnTo>
                  <a:pt x="467461" y="497651"/>
                </a:lnTo>
                <a:lnTo>
                  <a:pt x="285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4438" y="5339969"/>
            <a:ext cx="179070" cy="108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3663" y="1818843"/>
            <a:ext cx="5075555" cy="2866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621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Calibri"/>
                <a:cs typeface="Calibri"/>
              </a:rPr>
              <a:t>当使用</a:t>
            </a:r>
            <a:r>
              <a:rPr sz="2800" spc="-10" dirty="0" err="1" smtClean="0">
                <a:latin typeface="Times New Roman" pitchFamily="18" charset="0"/>
                <a:cs typeface="Times New Roman" pitchFamily="18" charset="0"/>
              </a:rPr>
              <a:t>softmax</a:t>
            </a:r>
            <a:r>
              <a:rPr sz="2800" spc="-10" dirty="0" smtClean="0">
                <a:latin typeface="Calibri"/>
                <a:cs typeface="Calibri"/>
              </a:rPr>
              <a:t> </a:t>
            </a:r>
            <a:r>
              <a:rPr lang="zh-CN" altLang="en-US" sz="2800" spc="-10" dirty="0" smtClean="0">
                <a:latin typeface="Calibri"/>
                <a:cs typeface="Calibri"/>
              </a:rPr>
              <a:t>作为输出层</a:t>
            </a:r>
            <a:r>
              <a:rPr lang="zh-CN" altLang="en-US" sz="2800" spc="-60" dirty="0">
                <a:latin typeface="Calibri"/>
                <a:cs typeface="Calibri"/>
              </a:rPr>
              <a:t>，</a:t>
            </a:r>
            <a:r>
              <a:rPr sz="2800" spc="-60" dirty="0" smtClean="0">
                <a:latin typeface="Calibri"/>
                <a:cs typeface="Calibri"/>
              </a:rPr>
              <a:t>  </a:t>
            </a:r>
            <a:endParaRPr lang="en-US" sz="2800" spc="-5" dirty="0">
              <a:latin typeface="Calibri"/>
              <a:cs typeface="Calibri"/>
            </a:endParaRPr>
          </a:p>
          <a:p>
            <a:pPr marL="12700" marR="19621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latin typeface="Calibri"/>
                <a:cs typeface="Calibri"/>
              </a:rPr>
              <a:t>选择交叉熵</a:t>
            </a:r>
            <a:endParaRPr sz="2800" dirty="0">
              <a:latin typeface="Calibri"/>
              <a:cs typeface="Calibri"/>
            </a:endParaRPr>
          </a:p>
          <a:p>
            <a:pPr marL="3968750" marR="131445" indent="152400" algn="ctr">
              <a:lnSpc>
                <a:spcPct val="100000"/>
              </a:lnSpc>
              <a:spcBef>
                <a:spcPts val="750"/>
              </a:spcBef>
            </a:pPr>
            <a:r>
              <a:rPr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交叉熵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1376680" marR="3130550" indent="-35560">
              <a:lnSpc>
                <a:spcPct val="100000"/>
              </a:lnSpc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al  </a:t>
            </a:r>
            <a:r>
              <a:rPr sz="2400" spc="-10" dirty="0">
                <a:latin typeface="Calibri"/>
                <a:cs typeface="Calibri"/>
              </a:rPr>
              <a:t>Loss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2904" y="5801664"/>
            <a:ext cx="2101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12"/>
              </a:rPr>
              <a:t>http://jmlr.org/procee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dings/papers/v9/gloro  t10a/glorot10a.pdf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32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</a:t>
            </a: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测试</a:t>
            </a: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数据</a:t>
            </a: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296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在训练数据上的效果好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38100" lvl="0">
              <a:spcBef>
                <a:spcPts val="675"/>
              </a:spcBef>
            </a:pPr>
            <a:endParaRPr lang="zh-CN" altLang="en-US" sz="28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小批量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新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的激活函数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自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适应的学习速率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动量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6784" y="6196584"/>
            <a:ext cx="8772144" cy="441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15611" y="6187440"/>
            <a:ext cx="4433570" cy="466725"/>
          </a:xfrm>
          <a:custGeom>
            <a:avLst/>
            <a:gdLst/>
            <a:ahLst/>
            <a:cxnLst/>
            <a:rect l="l" t="t" r="r" b="b"/>
            <a:pathLst>
              <a:path w="4433570" h="466725">
                <a:moveTo>
                  <a:pt x="0" y="466344"/>
                </a:moveTo>
                <a:lnTo>
                  <a:pt x="4433316" y="466344"/>
                </a:lnTo>
                <a:lnTo>
                  <a:pt x="4433316" y="0"/>
                </a:lnTo>
                <a:lnTo>
                  <a:pt x="0" y="0"/>
                </a:lnTo>
                <a:lnTo>
                  <a:pt x="0" y="466344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3"/>
          <p:cNvSpPr txBox="1"/>
          <p:nvPr/>
        </p:nvSpPr>
        <p:spPr>
          <a:xfrm>
            <a:off x="1099375" y="2590800"/>
            <a:ext cx="3789045" cy="45910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220"/>
              </a:spcBef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38" name="object 26"/>
          <p:cNvSpPr txBox="1"/>
          <p:nvPr/>
        </p:nvSpPr>
        <p:spPr>
          <a:xfrm>
            <a:off x="1117193" y="1750060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lvl="0">
              <a:spcBef>
                <a:spcPts val="675"/>
              </a:spcBef>
            </a:pPr>
            <a:r>
              <a:rPr lang="zh-CN" altLang="en-US" sz="2800" spc="-10" dirty="0">
                <a:solidFill>
                  <a:srgbClr val="FFFFFF"/>
                </a:solidFill>
                <a:cs typeface="Calibri"/>
              </a:rPr>
              <a:t>选择合适的损失函数</a:t>
            </a:r>
            <a:endParaRPr lang="zh-CN" altLang="en-US" sz="28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01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Min</a:t>
            </a:r>
            <a:r>
              <a:rPr sz="4400" b="0" spc="-5" dirty="0">
                <a:latin typeface="Calibri Light"/>
                <a:cs typeface="Calibri Light"/>
              </a:rPr>
              <a:t>i-</a:t>
            </a:r>
            <a:r>
              <a:rPr sz="4400" b="0" dirty="0">
                <a:latin typeface="Calibri Light"/>
                <a:cs typeface="Calibri Light"/>
              </a:rPr>
              <a:t>b</a:t>
            </a:r>
            <a:r>
              <a:rPr sz="4400" b="0" spc="-50" dirty="0">
                <a:latin typeface="Calibri Light"/>
                <a:cs typeface="Calibri Light"/>
              </a:rPr>
              <a:t>a</a:t>
            </a:r>
            <a:r>
              <a:rPr sz="4400" b="0" spc="-45" dirty="0">
                <a:latin typeface="Calibri Light"/>
                <a:cs typeface="Calibri Light"/>
              </a:rPr>
              <a:t>t</a:t>
            </a:r>
            <a:r>
              <a:rPr sz="4400" b="0" spc="-5" dirty="0">
                <a:latin typeface="Calibri Light"/>
                <a:cs typeface="Calibri Light"/>
              </a:rPr>
              <a:t>ch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6067" y="1778507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6067" y="1778507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1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8923" y="1781555"/>
            <a:ext cx="966215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58923" y="1781555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8404" y="332765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8394" y="205740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8950" y="205282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6244" y="1778507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6244" y="1778507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1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3984" y="1778507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3984" y="177850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69638" y="1922729"/>
            <a:ext cx="320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8546" y="134874"/>
                </a:lnTo>
                <a:lnTo>
                  <a:pt x="603504" y="89916"/>
                </a:lnTo>
                <a:lnTo>
                  <a:pt x="558546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3885" h="180339">
                <a:moveTo>
                  <a:pt x="558546" y="134874"/>
                </a:moveTo>
                <a:lnTo>
                  <a:pt x="513588" y="134874"/>
                </a:lnTo>
                <a:lnTo>
                  <a:pt x="513588" y="179832"/>
                </a:lnTo>
                <a:lnTo>
                  <a:pt x="558546" y="134874"/>
                </a:lnTo>
                <a:close/>
              </a:path>
              <a:path w="603885" h="180339">
                <a:moveTo>
                  <a:pt x="513588" y="0"/>
                </a:moveTo>
                <a:lnTo>
                  <a:pt x="513588" y="44958"/>
                </a:lnTo>
                <a:lnTo>
                  <a:pt x="558546" y="44958"/>
                </a:lnTo>
                <a:lnTo>
                  <a:pt x="513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3588" y="44958"/>
                </a:lnTo>
                <a:lnTo>
                  <a:pt x="513588" y="0"/>
                </a:lnTo>
                <a:lnTo>
                  <a:pt x="603504" y="89916"/>
                </a:lnTo>
                <a:lnTo>
                  <a:pt x="513588" y="179832"/>
                </a:lnTo>
                <a:lnTo>
                  <a:pt x="513588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63034" y="2125217"/>
            <a:ext cx="24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9116" y="2586227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116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04797" y="2613482"/>
            <a:ext cx="349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61972" y="2580132"/>
            <a:ext cx="966215" cy="684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61972" y="2580132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28394" y="28651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8950" y="286054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9291" y="2586227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9291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72560" y="2613482"/>
            <a:ext cx="355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47032" y="2586227"/>
            <a:ext cx="271272" cy="672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7032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84496" y="2608579"/>
            <a:ext cx="454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3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8" y="0"/>
                </a:moveTo>
                <a:lnTo>
                  <a:pt x="0" y="90678"/>
                </a:lnTo>
                <a:lnTo>
                  <a:pt x="90678" y="181356"/>
                </a:lnTo>
                <a:lnTo>
                  <a:pt x="90678" y="136017"/>
                </a:lnTo>
                <a:lnTo>
                  <a:pt x="556641" y="136017"/>
                </a:lnTo>
                <a:lnTo>
                  <a:pt x="601980" y="90678"/>
                </a:lnTo>
                <a:lnTo>
                  <a:pt x="556641" y="45338"/>
                </a:lnTo>
                <a:lnTo>
                  <a:pt x="90678" y="45338"/>
                </a:lnTo>
                <a:lnTo>
                  <a:pt x="90678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2" y="136017"/>
                </a:lnTo>
                <a:lnTo>
                  <a:pt x="511302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2" y="0"/>
                </a:moveTo>
                <a:lnTo>
                  <a:pt x="511302" y="45338"/>
                </a:lnTo>
                <a:lnTo>
                  <a:pt x="556641" y="45338"/>
                </a:lnTo>
                <a:lnTo>
                  <a:pt x="511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8" y="0"/>
                </a:lnTo>
                <a:lnTo>
                  <a:pt x="90678" y="45338"/>
                </a:lnTo>
                <a:lnTo>
                  <a:pt x="511302" y="45338"/>
                </a:lnTo>
                <a:lnTo>
                  <a:pt x="511302" y="0"/>
                </a:lnTo>
                <a:lnTo>
                  <a:pt x="601980" y="90678"/>
                </a:lnTo>
                <a:lnTo>
                  <a:pt x="511302" y="181356"/>
                </a:lnTo>
                <a:lnTo>
                  <a:pt x="511302" y="136017"/>
                </a:lnTo>
                <a:lnTo>
                  <a:pt x="90678" y="136017"/>
                </a:lnTo>
                <a:lnTo>
                  <a:pt x="90678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62400" y="2969133"/>
            <a:ext cx="377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97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3439" y="1961388"/>
            <a:ext cx="359664" cy="359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4389" y="194233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266" y="4331208"/>
            <a:ext cx="318689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3241" y="43121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4483" y="2718816"/>
            <a:ext cx="359664" cy="359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5433" y="2699766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204" y="5321808"/>
            <a:ext cx="355223" cy="3596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9713" y="53027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4"/>
                </a:moveTo>
                <a:lnTo>
                  <a:pt x="397764" y="397764"/>
                </a:lnTo>
                <a:lnTo>
                  <a:pt x="3977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0827" y="4218432"/>
            <a:ext cx="272796" cy="6720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90827" y="4218432"/>
            <a:ext cx="29845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45207" y="4221479"/>
            <a:ext cx="966216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045207" y="422147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63419" y="591291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14677" y="44973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4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4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13710" y="44927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62528" y="4218432"/>
            <a:ext cx="271272" cy="6720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62528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506089" y="4246245"/>
            <a:ext cx="25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30267" y="4218432"/>
            <a:ext cx="271272" cy="6720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30267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55540" y="4363592"/>
            <a:ext cx="32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948938" y="4565650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09116" y="5170932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09116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305178" y="5199379"/>
            <a:ext cx="35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061972" y="5166359"/>
            <a:ext cx="966215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061972" y="516635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628394" y="545134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28950" y="54452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79291" y="5170932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79291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3472941" y="5199379"/>
            <a:ext cx="35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448555" y="5170932"/>
            <a:ext cx="271272" cy="6720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48555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485132" y="5194172"/>
            <a:ext cx="447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690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80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80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963034" y="5554776"/>
            <a:ext cx="36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59070" y="917905"/>
            <a:ext cx="30600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lang="zh-CN" altLang="en-US" sz="2400" dirty="0" smtClean="0">
                <a:latin typeface="Calibri"/>
                <a:cs typeface="Calibri"/>
              </a:rPr>
              <a:t>随机初始化参数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18033" y="2016053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09194" y="4487600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49986" y="1636014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9986" y="413232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4"/>
                </a:moveTo>
                <a:lnTo>
                  <a:pt x="4279392" y="2310384"/>
                </a:lnTo>
                <a:lnTo>
                  <a:pt x="4279392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293486" y="1695323"/>
            <a:ext cx="3602354" cy="26612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14984" indent="-514984">
              <a:lnSpc>
                <a:spcPct val="100000"/>
              </a:lnSpc>
              <a:spcBef>
                <a:spcPts val="710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 dirty="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/>
                <a:cs typeface="Cambria Math"/>
              </a:rPr>
              <a:t>𝐿′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28571" dirty="0">
                <a:latin typeface="Cambria Math"/>
                <a:cs typeface="Cambria Math"/>
              </a:rPr>
              <a:t>31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</a:p>
          <a:p>
            <a:pPr marL="525145">
              <a:lnSpc>
                <a:spcPct val="100000"/>
              </a:lnSpc>
              <a:spcBef>
                <a:spcPts val="365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更新一次参数</a:t>
            </a:r>
            <a:endParaRPr sz="2400" dirty="0">
              <a:latin typeface="Calibri"/>
              <a:cs typeface="Calibri"/>
            </a:endParaRPr>
          </a:p>
          <a:p>
            <a:pPr marL="528955" indent="-514984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528955" algn="l"/>
                <a:tab pos="52959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 dirty="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Cambria Math"/>
                <a:cs typeface="Cambria Math"/>
              </a:rPr>
              <a:t>𝐿′′ = </a:t>
            </a:r>
            <a:r>
              <a:rPr sz="2400" spc="50" dirty="0">
                <a:latin typeface="Cambria Math"/>
                <a:cs typeface="Cambria Math"/>
              </a:rPr>
              <a:t>𝑙</a:t>
            </a:r>
            <a:r>
              <a:rPr sz="2625" spc="75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16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</a:p>
          <a:p>
            <a:pPr marL="525145">
              <a:lnSpc>
                <a:spcPct val="100000"/>
              </a:lnSpc>
              <a:spcBef>
                <a:spcPts val="55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更新一次参数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21172" y="4748910"/>
            <a:ext cx="31451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5080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lang="zh-CN" altLang="en-US" sz="2400" spc="-10" dirty="0" smtClean="0">
                <a:latin typeface="Calibri"/>
                <a:cs typeface="Calibri"/>
              </a:rPr>
              <a:t>直到所有的小批量都被选中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711188" y="4524502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789676" y="5556503"/>
            <a:ext cx="2328672" cy="5654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60947" y="5504688"/>
            <a:ext cx="1787652" cy="7589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49111" y="5596128"/>
            <a:ext cx="2209799" cy="448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849111" y="5606288"/>
            <a:ext cx="220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659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202173" y="1797557"/>
            <a:ext cx="3820795" cy="3728085"/>
          </a:xfrm>
          <a:custGeom>
            <a:avLst/>
            <a:gdLst/>
            <a:ahLst/>
            <a:cxnLst/>
            <a:rect l="l" t="t" r="r" b="b"/>
            <a:pathLst>
              <a:path w="3820795" h="3728085">
                <a:moveTo>
                  <a:pt x="0" y="3727704"/>
                </a:moveTo>
                <a:lnTo>
                  <a:pt x="3820668" y="3727704"/>
                </a:lnTo>
                <a:lnTo>
                  <a:pt x="3820668" y="0"/>
                </a:lnTo>
                <a:lnTo>
                  <a:pt x="0" y="0"/>
                </a:lnTo>
                <a:lnTo>
                  <a:pt x="0" y="372770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77028" y="6102094"/>
            <a:ext cx="3555491" cy="6355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19115" y="6085332"/>
            <a:ext cx="3668267" cy="7589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36464" y="6141720"/>
            <a:ext cx="3436620" cy="5181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236464" y="6186932"/>
            <a:ext cx="3436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solidFill>
                  <a:srgbClr val="FFFFFF"/>
                </a:solidFill>
                <a:latin typeface="Calibri"/>
                <a:cs typeface="Calibri"/>
              </a:rPr>
              <a:t>          重复上述过程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352800" y="117347"/>
            <a:ext cx="5678424" cy="6400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230879" y="54864"/>
            <a:ext cx="5803392" cy="8656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2235" y="156971"/>
            <a:ext cx="5559552" cy="5227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3491610" y="166878"/>
            <a:ext cx="528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我们并没有真正讲损失降到最低</a:t>
            </a:r>
            <a:r>
              <a:rPr sz="2800" b="0" spc="-5" dirty="0" smtClean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Min</a:t>
            </a:r>
            <a:r>
              <a:rPr spc="-5" dirty="0"/>
              <a:t>i-</a:t>
            </a:r>
            <a:r>
              <a:rPr dirty="0"/>
              <a:t>b</a:t>
            </a:r>
            <a:r>
              <a:rPr spc="-50" dirty="0"/>
              <a:t>a</a:t>
            </a:r>
            <a:r>
              <a:rPr spc="-45" dirty="0"/>
              <a:t>t</a:t>
            </a:r>
            <a:r>
              <a:rPr spc="-5" dirty="0"/>
              <a:t>ch</a:t>
            </a:r>
          </a:p>
        </p:txBody>
      </p:sp>
      <p:sp>
        <p:nvSpPr>
          <p:cNvPr id="3" name="object 3"/>
          <p:cNvSpPr/>
          <p:nvPr/>
        </p:nvSpPr>
        <p:spPr>
          <a:xfrm>
            <a:off x="220979" y="1507236"/>
            <a:ext cx="8772144" cy="44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1016" y="2613660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1016" y="2613660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23872" y="2616707"/>
            <a:ext cx="966215" cy="682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23872" y="2616707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3352" y="416369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93341" y="289407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93898" y="28879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1191" y="2613660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41191" y="2613660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08932" y="2613660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08932" y="261366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34585" y="2758897"/>
            <a:ext cx="320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625" spc="60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50564" y="2906267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8164" y="136017"/>
                </a:lnTo>
                <a:lnTo>
                  <a:pt x="603503" y="90678"/>
                </a:lnTo>
                <a:lnTo>
                  <a:pt x="558164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7"/>
                </a:moveTo>
                <a:lnTo>
                  <a:pt x="512825" y="136017"/>
                </a:lnTo>
                <a:lnTo>
                  <a:pt x="512825" y="181356"/>
                </a:lnTo>
                <a:lnTo>
                  <a:pt x="558164" y="136017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9"/>
                </a:lnTo>
                <a:lnTo>
                  <a:pt x="558164" y="45339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50564" y="2906267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2825" y="45339"/>
                </a:lnTo>
                <a:lnTo>
                  <a:pt x="512825" y="0"/>
                </a:lnTo>
                <a:lnTo>
                  <a:pt x="603503" y="90678"/>
                </a:lnTo>
                <a:lnTo>
                  <a:pt x="512825" y="181356"/>
                </a:lnTo>
                <a:lnTo>
                  <a:pt x="512825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28236" y="2961259"/>
            <a:ext cx="24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74063" y="3422903"/>
            <a:ext cx="271272" cy="670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4063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69796" y="3450082"/>
            <a:ext cx="349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26920" y="3416808"/>
            <a:ext cx="966216" cy="682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026920" y="341680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93341" y="370179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93898" y="36972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44240" y="3422903"/>
            <a:ext cx="271272" cy="6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44240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437509" y="3450082"/>
            <a:ext cx="35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11979" y="3422903"/>
            <a:ext cx="271272" cy="670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11979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49826" y="3444620"/>
            <a:ext cx="453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49040" y="3688079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0" y="136017"/>
                </a:lnTo>
                <a:lnTo>
                  <a:pt x="601980" y="90678"/>
                </a:lnTo>
                <a:lnTo>
                  <a:pt x="556640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0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9"/>
                </a:lnTo>
                <a:lnTo>
                  <a:pt x="556640" y="45339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49040" y="3688079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1301" y="45339"/>
                </a:lnTo>
                <a:lnTo>
                  <a:pt x="511301" y="0"/>
                </a:lnTo>
                <a:lnTo>
                  <a:pt x="601980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927602" y="3804869"/>
            <a:ext cx="377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8388" y="2798064"/>
            <a:ext cx="359663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337" y="2779014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3" y="397763"/>
                </a:lnTo>
                <a:lnTo>
                  <a:pt x="397763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9431" y="3553967"/>
            <a:ext cx="359663" cy="3611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0381" y="3534917"/>
            <a:ext cx="398145" cy="399415"/>
          </a:xfrm>
          <a:custGeom>
            <a:avLst/>
            <a:gdLst/>
            <a:ahLst/>
            <a:cxnLst/>
            <a:rect l="l" t="t" r="r" b="b"/>
            <a:pathLst>
              <a:path w="398144" h="399414">
                <a:moveTo>
                  <a:pt x="0" y="399288"/>
                </a:moveTo>
                <a:lnTo>
                  <a:pt x="397763" y="399288"/>
                </a:lnTo>
                <a:lnTo>
                  <a:pt x="397763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0588" y="2952932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4933" y="247116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129148" y="2407539"/>
            <a:ext cx="3602354" cy="2716769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514984" indent="-514984">
              <a:lnSpc>
                <a:spcPct val="100000"/>
              </a:lnSpc>
              <a:spcBef>
                <a:spcPts val="705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 dirty="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/>
                <a:cs typeface="Cambria Math"/>
              </a:rPr>
              <a:t>𝐿′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28571" dirty="0">
                <a:latin typeface="Cambria Math"/>
                <a:cs typeface="Cambria Math"/>
              </a:rPr>
              <a:t>31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7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</a:p>
          <a:p>
            <a:pPr marL="525145">
              <a:lnSpc>
                <a:spcPct val="100000"/>
              </a:lnSpc>
              <a:spcBef>
                <a:spcPts val="365"/>
              </a:spcBef>
            </a:pPr>
            <a:r>
              <a:rPr lang="zh-CN" altLang="en-US" sz="2400" spc="-10" dirty="0">
                <a:cs typeface="Calibri"/>
              </a:rPr>
              <a:t>更新一次参数</a:t>
            </a:r>
            <a:endParaRPr lang="zh-CN" altLang="en-US" sz="2400" dirty="0">
              <a:cs typeface="Calibri"/>
            </a:endParaRPr>
          </a:p>
          <a:p>
            <a:pPr marL="528955" indent="-515620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528955" algn="l"/>
                <a:tab pos="529590" algn="l"/>
              </a:tabLst>
            </a:pPr>
            <a:r>
              <a:rPr sz="2400" dirty="0" smtClean="0">
                <a:latin typeface="Calibri"/>
                <a:cs typeface="Calibri"/>
              </a:rPr>
              <a:t>Pick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 dirty="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05"/>
              </a:spcBef>
            </a:pPr>
            <a:r>
              <a:rPr sz="2400" dirty="0">
                <a:latin typeface="Cambria Math"/>
                <a:cs typeface="Cambria Math"/>
              </a:rPr>
              <a:t>𝐿′′ = </a:t>
            </a:r>
            <a:r>
              <a:rPr sz="2400" spc="50" dirty="0">
                <a:latin typeface="Cambria Math"/>
                <a:cs typeface="Cambria Math"/>
              </a:rPr>
              <a:t>𝑙</a:t>
            </a:r>
            <a:r>
              <a:rPr sz="2625" spc="75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16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9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</a:p>
          <a:p>
            <a:pPr marL="525145">
              <a:lnSpc>
                <a:spcPct val="100000"/>
              </a:lnSpc>
              <a:spcBef>
                <a:spcPts val="365"/>
              </a:spcBef>
            </a:pPr>
            <a:r>
              <a:rPr lang="zh-CN" altLang="en-US" sz="2400" spc="-10" dirty="0">
                <a:cs typeface="Calibri"/>
              </a:rPr>
              <a:t>更新一次参数</a:t>
            </a:r>
            <a:endParaRPr lang="zh-CN" altLang="en-US" sz="2400" dirty="0"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56961" y="5460593"/>
            <a:ext cx="31451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5080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lang="zh-CN" altLang="en-US" sz="2400" spc="-10" dirty="0">
                <a:cs typeface="Calibri"/>
              </a:rPr>
              <a:t>直到所有的小批量都被选中</a:t>
            </a:r>
            <a:endParaRPr lang="zh-CN" altLang="en-US" sz="2400" dirty="0"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46850" y="5236209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01867" y="6184390"/>
            <a:ext cx="2327147" cy="563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71615" y="6132576"/>
            <a:ext cx="1787651" cy="7254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1303" y="6224015"/>
            <a:ext cx="2208276" cy="4465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861303" y="6233261"/>
            <a:ext cx="2208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epoch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037582" y="2509266"/>
            <a:ext cx="3820795" cy="3728085"/>
          </a:xfrm>
          <a:custGeom>
            <a:avLst/>
            <a:gdLst/>
            <a:ahLst/>
            <a:cxnLst/>
            <a:rect l="l" t="t" r="r" b="b"/>
            <a:pathLst>
              <a:path w="3820795" h="3728085">
                <a:moveTo>
                  <a:pt x="0" y="3727704"/>
                </a:moveTo>
                <a:lnTo>
                  <a:pt x="3820667" y="3727704"/>
                </a:lnTo>
                <a:lnTo>
                  <a:pt x="3820667" y="0"/>
                </a:lnTo>
                <a:lnTo>
                  <a:pt x="0" y="0"/>
                </a:lnTo>
                <a:lnTo>
                  <a:pt x="0" y="372770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07052" y="1851660"/>
            <a:ext cx="2226310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6309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72883" y="185166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>
                <a:moveTo>
                  <a:pt x="0" y="0"/>
                </a:moveTo>
                <a:lnTo>
                  <a:pt x="1784604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42132" y="1822323"/>
            <a:ext cx="2358390" cy="680720"/>
          </a:xfrm>
          <a:custGeom>
            <a:avLst/>
            <a:gdLst/>
            <a:ahLst/>
            <a:cxnLst/>
            <a:rect l="l" t="t" r="r" b="b"/>
            <a:pathLst>
              <a:path w="2358390" h="680719">
                <a:moveTo>
                  <a:pt x="193928" y="458850"/>
                </a:moveTo>
                <a:lnTo>
                  <a:pt x="0" y="625221"/>
                </a:lnTo>
                <a:lnTo>
                  <a:pt x="249554" y="680592"/>
                </a:lnTo>
                <a:lnTo>
                  <a:pt x="233338" y="615950"/>
                </a:lnTo>
                <a:lnTo>
                  <a:pt x="194055" y="615950"/>
                </a:lnTo>
                <a:lnTo>
                  <a:pt x="175513" y="542036"/>
                </a:lnTo>
                <a:lnTo>
                  <a:pt x="212474" y="532778"/>
                </a:lnTo>
                <a:lnTo>
                  <a:pt x="193928" y="458850"/>
                </a:lnTo>
                <a:close/>
              </a:path>
              <a:path w="2358390" h="680719">
                <a:moveTo>
                  <a:pt x="212474" y="532778"/>
                </a:moveTo>
                <a:lnTo>
                  <a:pt x="175513" y="542036"/>
                </a:lnTo>
                <a:lnTo>
                  <a:pt x="194055" y="615950"/>
                </a:lnTo>
                <a:lnTo>
                  <a:pt x="231016" y="606692"/>
                </a:lnTo>
                <a:lnTo>
                  <a:pt x="212474" y="532778"/>
                </a:lnTo>
                <a:close/>
              </a:path>
              <a:path w="2358390" h="680719">
                <a:moveTo>
                  <a:pt x="231016" y="606692"/>
                </a:moveTo>
                <a:lnTo>
                  <a:pt x="194055" y="615950"/>
                </a:lnTo>
                <a:lnTo>
                  <a:pt x="233338" y="615950"/>
                </a:lnTo>
                <a:lnTo>
                  <a:pt x="231016" y="606692"/>
                </a:lnTo>
                <a:close/>
              </a:path>
              <a:path w="2358390" h="680719">
                <a:moveTo>
                  <a:pt x="2339593" y="0"/>
                </a:moveTo>
                <a:lnTo>
                  <a:pt x="212474" y="532778"/>
                </a:lnTo>
                <a:lnTo>
                  <a:pt x="231016" y="606692"/>
                </a:lnTo>
                <a:lnTo>
                  <a:pt x="2358135" y="73913"/>
                </a:lnTo>
                <a:lnTo>
                  <a:pt x="23395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33616" y="1850135"/>
            <a:ext cx="1222375" cy="685165"/>
          </a:xfrm>
          <a:custGeom>
            <a:avLst/>
            <a:gdLst/>
            <a:ahLst/>
            <a:cxnLst/>
            <a:rect l="l" t="t" r="r" b="b"/>
            <a:pathLst>
              <a:path w="1222375" h="685164">
                <a:moveTo>
                  <a:pt x="146684" y="475488"/>
                </a:moveTo>
                <a:lnTo>
                  <a:pt x="0" y="684784"/>
                </a:lnTo>
                <a:lnTo>
                  <a:pt x="255397" y="676655"/>
                </a:lnTo>
                <a:lnTo>
                  <a:pt x="228973" y="627761"/>
                </a:lnTo>
                <a:lnTo>
                  <a:pt x="185674" y="627761"/>
                </a:lnTo>
                <a:lnTo>
                  <a:pt x="149478" y="560704"/>
                </a:lnTo>
                <a:lnTo>
                  <a:pt x="182951" y="542598"/>
                </a:lnTo>
                <a:lnTo>
                  <a:pt x="146684" y="475488"/>
                </a:lnTo>
                <a:close/>
              </a:path>
              <a:path w="1222375" h="685164">
                <a:moveTo>
                  <a:pt x="182951" y="542598"/>
                </a:moveTo>
                <a:lnTo>
                  <a:pt x="149478" y="560704"/>
                </a:lnTo>
                <a:lnTo>
                  <a:pt x="185674" y="627761"/>
                </a:lnTo>
                <a:lnTo>
                  <a:pt x="219180" y="609638"/>
                </a:lnTo>
                <a:lnTo>
                  <a:pt x="182951" y="542598"/>
                </a:lnTo>
                <a:close/>
              </a:path>
              <a:path w="1222375" h="685164">
                <a:moveTo>
                  <a:pt x="219180" y="609638"/>
                </a:moveTo>
                <a:lnTo>
                  <a:pt x="185674" y="627761"/>
                </a:lnTo>
                <a:lnTo>
                  <a:pt x="228973" y="627761"/>
                </a:lnTo>
                <a:lnTo>
                  <a:pt x="219180" y="609638"/>
                </a:lnTo>
                <a:close/>
              </a:path>
              <a:path w="1222375" h="685164">
                <a:moveTo>
                  <a:pt x="1186052" y="0"/>
                </a:moveTo>
                <a:lnTo>
                  <a:pt x="182951" y="542598"/>
                </a:lnTo>
                <a:lnTo>
                  <a:pt x="219180" y="609638"/>
                </a:lnTo>
                <a:lnTo>
                  <a:pt x="1222375" y="67055"/>
                </a:lnTo>
                <a:lnTo>
                  <a:pt x="118605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31647" y="4813172"/>
            <a:ext cx="423100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 smtClean="0">
                <a:solidFill>
                  <a:srgbClr val="FF0000"/>
                </a:solidFill>
                <a:latin typeface="Calibri"/>
                <a:cs typeface="Calibri"/>
              </a:rPr>
              <a:t>100</a:t>
            </a:r>
            <a:r>
              <a:rPr lang="zh-CN" altLang="en-US" sz="2800" spc="-5" dirty="0" smtClean="0">
                <a:solidFill>
                  <a:srgbClr val="FF0000"/>
                </a:solidFill>
                <a:latin typeface="Calibri"/>
                <a:cs typeface="Calibri"/>
              </a:rPr>
              <a:t>个数据在</a:t>
            </a:r>
            <a:r>
              <a:rPr sz="2800" spc="25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 smtClean="0">
                <a:solidFill>
                  <a:srgbClr val="FF0000"/>
                </a:solidFill>
                <a:latin typeface="Calibri"/>
                <a:cs typeface="Calibri"/>
              </a:rPr>
              <a:t>mini-batch</a:t>
            </a:r>
            <a:r>
              <a:rPr lang="en-US" sz="2800" spc="-15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zh-CN" altLang="en-US" sz="2800" spc="-15" dirty="0" smtClean="0">
                <a:solidFill>
                  <a:srgbClr val="FF0000"/>
                </a:solidFill>
                <a:latin typeface="Calibri"/>
                <a:cs typeface="Calibri"/>
              </a:rPr>
              <a:t>中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71750" y="5839155"/>
            <a:ext cx="2360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 smtClean="0">
                <a:latin typeface="Calibri"/>
                <a:cs typeface="Calibri"/>
              </a:rPr>
              <a:t>       重复</a:t>
            </a:r>
            <a:r>
              <a:rPr lang="en-US" altLang="zh-CN" sz="2800" dirty="0" smtClean="0">
                <a:latin typeface="Calibri"/>
                <a:cs typeface="Calibri"/>
              </a:rPr>
              <a:t>20</a:t>
            </a:r>
            <a:r>
              <a:rPr lang="zh-CN" altLang="en-US" sz="2800" dirty="0" smtClean="0">
                <a:latin typeface="Calibri"/>
                <a:cs typeface="Calibri"/>
              </a:rPr>
              <a:t>次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Min</a:t>
            </a:r>
            <a:r>
              <a:rPr spc="-5" dirty="0"/>
              <a:t>i-</a:t>
            </a:r>
            <a:r>
              <a:rPr dirty="0"/>
              <a:t>b</a:t>
            </a:r>
            <a:r>
              <a:rPr spc="-50" dirty="0"/>
              <a:t>a</a:t>
            </a:r>
            <a:r>
              <a:rPr spc="-45" dirty="0"/>
              <a:t>t</a:t>
            </a:r>
            <a:r>
              <a:rPr spc="-5" dirty="0"/>
              <a:t>ch</a:t>
            </a:r>
          </a:p>
        </p:txBody>
      </p:sp>
      <p:sp>
        <p:nvSpPr>
          <p:cNvPr id="3" name="object 3"/>
          <p:cNvSpPr/>
          <p:nvPr/>
        </p:nvSpPr>
        <p:spPr>
          <a:xfrm>
            <a:off x="4742688" y="2449067"/>
            <a:ext cx="4038600" cy="3056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5492" y="1876805"/>
            <a:ext cx="3830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Original Gradient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Descent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9590" y="1876805"/>
            <a:ext cx="2437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8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79008" y="3310128"/>
            <a:ext cx="16276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2515" y="3262884"/>
            <a:ext cx="1882139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8444" y="3349752"/>
            <a:ext cx="15087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38444" y="3362909"/>
            <a:ext cx="15087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不稳定</a:t>
            </a:r>
            <a:r>
              <a:rPr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!!!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00" y="2458211"/>
            <a:ext cx="4029455" cy="3095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9888" y="5923788"/>
            <a:ext cx="6705600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3723" y="5878067"/>
            <a:ext cx="4756404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9324" y="5963411"/>
            <a:ext cx="6586728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49324" y="5978448"/>
            <a:ext cx="6586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697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              颜色代表全部损失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1584" y="2193035"/>
            <a:ext cx="4558251" cy="1690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58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框架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6776" cy="1091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6933" y="2250135"/>
            <a:ext cx="106045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一系列</a:t>
            </a:r>
            <a:endParaRPr lang="en-US" altLang="zh-CN" sz="2400" dirty="0" smtClean="0">
              <a:latin typeface="Calibri"/>
              <a:cs typeface="Calibri"/>
            </a:endParaRPr>
          </a:p>
          <a:p>
            <a:pPr marL="6096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函数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8178" y="2651551"/>
            <a:ext cx="98615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 </a:t>
            </a:r>
            <a:r>
              <a:rPr sz="2550" dirty="0">
                <a:latin typeface="Times New Roman"/>
                <a:cs typeface="Times New Roman"/>
              </a:rPr>
              <a:t>, </a:t>
            </a: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54" baseline="-2407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MT Extra"/>
                <a:cs typeface="MT Extra"/>
              </a:rPr>
              <a:t></a:t>
            </a:r>
            <a:endParaRPr sz="2550">
              <a:latin typeface="MT Extra"/>
              <a:cs typeface="MT Ext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9424" y="833136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2298" y="939800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48302" y="52624"/>
            <a:ext cx="2398395" cy="13201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            图像识别</a:t>
            </a:r>
            <a:r>
              <a:rPr sz="2400" spc="-10" dirty="0" smtClean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R="448309" algn="ctr">
              <a:lnSpc>
                <a:spcPct val="100000"/>
              </a:lnSpc>
              <a:spcBef>
                <a:spcPts val="192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3350" spc="-280" dirty="0">
                <a:latin typeface="Symbol"/>
                <a:cs typeface="Symbol"/>
              </a:rPr>
              <a:t></a:t>
            </a:r>
            <a:endParaRPr sz="3350" dirty="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20923" y="2137994"/>
            <a:ext cx="120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 smtClean="0">
                <a:latin typeface="Calibri"/>
                <a:cs typeface="Calibri"/>
              </a:rPr>
              <a:t>模型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30224" y="5215128"/>
            <a:ext cx="1635252" cy="1091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0224" y="5215128"/>
            <a:ext cx="1635760" cy="273050"/>
          </a:xfrm>
          <a:custGeom>
            <a:avLst/>
            <a:gdLst/>
            <a:ahLst/>
            <a:cxnLst/>
            <a:rect l="l" t="t" r="r" b="b"/>
            <a:pathLst>
              <a:path w="1635760" h="273050">
                <a:moveTo>
                  <a:pt x="1635252" y="136398"/>
                </a:moveTo>
                <a:lnTo>
                  <a:pt x="1606049" y="172651"/>
                </a:lnTo>
                <a:lnTo>
                  <a:pt x="1556536" y="194860"/>
                </a:lnTo>
                <a:lnTo>
                  <a:pt x="1485682" y="215051"/>
                </a:lnTo>
                <a:lnTo>
                  <a:pt x="1442972" y="224269"/>
                </a:lnTo>
                <a:lnTo>
                  <a:pt x="1395793" y="232838"/>
                </a:lnTo>
                <a:lnTo>
                  <a:pt x="1344432" y="240710"/>
                </a:lnTo>
                <a:lnTo>
                  <a:pt x="1289178" y="247836"/>
                </a:lnTo>
                <a:lnTo>
                  <a:pt x="1230319" y="254169"/>
                </a:lnTo>
                <a:lnTo>
                  <a:pt x="1168144" y="259659"/>
                </a:lnTo>
                <a:lnTo>
                  <a:pt x="1102942" y="264260"/>
                </a:lnTo>
                <a:lnTo>
                  <a:pt x="1035000" y="267922"/>
                </a:lnTo>
                <a:lnTo>
                  <a:pt x="964608" y="270597"/>
                </a:lnTo>
                <a:lnTo>
                  <a:pt x="892054" y="272238"/>
                </a:lnTo>
                <a:lnTo>
                  <a:pt x="817626" y="272796"/>
                </a:lnTo>
                <a:lnTo>
                  <a:pt x="743197" y="272238"/>
                </a:lnTo>
                <a:lnTo>
                  <a:pt x="670643" y="270597"/>
                </a:lnTo>
                <a:lnTo>
                  <a:pt x="600251" y="267922"/>
                </a:lnTo>
                <a:lnTo>
                  <a:pt x="532309" y="264260"/>
                </a:lnTo>
                <a:lnTo>
                  <a:pt x="467107" y="259659"/>
                </a:lnTo>
                <a:lnTo>
                  <a:pt x="404932" y="254169"/>
                </a:lnTo>
                <a:lnTo>
                  <a:pt x="346073" y="247836"/>
                </a:lnTo>
                <a:lnTo>
                  <a:pt x="290819" y="240710"/>
                </a:lnTo>
                <a:lnTo>
                  <a:pt x="239458" y="232838"/>
                </a:lnTo>
                <a:lnTo>
                  <a:pt x="192279" y="224269"/>
                </a:lnTo>
                <a:lnTo>
                  <a:pt x="149569" y="215051"/>
                </a:lnTo>
                <a:lnTo>
                  <a:pt x="111618" y="205231"/>
                </a:lnTo>
                <a:lnTo>
                  <a:pt x="51147" y="183983"/>
                </a:lnTo>
                <a:lnTo>
                  <a:pt x="13171" y="160910"/>
                </a:lnTo>
                <a:lnTo>
                  <a:pt x="0" y="136398"/>
                </a:lnTo>
                <a:lnTo>
                  <a:pt x="3340" y="123985"/>
                </a:lnTo>
                <a:lnTo>
                  <a:pt x="51147" y="88812"/>
                </a:lnTo>
                <a:lnTo>
                  <a:pt x="111618" y="67564"/>
                </a:lnTo>
                <a:lnTo>
                  <a:pt x="149569" y="57744"/>
                </a:lnTo>
                <a:lnTo>
                  <a:pt x="192279" y="48526"/>
                </a:lnTo>
                <a:lnTo>
                  <a:pt x="239458" y="39957"/>
                </a:lnTo>
                <a:lnTo>
                  <a:pt x="290819" y="32085"/>
                </a:lnTo>
                <a:lnTo>
                  <a:pt x="346073" y="24959"/>
                </a:lnTo>
                <a:lnTo>
                  <a:pt x="404932" y="18626"/>
                </a:lnTo>
                <a:lnTo>
                  <a:pt x="467107" y="13136"/>
                </a:lnTo>
                <a:lnTo>
                  <a:pt x="532309" y="8535"/>
                </a:lnTo>
                <a:lnTo>
                  <a:pt x="600251" y="4873"/>
                </a:lnTo>
                <a:lnTo>
                  <a:pt x="670643" y="2198"/>
                </a:lnTo>
                <a:lnTo>
                  <a:pt x="743197" y="557"/>
                </a:lnTo>
                <a:lnTo>
                  <a:pt x="817626" y="0"/>
                </a:lnTo>
                <a:lnTo>
                  <a:pt x="892054" y="557"/>
                </a:lnTo>
                <a:lnTo>
                  <a:pt x="964608" y="2198"/>
                </a:lnTo>
                <a:lnTo>
                  <a:pt x="1035000" y="4873"/>
                </a:lnTo>
                <a:lnTo>
                  <a:pt x="1102942" y="8535"/>
                </a:lnTo>
                <a:lnTo>
                  <a:pt x="1168144" y="13136"/>
                </a:lnTo>
                <a:lnTo>
                  <a:pt x="1230319" y="18626"/>
                </a:lnTo>
                <a:lnTo>
                  <a:pt x="1289178" y="24959"/>
                </a:lnTo>
                <a:lnTo>
                  <a:pt x="1344432" y="32085"/>
                </a:lnTo>
                <a:lnTo>
                  <a:pt x="1395793" y="39957"/>
                </a:lnTo>
                <a:lnTo>
                  <a:pt x="1442972" y="48526"/>
                </a:lnTo>
                <a:lnTo>
                  <a:pt x="1485682" y="57744"/>
                </a:lnTo>
                <a:lnTo>
                  <a:pt x="1523633" y="67563"/>
                </a:lnTo>
                <a:lnTo>
                  <a:pt x="1584104" y="88812"/>
                </a:lnTo>
                <a:lnTo>
                  <a:pt x="1622080" y="111885"/>
                </a:lnTo>
                <a:lnTo>
                  <a:pt x="1635252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0224" y="5351526"/>
            <a:ext cx="1635760" cy="955040"/>
          </a:xfrm>
          <a:custGeom>
            <a:avLst/>
            <a:gdLst/>
            <a:ahLst/>
            <a:cxnLst/>
            <a:rect l="l" t="t" r="r" b="b"/>
            <a:pathLst>
              <a:path w="1635760" h="955039">
                <a:moveTo>
                  <a:pt x="1635252" y="0"/>
                </a:moveTo>
                <a:lnTo>
                  <a:pt x="1635252" y="818388"/>
                </a:lnTo>
                <a:lnTo>
                  <a:pt x="1631911" y="830803"/>
                </a:lnTo>
                <a:lnTo>
                  <a:pt x="1584104" y="865984"/>
                </a:lnTo>
                <a:lnTo>
                  <a:pt x="1523633" y="887233"/>
                </a:lnTo>
                <a:lnTo>
                  <a:pt x="1485682" y="897052"/>
                </a:lnTo>
                <a:lnTo>
                  <a:pt x="1442972" y="906269"/>
                </a:lnTo>
                <a:lnTo>
                  <a:pt x="1395793" y="914838"/>
                </a:lnTo>
                <a:lnTo>
                  <a:pt x="1344432" y="922708"/>
                </a:lnTo>
                <a:lnTo>
                  <a:pt x="1289178" y="929833"/>
                </a:lnTo>
                <a:lnTo>
                  <a:pt x="1230319" y="936164"/>
                </a:lnTo>
                <a:lnTo>
                  <a:pt x="1168144" y="941654"/>
                </a:lnTo>
                <a:lnTo>
                  <a:pt x="1102942" y="946253"/>
                </a:lnTo>
                <a:lnTo>
                  <a:pt x="1035000" y="949914"/>
                </a:lnTo>
                <a:lnTo>
                  <a:pt x="964608" y="952588"/>
                </a:lnTo>
                <a:lnTo>
                  <a:pt x="892054" y="954228"/>
                </a:lnTo>
                <a:lnTo>
                  <a:pt x="817626" y="954786"/>
                </a:lnTo>
                <a:lnTo>
                  <a:pt x="743197" y="954228"/>
                </a:lnTo>
                <a:lnTo>
                  <a:pt x="670643" y="952588"/>
                </a:lnTo>
                <a:lnTo>
                  <a:pt x="600251" y="949914"/>
                </a:lnTo>
                <a:lnTo>
                  <a:pt x="532309" y="946253"/>
                </a:lnTo>
                <a:lnTo>
                  <a:pt x="467107" y="941654"/>
                </a:lnTo>
                <a:lnTo>
                  <a:pt x="404932" y="936164"/>
                </a:lnTo>
                <a:lnTo>
                  <a:pt x="346073" y="929833"/>
                </a:lnTo>
                <a:lnTo>
                  <a:pt x="290819" y="922708"/>
                </a:lnTo>
                <a:lnTo>
                  <a:pt x="239458" y="914838"/>
                </a:lnTo>
                <a:lnTo>
                  <a:pt x="192279" y="906269"/>
                </a:lnTo>
                <a:lnTo>
                  <a:pt x="149569" y="897052"/>
                </a:lnTo>
                <a:lnTo>
                  <a:pt x="111618" y="887233"/>
                </a:lnTo>
                <a:lnTo>
                  <a:pt x="51147" y="865984"/>
                </a:lnTo>
                <a:lnTo>
                  <a:pt x="13171" y="842907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45438" y="5432552"/>
            <a:ext cx="100520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训练</a:t>
            </a:r>
            <a:endParaRPr lang="en-US" altLang="zh-CN" sz="2400" dirty="0" smtClean="0">
              <a:latin typeface="Calibri"/>
              <a:cs typeface="Calibri"/>
            </a:endParaRPr>
          </a:p>
          <a:p>
            <a:pPr marL="213360" marR="5080" indent="-20129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数据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1539" y="3662171"/>
            <a:ext cx="1912620" cy="10896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1539" y="3662171"/>
            <a:ext cx="1912620" cy="1089660"/>
          </a:xfrm>
          <a:custGeom>
            <a:avLst/>
            <a:gdLst/>
            <a:ahLst/>
            <a:cxnLst/>
            <a:rect l="l" t="t" r="r" b="b"/>
            <a:pathLst>
              <a:path w="1912620" h="1089660">
                <a:moveTo>
                  <a:pt x="0" y="181609"/>
                </a:moveTo>
                <a:lnTo>
                  <a:pt x="6486" y="133320"/>
                </a:lnTo>
                <a:lnTo>
                  <a:pt x="24794" y="89934"/>
                </a:lnTo>
                <a:lnTo>
                  <a:pt x="53190" y="53181"/>
                </a:lnTo>
                <a:lnTo>
                  <a:pt x="89946" y="24788"/>
                </a:lnTo>
                <a:lnTo>
                  <a:pt x="133329" y="6485"/>
                </a:lnTo>
                <a:lnTo>
                  <a:pt x="181609" y="0"/>
                </a:lnTo>
                <a:lnTo>
                  <a:pt x="1731010" y="0"/>
                </a:lnTo>
                <a:lnTo>
                  <a:pt x="1779299" y="6485"/>
                </a:lnTo>
                <a:lnTo>
                  <a:pt x="1822685" y="24788"/>
                </a:lnTo>
                <a:lnTo>
                  <a:pt x="1859438" y="53181"/>
                </a:lnTo>
                <a:lnTo>
                  <a:pt x="1887831" y="89934"/>
                </a:lnTo>
                <a:lnTo>
                  <a:pt x="1906134" y="133320"/>
                </a:lnTo>
                <a:lnTo>
                  <a:pt x="1912620" y="181609"/>
                </a:lnTo>
                <a:lnTo>
                  <a:pt x="1912620" y="908050"/>
                </a:lnTo>
                <a:lnTo>
                  <a:pt x="1906134" y="956339"/>
                </a:lnTo>
                <a:lnTo>
                  <a:pt x="1887831" y="999725"/>
                </a:lnTo>
                <a:lnTo>
                  <a:pt x="1859438" y="1036478"/>
                </a:lnTo>
                <a:lnTo>
                  <a:pt x="1822685" y="1064871"/>
                </a:lnTo>
                <a:lnTo>
                  <a:pt x="1779299" y="1083174"/>
                </a:lnTo>
                <a:lnTo>
                  <a:pt x="1731010" y="1089659"/>
                </a:lnTo>
                <a:lnTo>
                  <a:pt x="181609" y="1089659"/>
                </a:lnTo>
                <a:lnTo>
                  <a:pt x="133329" y="1083174"/>
                </a:lnTo>
                <a:lnTo>
                  <a:pt x="89946" y="1064871"/>
                </a:lnTo>
                <a:lnTo>
                  <a:pt x="53190" y="1036478"/>
                </a:lnTo>
                <a:lnTo>
                  <a:pt x="24794" y="999725"/>
                </a:lnTo>
                <a:lnTo>
                  <a:pt x="6486" y="956339"/>
                </a:lnTo>
                <a:lnTo>
                  <a:pt x="0" y="908050"/>
                </a:lnTo>
                <a:lnTo>
                  <a:pt x="0" y="18160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62329" y="3809745"/>
            <a:ext cx="15697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模型和数据的拟合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12035" y="4775453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2035" y="3160014"/>
            <a:ext cx="114300" cy="481330"/>
          </a:xfrm>
          <a:custGeom>
            <a:avLst/>
            <a:gdLst/>
            <a:ahLst/>
            <a:cxnLst/>
            <a:rect l="l" t="t" r="r" b="b"/>
            <a:pathLst>
              <a:path w="114300" h="481329">
                <a:moveTo>
                  <a:pt x="38100" y="366649"/>
                </a:moveTo>
                <a:lnTo>
                  <a:pt x="0" y="366649"/>
                </a:lnTo>
                <a:lnTo>
                  <a:pt x="57150" y="480949"/>
                </a:lnTo>
                <a:lnTo>
                  <a:pt x="104775" y="385699"/>
                </a:lnTo>
                <a:lnTo>
                  <a:pt x="38100" y="385699"/>
                </a:lnTo>
                <a:lnTo>
                  <a:pt x="38100" y="366649"/>
                </a:lnTo>
                <a:close/>
              </a:path>
              <a:path w="114300" h="481329">
                <a:moveTo>
                  <a:pt x="76200" y="0"/>
                </a:moveTo>
                <a:lnTo>
                  <a:pt x="38100" y="0"/>
                </a:lnTo>
                <a:lnTo>
                  <a:pt x="38100" y="385699"/>
                </a:lnTo>
                <a:lnTo>
                  <a:pt x="76200" y="385699"/>
                </a:lnTo>
                <a:lnTo>
                  <a:pt x="76200" y="0"/>
                </a:lnTo>
                <a:close/>
              </a:path>
              <a:path w="114300" h="481329">
                <a:moveTo>
                  <a:pt x="114300" y="366649"/>
                </a:moveTo>
                <a:lnTo>
                  <a:pt x="76200" y="366649"/>
                </a:lnTo>
                <a:lnTo>
                  <a:pt x="76200" y="385699"/>
                </a:lnTo>
                <a:lnTo>
                  <a:pt x="104775" y="385699"/>
                </a:lnTo>
                <a:lnTo>
                  <a:pt x="114300" y="36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60620" y="2749295"/>
            <a:ext cx="1322831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43855" y="2703576"/>
            <a:ext cx="1356360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20055" y="2788920"/>
            <a:ext cx="1203960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20055" y="2803397"/>
            <a:ext cx="1203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Better!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46191" y="5135879"/>
            <a:ext cx="931163" cy="10515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0256" y="5135879"/>
            <a:ext cx="899159" cy="1075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77228" y="6243624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12354" y="6206438"/>
            <a:ext cx="729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2316" y="5148071"/>
            <a:ext cx="822959" cy="10637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115310" y="5409691"/>
            <a:ext cx="190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212121"/>
                </a:solidFill>
                <a:latin typeface="Arial"/>
                <a:cs typeface="Arial"/>
              </a:rPr>
              <a:t>       函数输入</a:t>
            </a:r>
            <a:r>
              <a:rPr sz="2400" spc="-5" dirty="0" smtClean="0">
                <a:solidFill>
                  <a:srgbClr val="212121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82214" y="6205220"/>
            <a:ext cx="3477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212121"/>
                </a:solidFill>
                <a:latin typeface="Arial"/>
                <a:cs typeface="Arial"/>
              </a:rPr>
              <a:t>         函数输出</a:t>
            </a:r>
            <a:r>
              <a:rPr sz="2400" spc="-5" dirty="0" smtClean="0">
                <a:solidFill>
                  <a:srgbClr val="212121"/>
                </a:solidFill>
                <a:latin typeface="Arial"/>
                <a:cs typeface="Arial"/>
              </a:rPr>
              <a:t>:</a:t>
            </a:r>
            <a:r>
              <a:rPr sz="2400" spc="185" dirty="0" smtClean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3600" spc="-7" baseline="-4629" dirty="0">
                <a:solidFill>
                  <a:srgbClr val="212121"/>
                </a:solidFill>
                <a:latin typeface="Arial"/>
                <a:cs typeface="Arial"/>
              </a:rPr>
              <a:t>“monkey”</a:t>
            </a:r>
            <a:endParaRPr sz="3600" baseline="-4629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25317" y="4985765"/>
            <a:ext cx="5946775" cy="1722120"/>
          </a:xfrm>
          <a:custGeom>
            <a:avLst/>
            <a:gdLst/>
            <a:ahLst/>
            <a:cxnLst/>
            <a:rect l="l" t="t" r="r" b="b"/>
            <a:pathLst>
              <a:path w="5946775" h="1722120">
                <a:moveTo>
                  <a:pt x="0" y="1722119"/>
                </a:moveTo>
                <a:lnTo>
                  <a:pt x="5946648" y="1722119"/>
                </a:lnTo>
                <a:lnTo>
                  <a:pt x="5946648" y="0"/>
                </a:lnTo>
                <a:lnTo>
                  <a:pt x="0" y="0"/>
                </a:lnTo>
                <a:lnTo>
                  <a:pt x="0" y="172211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53484" y="4433315"/>
            <a:ext cx="3342132" cy="6416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98620" y="4372355"/>
            <a:ext cx="3453383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2920" y="4472940"/>
            <a:ext cx="3223260" cy="5242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312920" y="4484878"/>
            <a:ext cx="3223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 smtClean="0"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196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Mini-batch </a:t>
            </a:r>
            <a:r>
              <a:rPr lang="zh-CN" altLang="en-US" spc="-10" dirty="0" smtClean="0"/>
              <a:t>更快</a:t>
            </a:r>
            <a:endParaRPr spc="-40" dirty="0"/>
          </a:p>
        </p:txBody>
      </p:sp>
      <p:sp>
        <p:nvSpPr>
          <p:cNvPr id="3" name="object 3"/>
          <p:cNvSpPr/>
          <p:nvPr/>
        </p:nvSpPr>
        <p:spPr>
          <a:xfrm>
            <a:off x="4635356" y="3141515"/>
            <a:ext cx="4148432" cy="322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817876"/>
            <a:ext cx="4800600" cy="3601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8740" y="5329428"/>
            <a:ext cx="1879091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62955" y="5282184"/>
            <a:ext cx="1469136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8176" y="5369052"/>
            <a:ext cx="1760220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9680" y="3512820"/>
            <a:ext cx="1816608" cy="947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1975" y="3467100"/>
            <a:ext cx="1650492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9116" y="3552444"/>
            <a:ext cx="1697736" cy="830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09116" y="3566921"/>
            <a:ext cx="1697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1591" y="3932682"/>
            <a:ext cx="1191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ampl</a:t>
            </a:r>
            <a:r>
              <a:rPr sz="2400" spc="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01411" y="3418332"/>
            <a:ext cx="1926336" cy="949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9971" y="3372611"/>
            <a:ext cx="2135124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0847" y="3457955"/>
            <a:ext cx="1807463" cy="8321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41111" y="3472383"/>
            <a:ext cx="1607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See only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79157" y="5361432"/>
            <a:ext cx="205105" cy="2392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55357" y="3414903"/>
            <a:ext cx="599440" cy="459740"/>
          </a:xfrm>
          <a:custGeom>
            <a:avLst/>
            <a:gdLst/>
            <a:ahLst/>
            <a:cxnLst/>
            <a:rect l="l" t="t" r="r" b="b"/>
            <a:pathLst>
              <a:path w="599440" h="459739">
                <a:moveTo>
                  <a:pt x="38353" y="381762"/>
                </a:moveTo>
                <a:lnTo>
                  <a:pt x="0" y="459740"/>
                </a:lnTo>
                <a:lnTo>
                  <a:pt x="85344" y="443611"/>
                </a:lnTo>
                <a:lnTo>
                  <a:pt x="75695" y="430911"/>
                </a:lnTo>
                <a:lnTo>
                  <a:pt x="59436" y="430911"/>
                </a:lnTo>
                <a:lnTo>
                  <a:pt x="43688" y="410210"/>
                </a:lnTo>
                <a:lnTo>
                  <a:pt x="54007" y="402365"/>
                </a:lnTo>
                <a:lnTo>
                  <a:pt x="38353" y="381762"/>
                </a:lnTo>
                <a:close/>
              </a:path>
              <a:path w="599440" h="459739">
                <a:moveTo>
                  <a:pt x="54007" y="402365"/>
                </a:moveTo>
                <a:lnTo>
                  <a:pt x="43688" y="410210"/>
                </a:lnTo>
                <a:lnTo>
                  <a:pt x="59436" y="430911"/>
                </a:lnTo>
                <a:lnTo>
                  <a:pt x="69741" y="423074"/>
                </a:lnTo>
                <a:lnTo>
                  <a:pt x="54007" y="402365"/>
                </a:lnTo>
                <a:close/>
              </a:path>
              <a:path w="599440" h="459739">
                <a:moveTo>
                  <a:pt x="69741" y="423074"/>
                </a:moveTo>
                <a:lnTo>
                  <a:pt x="59436" y="430911"/>
                </a:lnTo>
                <a:lnTo>
                  <a:pt x="75695" y="430911"/>
                </a:lnTo>
                <a:lnTo>
                  <a:pt x="69741" y="423074"/>
                </a:lnTo>
                <a:close/>
              </a:path>
              <a:path w="599440" h="459739">
                <a:moveTo>
                  <a:pt x="583311" y="0"/>
                </a:moveTo>
                <a:lnTo>
                  <a:pt x="54007" y="402365"/>
                </a:lnTo>
                <a:lnTo>
                  <a:pt x="69741" y="423074"/>
                </a:lnTo>
                <a:lnTo>
                  <a:pt x="599059" y="20574"/>
                </a:lnTo>
                <a:lnTo>
                  <a:pt x="5833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9785" y="1704308"/>
            <a:ext cx="3831590" cy="136779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94615" marR="5080" indent="-82550">
              <a:lnSpc>
                <a:spcPct val="110000"/>
              </a:lnSpc>
              <a:spcBef>
                <a:spcPts val="540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Original Gradient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Descent </a:t>
            </a:r>
            <a:r>
              <a:rPr sz="2800" b="1" i="1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 after </a:t>
            </a:r>
            <a:r>
              <a:rPr sz="2400" spc="-5" dirty="0">
                <a:latin typeface="Calibri"/>
                <a:cs typeface="Calibri"/>
              </a:rPr>
              <a:t>seeing all  </a:t>
            </a:r>
            <a:r>
              <a:rPr sz="2400" spc="-10" dirty="0">
                <a:latin typeface="Calibri"/>
                <a:cs typeface="Calibri"/>
              </a:rPr>
              <a:t>examples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7322" y="1779606"/>
            <a:ext cx="3837304" cy="12280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528320">
              <a:lnSpc>
                <a:spcPct val="100000"/>
              </a:lnSpc>
              <a:spcBef>
                <a:spcPts val="280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800" b="1" i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Mini-batch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20 </a:t>
            </a:r>
            <a:r>
              <a:rPr sz="2400" spc="-10" dirty="0">
                <a:latin typeface="Calibri"/>
                <a:cs typeface="Calibri"/>
              </a:rPr>
              <a:t>batches,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20 times in </a:t>
            </a:r>
            <a:r>
              <a:rPr sz="2400" spc="-10" dirty="0">
                <a:latin typeface="Calibri"/>
                <a:cs typeface="Calibri"/>
              </a:rPr>
              <a:t>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epoch.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06851" y="3794505"/>
            <a:ext cx="2255520" cy="253365"/>
          </a:xfrm>
          <a:custGeom>
            <a:avLst/>
            <a:gdLst/>
            <a:ahLst/>
            <a:cxnLst/>
            <a:rect l="l" t="t" r="r" b="b"/>
            <a:pathLst>
              <a:path w="2255520" h="253364">
                <a:moveTo>
                  <a:pt x="169925" y="79375"/>
                </a:moveTo>
                <a:lnTo>
                  <a:pt x="0" y="173482"/>
                </a:lnTo>
                <a:lnTo>
                  <a:pt x="177165" y="252984"/>
                </a:lnTo>
                <a:lnTo>
                  <a:pt x="174803" y="196342"/>
                </a:lnTo>
                <a:lnTo>
                  <a:pt x="145923" y="196342"/>
                </a:lnTo>
                <a:lnTo>
                  <a:pt x="143510" y="138430"/>
                </a:lnTo>
                <a:lnTo>
                  <a:pt x="172338" y="137230"/>
                </a:lnTo>
                <a:lnTo>
                  <a:pt x="169925" y="79375"/>
                </a:lnTo>
                <a:close/>
              </a:path>
              <a:path w="2255520" h="253364">
                <a:moveTo>
                  <a:pt x="172338" y="137230"/>
                </a:moveTo>
                <a:lnTo>
                  <a:pt x="143510" y="138430"/>
                </a:lnTo>
                <a:lnTo>
                  <a:pt x="145923" y="196342"/>
                </a:lnTo>
                <a:lnTo>
                  <a:pt x="174753" y="195140"/>
                </a:lnTo>
                <a:lnTo>
                  <a:pt x="172338" y="137230"/>
                </a:lnTo>
                <a:close/>
              </a:path>
              <a:path w="2255520" h="253364">
                <a:moveTo>
                  <a:pt x="174753" y="195140"/>
                </a:moveTo>
                <a:lnTo>
                  <a:pt x="145923" y="196342"/>
                </a:lnTo>
                <a:lnTo>
                  <a:pt x="174803" y="196342"/>
                </a:lnTo>
                <a:lnTo>
                  <a:pt x="174753" y="195140"/>
                </a:lnTo>
                <a:close/>
              </a:path>
              <a:path w="2255520" h="253364">
                <a:moveTo>
                  <a:pt x="2080260" y="57846"/>
                </a:moveTo>
                <a:lnTo>
                  <a:pt x="172338" y="137230"/>
                </a:lnTo>
                <a:lnTo>
                  <a:pt x="174753" y="195140"/>
                </a:lnTo>
                <a:lnTo>
                  <a:pt x="2082672" y="115633"/>
                </a:lnTo>
                <a:lnTo>
                  <a:pt x="2080260" y="57846"/>
                </a:lnTo>
                <a:close/>
              </a:path>
              <a:path w="2255520" h="253364">
                <a:moveTo>
                  <a:pt x="2204069" y="56642"/>
                </a:moveTo>
                <a:lnTo>
                  <a:pt x="2109216" y="56642"/>
                </a:lnTo>
                <a:lnTo>
                  <a:pt x="2111629" y="114427"/>
                </a:lnTo>
                <a:lnTo>
                  <a:pt x="2082672" y="115633"/>
                </a:lnTo>
                <a:lnTo>
                  <a:pt x="2085086" y="173482"/>
                </a:lnTo>
                <a:lnTo>
                  <a:pt x="2255012" y="79502"/>
                </a:lnTo>
                <a:lnTo>
                  <a:pt x="2204069" y="56642"/>
                </a:lnTo>
                <a:close/>
              </a:path>
              <a:path w="2255520" h="253364">
                <a:moveTo>
                  <a:pt x="2109216" y="56642"/>
                </a:moveTo>
                <a:lnTo>
                  <a:pt x="2080260" y="57846"/>
                </a:lnTo>
                <a:lnTo>
                  <a:pt x="2082672" y="115633"/>
                </a:lnTo>
                <a:lnTo>
                  <a:pt x="2111629" y="114427"/>
                </a:lnTo>
                <a:lnTo>
                  <a:pt x="2109216" y="56642"/>
                </a:lnTo>
                <a:close/>
              </a:path>
              <a:path w="2255520" h="253364">
                <a:moveTo>
                  <a:pt x="2077847" y="0"/>
                </a:moveTo>
                <a:lnTo>
                  <a:pt x="2080260" y="57846"/>
                </a:lnTo>
                <a:lnTo>
                  <a:pt x="2109216" y="56642"/>
                </a:lnTo>
                <a:lnTo>
                  <a:pt x="2204069" y="56642"/>
                </a:lnTo>
                <a:lnTo>
                  <a:pt x="2077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92907" y="4041647"/>
            <a:ext cx="2753868" cy="763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88335" y="4015740"/>
            <a:ext cx="2814828" cy="8732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52344" y="4081271"/>
            <a:ext cx="2634996" cy="646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872232" y="3838702"/>
            <a:ext cx="3185795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47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1750"/>
              </a:lnSpc>
            </a:pPr>
            <a:r>
              <a:rPr lang="zh-CN" altLang="en-US" spc="-5" dirty="0" smtClean="0">
                <a:solidFill>
                  <a:srgbClr val="FFFFFF"/>
                </a:solidFill>
                <a:latin typeface="Calibri"/>
                <a:cs typeface="Calibri"/>
              </a:rPr>
              <a:t>可能有相同的速度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52344" y="4374642"/>
            <a:ext cx="263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1800" spc="-5" dirty="0" smtClean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lang="zh-CN" altLang="en-US" spc="-5" dirty="0" smtClean="0">
                <a:solidFill>
                  <a:srgbClr val="FFFFFF"/>
                </a:solidFill>
                <a:latin typeface="Calibri"/>
                <a:cs typeface="Calibri"/>
              </a:rPr>
              <a:t>不是特别大 的数据集</a:t>
            </a:r>
            <a:r>
              <a:rPr sz="1800" spc="-5" dirty="0" smtClean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71472" y="6074664"/>
            <a:ext cx="5538216" cy="6400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49551" y="6012178"/>
            <a:ext cx="5727192" cy="8458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30907" y="6114288"/>
            <a:ext cx="5419344" cy="5227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930907" y="5383479"/>
            <a:ext cx="541972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5057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epoch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     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Mini-batch 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有更好的表现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0160" y="2386583"/>
            <a:ext cx="6432172" cy="3814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4634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 Light"/>
                <a:cs typeface="Calibri Light"/>
              </a:rPr>
              <a:t>Mini-batch </a:t>
            </a:r>
            <a:r>
              <a:rPr lang="zh-CN" altLang="en-US" sz="4400" dirty="0" smtClean="0">
                <a:latin typeface="Calibri Light"/>
                <a:cs typeface="Calibri Light"/>
              </a:rPr>
              <a:t>更</a:t>
            </a:r>
            <a:r>
              <a:rPr lang="zh-CN" altLang="en-US" sz="4400" dirty="0" smtClean="0">
                <a:latin typeface="Calibri Light"/>
                <a:cs typeface="Calibri Light"/>
              </a:rPr>
              <a:t>好</a:t>
            </a:r>
            <a:r>
              <a:rPr sz="4400" b="0" spc="-25" dirty="0" smtClean="0">
                <a:latin typeface="Calibri Light"/>
                <a:cs typeface="Calibri Light"/>
              </a:rPr>
              <a:t>!</a:t>
            </a:r>
            <a:endParaRPr sz="4400" dirty="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08598" y="642238"/>
          <a:ext cx="309372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6860"/>
                <a:gridCol w="1546860"/>
              </a:tblGrid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Mini-batch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0.84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batch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00215" y="135762"/>
            <a:ext cx="1126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4" dirty="0">
                <a:latin typeface="Calibri"/>
                <a:cs typeface="Calibri"/>
              </a:rPr>
              <a:t>T</a:t>
            </a:r>
            <a:r>
              <a:rPr sz="2800" b="0" spc="-5" dirty="0">
                <a:latin typeface="Calibri"/>
                <a:cs typeface="Calibri"/>
              </a:rPr>
              <a:t>e</a:t>
            </a:r>
            <a:r>
              <a:rPr sz="2800" b="0" spc="-45" dirty="0">
                <a:latin typeface="Calibri"/>
                <a:cs typeface="Calibri"/>
              </a:rPr>
              <a:t>s</a:t>
            </a:r>
            <a:r>
              <a:rPr sz="2800" b="0" spc="-5" dirty="0">
                <a:latin typeface="Calibri"/>
                <a:cs typeface="Calibri"/>
              </a:rPr>
              <a:t>ti</a:t>
            </a:r>
            <a:r>
              <a:rPr sz="2800" b="0" spc="-20" dirty="0">
                <a:latin typeface="Calibri"/>
                <a:cs typeface="Calibri"/>
              </a:rPr>
              <a:t>n</a:t>
            </a:r>
            <a:r>
              <a:rPr sz="2800" b="0" spc="-5" dirty="0">
                <a:latin typeface="Calibri"/>
                <a:cs typeface="Calibri"/>
              </a:rPr>
              <a:t>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4415" y="6215583"/>
            <a:ext cx="78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405" y="3599472"/>
            <a:ext cx="330200" cy="1134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7503" y="4585334"/>
            <a:ext cx="473075" cy="716280"/>
          </a:xfrm>
          <a:custGeom>
            <a:avLst/>
            <a:gdLst/>
            <a:ahLst/>
            <a:cxnLst/>
            <a:rect l="l" t="t" r="r" b="b"/>
            <a:pathLst>
              <a:path w="473075" h="716279">
                <a:moveTo>
                  <a:pt x="20574" y="522731"/>
                </a:moveTo>
                <a:lnTo>
                  <a:pt x="0" y="715898"/>
                </a:lnTo>
                <a:lnTo>
                  <a:pt x="166878" y="616331"/>
                </a:lnTo>
                <a:lnTo>
                  <a:pt x="156356" y="609600"/>
                </a:lnTo>
                <a:lnTo>
                  <a:pt x="102488" y="609600"/>
                </a:lnTo>
                <a:lnTo>
                  <a:pt x="53721" y="578357"/>
                </a:lnTo>
                <a:lnTo>
                  <a:pt x="69355" y="553940"/>
                </a:lnTo>
                <a:lnTo>
                  <a:pt x="20574" y="522731"/>
                </a:lnTo>
                <a:close/>
              </a:path>
              <a:path w="473075" h="716279">
                <a:moveTo>
                  <a:pt x="69355" y="553940"/>
                </a:moveTo>
                <a:lnTo>
                  <a:pt x="53721" y="578357"/>
                </a:lnTo>
                <a:lnTo>
                  <a:pt x="102488" y="609600"/>
                </a:lnTo>
                <a:lnTo>
                  <a:pt x="118143" y="585152"/>
                </a:lnTo>
                <a:lnTo>
                  <a:pt x="69355" y="553940"/>
                </a:lnTo>
                <a:close/>
              </a:path>
              <a:path w="473075" h="716279">
                <a:moveTo>
                  <a:pt x="118143" y="585152"/>
                </a:moveTo>
                <a:lnTo>
                  <a:pt x="102488" y="609600"/>
                </a:lnTo>
                <a:lnTo>
                  <a:pt x="156356" y="609600"/>
                </a:lnTo>
                <a:lnTo>
                  <a:pt x="118143" y="585152"/>
                </a:lnTo>
                <a:close/>
              </a:path>
              <a:path w="473075" h="716279">
                <a:moveTo>
                  <a:pt x="424053" y="0"/>
                </a:moveTo>
                <a:lnTo>
                  <a:pt x="69355" y="553940"/>
                </a:lnTo>
                <a:lnTo>
                  <a:pt x="118143" y="585152"/>
                </a:lnTo>
                <a:lnTo>
                  <a:pt x="472821" y="31241"/>
                </a:lnTo>
                <a:lnTo>
                  <a:pt x="424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45435" y="2909316"/>
            <a:ext cx="1822704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2388" y="2863595"/>
            <a:ext cx="1830324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4872" y="2948939"/>
            <a:ext cx="1703831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4267" y="4125467"/>
            <a:ext cx="2061972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84391" y="4078223"/>
            <a:ext cx="1601723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13703" y="4165091"/>
            <a:ext cx="1943100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9273" y="3351403"/>
            <a:ext cx="519430" cy="634365"/>
          </a:xfrm>
          <a:custGeom>
            <a:avLst/>
            <a:gdLst/>
            <a:ahLst/>
            <a:cxnLst/>
            <a:rect l="l" t="t" r="r" b="b"/>
            <a:pathLst>
              <a:path w="519429" h="634364">
                <a:moveTo>
                  <a:pt x="387603" y="516974"/>
                </a:moveTo>
                <a:lnTo>
                  <a:pt x="342518" y="553339"/>
                </a:lnTo>
                <a:lnTo>
                  <a:pt x="519175" y="633984"/>
                </a:lnTo>
                <a:lnTo>
                  <a:pt x="498558" y="539496"/>
                </a:lnTo>
                <a:lnTo>
                  <a:pt x="405764" y="539496"/>
                </a:lnTo>
                <a:lnTo>
                  <a:pt x="387603" y="516974"/>
                </a:lnTo>
                <a:close/>
              </a:path>
              <a:path w="519429" h="634364">
                <a:moveTo>
                  <a:pt x="432668" y="480627"/>
                </a:moveTo>
                <a:lnTo>
                  <a:pt x="387603" y="516974"/>
                </a:lnTo>
                <a:lnTo>
                  <a:pt x="405764" y="539496"/>
                </a:lnTo>
                <a:lnTo>
                  <a:pt x="450850" y="503174"/>
                </a:lnTo>
                <a:lnTo>
                  <a:pt x="432668" y="480627"/>
                </a:lnTo>
                <a:close/>
              </a:path>
              <a:path w="519429" h="634364">
                <a:moveTo>
                  <a:pt x="477774" y="444246"/>
                </a:moveTo>
                <a:lnTo>
                  <a:pt x="432668" y="480627"/>
                </a:lnTo>
                <a:lnTo>
                  <a:pt x="450850" y="503174"/>
                </a:lnTo>
                <a:lnTo>
                  <a:pt x="405764" y="539496"/>
                </a:lnTo>
                <a:lnTo>
                  <a:pt x="498558" y="539496"/>
                </a:lnTo>
                <a:lnTo>
                  <a:pt x="477774" y="444246"/>
                </a:lnTo>
                <a:close/>
              </a:path>
              <a:path w="519429" h="634364">
                <a:moveTo>
                  <a:pt x="45085" y="0"/>
                </a:moveTo>
                <a:lnTo>
                  <a:pt x="0" y="36322"/>
                </a:lnTo>
                <a:lnTo>
                  <a:pt x="387603" y="516974"/>
                </a:lnTo>
                <a:lnTo>
                  <a:pt x="432668" y="480627"/>
                </a:lnTo>
                <a:lnTo>
                  <a:pt x="45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72257" y="2394914"/>
            <a:ext cx="5384800" cy="21755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565275">
              <a:lnSpc>
                <a:spcPct val="100000"/>
              </a:lnSpc>
              <a:spcBef>
                <a:spcPts val="700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/>
              <a:cs typeface="Times New Roman"/>
            </a:endParaRPr>
          </a:p>
          <a:p>
            <a:pPr marR="403860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68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在测试数据上结果好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296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在训练数据上结果好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4285" y="1582206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2" y="1708480"/>
            <a:ext cx="33648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选择合适的损失参数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小批量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98803" y="3415284"/>
            <a:ext cx="3789045" cy="509114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10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新的激活函数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自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适应的学习速率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动量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01430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 smtClean="0"/>
              <a:t>难以获得深度神经网络的力量</a:t>
            </a:r>
            <a:r>
              <a:rPr dirty="0" smtClean="0"/>
              <a:t>…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93419" y="1464563"/>
            <a:ext cx="7968996" cy="5192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3983" y="5113020"/>
            <a:ext cx="8087868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6879" y="5050535"/>
            <a:ext cx="5940552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419" y="5152644"/>
            <a:ext cx="7968996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419" y="5163769"/>
            <a:ext cx="7969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651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更深的神经网络并不意味着更好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2679" y="3535679"/>
            <a:ext cx="3754120" cy="52322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720"/>
              </a:spcBef>
            </a:pPr>
            <a:r>
              <a:rPr lang="zh-CN" altLang="en-US" sz="2800" dirty="0" smtClean="0">
                <a:latin typeface="Calibri"/>
                <a:cs typeface="Calibri"/>
              </a:rPr>
              <a:t>     训练集上的效果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57294" y="2791205"/>
            <a:ext cx="735330" cy="758825"/>
          </a:xfrm>
          <a:custGeom>
            <a:avLst/>
            <a:gdLst/>
            <a:ahLst/>
            <a:cxnLst/>
            <a:rect l="l" t="t" r="r" b="b"/>
            <a:pathLst>
              <a:path w="735329" h="758825">
                <a:moveTo>
                  <a:pt x="641949" y="68925"/>
                </a:moveTo>
                <a:lnTo>
                  <a:pt x="0" y="732028"/>
                </a:lnTo>
                <a:lnTo>
                  <a:pt x="27431" y="758571"/>
                </a:lnTo>
                <a:lnTo>
                  <a:pt x="669319" y="95407"/>
                </a:lnTo>
                <a:lnTo>
                  <a:pt x="641949" y="68925"/>
                </a:lnTo>
                <a:close/>
              </a:path>
              <a:path w="735329" h="758825">
                <a:moveTo>
                  <a:pt x="717766" y="55245"/>
                </a:moveTo>
                <a:lnTo>
                  <a:pt x="655192" y="55245"/>
                </a:lnTo>
                <a:lnTo>
                  <a:pt x="682625" y="81661"/>
                </a:lnTo>
                <a:lnTo>
                  <a:pt x="669319" y="95407"/>
                </a:lnTo>
                <a:lnTo>
                  <a:pt x="696721" y="121920"/>
                </a:lnTo>
                <a:lnTo>
                  <a:pt x="717766" y="55245"/>
                </a:lnTo>
                <a:close/>
              </a:path>
              <a:path w="735329" h="758825">
                <a:moveTo>
                  <a:pt x="655192" y="55245"/>
                </a:moveTo>
                <a:lnTo>
                  <a:pt x="641949" y="68925"/>
                </a:lnTo>
                <a:lnTo>
                  <a:pt x="669319" y="95407"/>
                </a:lnTo>
                <a:lnTo>
                  <a:pt x="682625" y="81661"/>
                </a:lnTo>
                <a:lnTo>
                  <a:pt x="655192" y="55245"/>
                </a:lnTo>
                <a:close/>
              </a:path>
              <a:path w="735329" h="758825">
                <a:moveTo>
                  <a:pt x="735202" y="0"/>
                </a:moveTo>
                <a:lnTo>
                  <a:pt x="614552" y="42418"/>
                </a:lnTo>
                <a:lnTo>
                  <a:pt x="641949" y="68925"/>
                </a:lnTo>
                <a:lnTo>
                  <a:pt x="655192" y="55245"/>
                </a:lnTo>
                <a:lnTo>
                  <a:pt x="717766" y="55245"/>
                </a:lnTo>
                <a:lnTo>
                  <a:pt x="735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2409444"/>
            <a:ext cx="7755635" cy="444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0285" y="762000"/>
            <a:ext cx="367319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 smtClean="0">
                <a:latin typeface="Calibri Light"/>
                <a:cs typeface="Calibri Light"/>
              </a:rPr>
              <a:t>让我们试一试</a:t>
            </a:r>
            <a:endParaRPr sz="4400" dirty="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39154" y="358775"/>
          <a:ext cx="269240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layers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0.84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layers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00702" y="329006"/>
            <a:ext cx="1127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45" dirty="0">
                <a:latin typeface="Calibri"/>
                <a:cs typeface="Calibri"/>
              </a:rPr>
              <a:t>Testing: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95288" y="4139184"/>
            <a:ext cx="1822704" cy="641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86728" y="4078223"/>
            <a:ext cx="1641348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54723" y="4178808"/>
            <a:ext cx="1703831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2947416"/>
            <a:ext cx="1822703" cy="641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23516" y="2886455"/>
            <a:ext cx="1641348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3035" y="2987039"/>
            <a:ext cx="1703832" cy="524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5394" y="3489959"/>
            <a:ext cx="747395" cy="689610"/>
          </a:xfrm>
          <a:custGeom>
            <a:avLst/>
            <a:gdLst/>
            <a:ahLst/>
            <a:cxnLst/>
            <a:rect l="l" t="t" r="r" b="b"/>
            <a:pathLst>
              <a:path w="747395" h="689610">
                <a:moveTo>
                  <a:pt x="599341" y="593447"/>
                </a:moveTo>
                <a:lnTo>
                  <a:pt x="560196" y="636015"/>
                </a:lnTo>
                <a:lnTo>
                  <a:pt x="746886" y="689609"/>
                </a:lnTo>
                <a:lnTo>
                  <a:pt x="717733" y="613028"/>
                </a:lnTo>
                <a:lnTo>
                  <a:pt x="620648" y="613028"/>
                </a:lnTo>
                <a:lnTo>
                  <a:pt x="599341" y="593447"/>
                </a:lnTo>
                <a:close/>
              </a:path>
              <a:path w="747395" h="689610">
                <a:moveTo>
                  <a:pt x="638580" y="550776"/>
                </a:moveTo>
                <a:lnTo>
                  <a:pt x="599341" y="593447"/>
                </a:lnTo>
                <a:lnTo>
                  <a:pt x="620648" y="613028"/>
                </a:lnTo>
                <a:lnTo>
                  <a:pt x="659892" y="570357"/>
                </a:lnTo>
                <a:lnTo>
                  <a:pt x="638580" y="550776"/>
                </a:lnTo>
                <a:close/>
              </a:path>
              <a:path w="747395" h="689610">
                <a:moveTo>
                  <a:pt x="677798" y="508126"/>
                </a:moveTo>
                <a:lnTo>
                  <a:pt x="638580" y="550776"/>
                </a:lnTo>
                <a:lnTo>
                  <a:pt x="659892" y="570357"/>
                </a:lnTo>
                <a:lnTo>
                  <a:pt x="620648" y="613028"/>
                </a:lnTo>
                <a:lnTo>
                  <a:pt x="717733" y="613028"/>
                </a:lnTo>
                <a:lnTo>
                  <a:pt x="677798" y="508126"/>
                </a:lnTo>
                <a:close/>
              </a:path>
              <a:path w="747395" h="689610">
                <a:moveTo>
                  <a:pt x="39116" y="0"/>
                </a:moveTo>
                <a:lnTo>
                  <a:pt x="0" y="42672"/>
                </a:lnTo>
                <a:lnTo>
                  <a:pt x="599341" y="593447"/>
                </a:lnTo>
                <a:lnTo>
                  <a:pt x="638580" y="55077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57643" y="4659376"/>
            <a:ext cx="373380" cy="532765"/>
          </a:xfrm>
          <a:custGeom>
            <a:avLst/>
            <a:gdLst/>
            <a:ahLst/>
            <a:cxnLst/>
            <a:rect l="l" t="t" r="r" b="b"/>
            <a:pathLst>
              <a:path w="373379" h="532764">
                <a:moveTo>
                  <a:pt x="25400" y="339851"/>
                </a:moveTo>
                <a:lnTo>
                  <a:pt x="0" y="532384"/>
                </a:lnTo>
                <a:lnTo>
                  <a:pt x="169290" y="437134"/>
                </a:lnTo>
                <a:lnTo>
                  <a:pt x="156705" y="428625"/>
                </a:lnTo>
                <a:lnTo>
                  <a:pt x="105028" y="428625"/>
                </a:lnTo>
                <a:lnTo>
                  <a:pt x="57150" y="396240"/>
                </a:lnTo>
                <a:lnTo>
                  <a:pt x="73351" y="372271"/>
                </a:lnTo>
                <a:lnTo>
                  <a:pt x="25400" y="339851"/>
                </a:lnTo>
                <a:close/>
              </a:path>
              <a:path w="373379" h="532764">
                <a:moveTo>
                  <a:pt x="73351" y="372271"/>
                </a:moveTo>
                <a:lnTo>
                  <a:pt x="57150" y="396240"/>
                </a:lnTo>
                <a:lnTo>
                  <a:pt x="105028" y="428625"/>
                </a:lnTo>
                <a:lnTo>
                  <a:pt x="121246" y="404652"/>
                </a:lnTo>
                <a:lnTo>
                  <a:pt x="73351" y="372271"/>
                </a:lnTo>
                <a:close/>
              </a:path>
              <a:path w="373379" h="532764">
                <a:moveTo>
                  <a:pt x="121246" y="404652"/>
                </a:moveTo>
                <a:lnTo>
                  <a:pt x="105028" y="428625"/>
                </a:lnTo>
                <a:lnTo>
                  <a:pt x="156705" y="428625"/>
                </a:lnTo>
                <a:lnTo>
                  <a:pt x="121246" y="404652"/>
                </a:lnTo>
                <a:close/>
              </a:path>
              <a:path w="373379" h="532764">
                <a:moveTo>
                  <a:pt x="324992" y="0"/>
                </a:moveTo>
                <a:lnTo>
                  <a:pt x="73351" y="372271"/>
                </a:lnTo>
                <a:lnTo>
                  <a:pt x="121246" y="404652"/>
                </a:lnTo>
                <a:lnTo>
                  <a:pt x="372999" y="32512"/>
                </a:lnTo>
                <a:lnTo>
                  <a:pt x="324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93035" y="2370734"/>
            <a:ext cx="5776595" cy="22713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R="739140" algn="ctr">
              <a:lnSpc>
                <a:spcPct val="100000"/>
              </a:lnSpc>
              <a:spcBef>
                <a:spcPts val="890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 dirty="0">
              <a:latin typeface="Calibri"/>
              <a:cs typeface="Calibri"/>
            </a:endParaRPr>
          </a:p>
          <a:p>
            <a:pPr marL="303530">
              <a:lnSpc>
                <a:spcPct val="100000"/>
              </a:lnSpc>
              <a:spcBef>
                <a:spcPts val="79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9852" y="1876044"/>
            <a:ext cx="577596" cy="2734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59852" y="1876044"/>
            <a:ext cx="577850" cy="2734310"/>
          </a:xfrm>
          <a:custGeom>
            <a:avLst/>
            <a:gdLst/>
            <a:ahLst/>
            <a:cxnLst/>
            <a:rect l="l" t="t" r="r" b="b"/>
            <a:pathLst>
              <a:path w="577850" h="2734310">
                <a:moveTo>
                  <a:pt x="0" y="2734055"/>
                </a:moveTo>
                <a:lnTo>
                  <a:pt x="577596" y="2734055"/>
                </a:lnTo>
                <a:lnTo>
                  <a:pt x="577596" y="0"/>
                </a:lnTo>
                <a:lnTo>
                  <a:pt x="0" y="0"/>
                </a:lnTo>
                <a:lnTo>
                  <a:pt x="0" y="2734055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9359" y="1911095"/>
            <a:ext cx="577595" cy="2734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9359" y="1911095"/>
            <a:ext cx="577850" cy="2734310"/>
          </a:xfrm>
          <a:custGeom>
            <a:avLst/>
            <a:gdLst/>
            <a:ahLst/>
            <a:cxnLst/>
            <a:rect l="l" t="t" r="r" b="b"/>
            <a:pathLst>
              <a:path w="577850" h="2734310">
                <a:moveTo>
                  <a:pt x="0" y="2734055"/>
                </a:moveTo>
                <a:lnTo>
                  <a:pt x="577595" y="2734055"/>
                </a:lnTo>
                <a:lnTo>
                  <a:pt x="577595" y="0"/>
                </a:lnTo>
                <a:lnTo>
                  <a:pt x="0" y="0"/>
                </a:lnTo>
                <a:lnTo>
                  <a:pt x="0" y="273405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258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 smtClean="0"/>
              <a:t>梯度消失问题</a:t>
            </a:r>
            <a:endParaRPr spc="-25" dirty="0"/>
          </a:p>
        </p:txBody>
      </p:sp>
      <p:sp>
        <p:nvSpPr>
          <p:cNvPr id="7" name="object 7"/>
          <p:cNvSpPr/>
          <p:nvPr/>
        </p:nvSpPr>
        <p:spPr>
          <a:xfrm>
            <a:off x="1812035" y="19583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7916" y="1941576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89" h="2676525">
                <a:moveTo>
                  <a:pt x="0" y="2676144"/>
                </a:moveTo>
                <a:lnTo>
                  <a:pt x="745235" y="2676144"/>
                </a:lnTo>
                <a:lnTo>
                  <a:pt x="745235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0932" y="1969007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9412" y="1985772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58790" y="2979420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5">
                <a:moveTo>
                  <a:pt x="623570" y="0"/>
                </a:moveTo>
                <a:lnTo>
                  <a:pt x="623570" y="77724"/>
                </a:lnTo>
                <a:lnTo>
                  <a:pt x="675386" y="51815"/>
                </a:lnTo>
                <a:lnTo>
                  <a:pt x="636524" y="51815"/>
                </a:lnTo>
                <a:lnTo>
                  <a:pt x="636524" y="25907"/>
                </a:lnTo>
                <a:lnTo>
                  <a:pt x="675385" y="25907"/>
                </a:lnTo>
                <a:lnTo>
                  <a:pt x="623570" y="0"/>
                </a:lnTo>
                <a:close/>
              </a:path>
              <a:path w="701675" h="78105">
                <a:moveTo>
                  <a:pt x="623570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23570" y="51815"/>
                </a:lnTo>
                <a:lnTo>
                  <a:pt x="623570" y="25907"/>
                </a:lnTo>
                <a:close/>
              </a:path>
              <a:path w="701675" h="78105">
                <a:moveTo>
                  <a:pt x="675385" y="25907"/>
                </a:moveTo>
                <a:lnTo>
                  <a:pt x="636524" y="25907"/>
                </a:lnTo>
                <a:lnTo>
                  <a:pt x="636524" y="51815"/>
                </a:lnTo>
                <a:lnTo>
                  <a:pt x="675386" y="51815"/>
                </a:lnTo>
                <a:lnTo>
                  <a:pt x="701294" y="38862"/>
                </a:lnTo>
                <a:lnTo>
                  <a:pt x="6753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66994" y="4224528"/>
            <a:ext cx="592455" cy="78105"/>
          </a:xfrm>
          <a:custGeom>
            <a:avLst/>
            <a:gdLst/>
            <a:ahLst/>
            <a:cxnLst/>
            <a:rect l="l" t="t" r="r" b="b"/>
            <a:pathLst>
              <a:path w="592454" h="78104">
                <a:moveTo>
                  <a:pt x="514222" y="0"/>
                </a:moveTo>
                <a:lnTo>
                  <a:pt x="514222" y="77724"/>
                </a:lnTo>
                <a:lnTo>
                  <a:pt x="566038" y="51816"/>
                </a:lnTo>
                <a:lnTo>
                  <a:pt x="527176" y="51816"/>
                </a:lnTo>
                <a:lnTo>
                  <a:pt x="527176" y="25908"/>
                </a:lnTo>
                <a:lnTo>
                  <a:pt x="566038" y="25908"/>
                </a:lnTo>
                <a:lnTo>
                  <a:pt x="514222" y="0"/>
                </a:lnTo>
                <a:close/>
              </a:path>
              <a:path w="592454" h="78104">
                <a:moveTo>
                  <a:pt x="51422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14222" y="51816"/>
                </a:lnTo>
                <a:lnTo>
                  <a:pt x="514222" y="25908"/>
                </a:lnTo>
                <a:close/>
              </a:path>
              <a:path w="592454" h="78104">
                <a:moveTo>
                  <a:pt x="566038" y="25908"/>
                </a:moveTo>
                <a:lnTo>
                  <a:pt x="527176" y="25908"/>
                </a:lnTo>
                <a:lnTo>
                  <a:pt x="527176" y="51816"/>
                </a:lnTo>
                <a:lnTo>
                  <a:pt x="566038" y="51816"/>
                </a:lnTo>
                <a:lnTo>
                  <a:pt x="591946" y="38862"/>
                </a:lnTo>
                <a:lnTo>
                  <a:pt x="56603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4405" y="2200655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5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5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5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6468" y="2703576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6468" y="27035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563" y="2133600"/>
            <a:ext cx="342899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2563" y="21336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7835" y="2025187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2405" y="2607353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09572" y="1969007"/>
            <a:ext cx="573023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9572" y="196900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1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1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1095" y="2747772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1095" y="27477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98904" y="3976115"/>
            <a:ext cx="574547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8904" y="397611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64054" y="340194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7136" y="4101084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7136" y="41010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55803" y="3992659"/>
            <a:ext cx="31432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5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9528" y="3390138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24783" y="1969007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24783" y="19690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26307" y="2747772"/>
            <a:ext cx="574547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26307" y="27477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15639" y="3976115"/>
            <a:ext cx="573024" cy="5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15639" y="3976115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79596" y="340194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47132" y="1961388"/>
            <a:ext cx="573023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47132" y="1961388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3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48655" y="2720339"/>
            <a:ext cx="574548" cy="574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48655" y="27203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56276" y="3966971"/>
            <a:ext cx="573024" cy="5745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56276" y="396697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923538" y="1921255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41190" y="2706446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53383" y="3963111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83357" y="22174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80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80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83357" y="30099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80" h="78105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80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74214" y="42321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80" h="78104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80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77007" y="22562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73960" y="22473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71166" y="22518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80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80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80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80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75229" y="3028442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4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4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4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4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62022" y="22562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0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0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0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63164" y="3035045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50340" y="22202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760" y="25851"/>
                </a:moveTo>
                <a:lnTo>
                  <a:pt x="0" y="53086"/>
                </a:lnTo>
                <a:lnTo>
                  <a:pt x="914" y="78994"/>
                </a:lnTo>
                <a:lnTo>
                  <a:pt x="782651" y="51759"/>
                </a:lnTo>
                <a:lnTo>
                  <a:pt x="781760" y="25851"/>
                </a:lnTo>
                <a:close/>
              </a:path>
              <a:path w="860425" h="79375">
                <a:moveTo>
                  <a:pt x="836501" y="25400"/>
                </a:moveTo>
                <a:lnTo>
                  <a:pt x="794715" y="25400"/>
                </a:lnTo>
                <a:lnTo>
                  <a:pt x="795604" y="51308"/>
                </a:lnTo>
                <a:lnTo>
                  <a:pt x="782651" y="51759"/>
                </a:lnTo>
                <a:lnTo>
                  <a:pt x="783539" y="77597"/>
                </a:lnTo>
                <a:lnTo>
                  <a:pt x="859866" y="36068"/>
                </a:lnTo>
                <a:lnTo>
                  <a:pt x="836501" y="25400"/>
                </a:lnTo>
                <a:close/>
              </a:path>
              <a:path w="860425" h="79375">
                <a:moveTo>
                  <a:pt x="794715" y="25400"/>
                </a:moveTo>
                <a:lnTo>
                  <a:pt x="781760" y="25851"/>
                </a:lnTo>
                <a:lnTo>
                  <a:pt x="782651" y="51759"/>
                </a:lnTo>
                <a:lnTo>
                  <a:pt x="795604" y="51308"/>
                </a:lnTo>
                <a:lnTo>
                  <a:pt x="794715" y="25400"/>
                </a:lnTo>
                <a:close/>
              </a:path>
              <a:path w="860425" h="79375">
                <a:moveTo>
                  <a:pt x="780872" y="0"/>
                </a:moveTo>
                <a:lnTo>
                  <a:pt x="781760" y="25851"/>
                </a:lnTo>
                <a:lnTo>
                  <a:pt x="794715" y="25400"/>
                </a:lnTo>
                <a:lnTo>
                  <a:pt x="836501" y="25400"/>
                </a:lnTo>
                <a:lnTo>
                  <a:pt x="780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37869" y="22951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07" y="699889"/>
                </a:moveTo>
                <a:lnTo>
                  <a:pt x="789279" y="719708"/>
                </a:lnTo>
                <a:lnTo>
                  <a:pt x="873861" y="740155"/>
                </a:lnTo>
                <a:lnTo>
                  <a:pt x="860127" y="708278"/>
                </a:lnTo>
                <a:lnTo>
                  <a:pt x="815949" y="708278"/>
                </a:lnTo>
                <a:lnTo>
                  <a:pt x="806007" y="699889"/>
                </a:lnTo>
                <a:close/>
              </a:path>
              <a:path w="874394" h="740410">
                <a:moveTo>
                  <a:pt x="822746" y="680057"/>
                </a:moveTo>
                <a:lnTo>
                  <a:pt x="806007" y="699889"/>
                </a:lnTo>
                <a:lnTo>
                  <a:pt x="815949" y="708278"/>
                </a:lnTo>
                <a:lnTo>
                  <a:pt x="832713" y="688466"/>
                </a:lnTo>
                <a:lnTo>
                  <a:pt x="822746" y="680057"/>
                </a:lnTo>
                <a:close/>
              </a:path>
              <a:path w="874394" h="740410">
                <a:moveTo>
                  <a:pt x="839444" y="660272"/>
                </a:moveTo>
                <a:lnTo>
                  <a:pt x="822746" y="680057"/>
                </a:lnTo>
                <a:lnTo>
                  <a:pt x="832713" y="688466"/>
                </a:lnTo>
                <a:lnTo>
                  <a:pt x="815949" y="708278"/>
                </a:lnTo>
                <a:lnTo>
                  <a:pt x="860127" y="708278"/>
                </a:lnTo>
                <a:lnTo>
                  <a:pt x="839444" y="660272"/>
                </a:lnTo>
                <a:close/>
              </a:path>
              <a:path w="874394" h="740410">
                <a:moveTo>
                  <a:pt x="16713" y="0"/>
                </a:moveTo>
                <a:lnTo>
                  <a:pt x="0" y="19811"/>
                </a:lnTo>
                <a:lnTo>
                  <a:pt x="806007" y="699889"/>
                </a:lnTo>
                <a:lnTo>
                  <a:pt x="822746" y="680057"/>
                </a:lnTo>
                <a:lnTo>
                  <a:pt x="16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4351" y="22998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01" y="1897323"/>
                </a:moveTo>
                <a:lnTo>
                  <a:pt x="799020" y="1907667"/>
                </a:lnTo>
                <a:lnTo>
                  <a:pt x="865695" y="1963420"/>
                </a:lnTo>
                <a:lnTo>
                  <a:pt x="868553" y="1909191"/>
                </a:lnTo>
                <a:lnTo>
                  <a:pt x="827976" y="1909191"/>
                </a:lnTo>
                <a:lnTo>
                  <a:pt x="822801" y="1897323"/>
                </a:lnTo>
                <a:close/>
              </a:path>
              <a:path w="870585" h="1963420">
                <a:moveTo>
                  <a:pt x="846535" y="1887000"/>
                </a:moveTo>
                <a:lnTo>
                  <a:pt x="822801" y="1897323"/>
                </a:lnTo>
                <a:lnTo>
                  <a:pt x="827976" y="1909191"/>
                </a:lnTo>
                <a:lnTo>
                  <a:pt x="851725" y="1898904"/>
                </a:lnTo>
                <a:lnTo>
                  <a:pt x="846535" y="1887000"/>
                </a:lnTo>
                <a:close/>
              </a:path>
              <a:path w="870585" h="1963420">
                <a:moveTo>
                  <a:pt x="870267" y="1876679"/>
                </a:moveTo>
                <a:lnTo>
                  <a:pt x="846535" y="1887000"/>
                </a:lnTo>
                <a:lnTo>
                  <a:pt x="851725" y="1898904"/>
                </a:lnTo>
                <a:lnTo>
                  <a:pt x="827976" y="1909191"/>
                </a:lnTo>
                <a:lnTo>
                  <a:pt x="868553" y="1909191"/>
                </a:lnTo>
                <a:lnTo>
                  <a:pt x="870267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01" y="1897323"/>
                </a:lnTo>
                <a:lnTo>
                  <a:pt x="846535" y="1887000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6139" y="22562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92" y="34575"/>
                </a:moveTo>
                <a:lnTo>
                  <a:pt x="0" y="584834"/>
                </a:lnTo>
                <a:lnTo>
                  <a:pt x="15036" y="605916"/>
                </a:lnTo>
                <a:lnTo>
                  <a:pt x="787334" y="55617"/>
                </a:lnTo>
                <a:lnTo>
                  <a:pt x="772292" y="34575"/>
                </a:lnTo>
                <a:close/>
              </a:path>
              <a:path w="843280" h="606425">
                <a:moveTo>
                  <a:pt x="828719" y="27050"/>
                </a:moveTo>
                <a:lnTo>
                  <a:pt x="782853" y="27050"/>
                </a:lnTo>
                <a:lnTo>
                  <a:pt x="797839" y="48132"/>
                </a:lnTo>
                <a:lnTo>
                  <a:pt x="787334" y="55617"/>
                </a:lnTo>
                <a:lnTo>
                  <a:pt x="802411" y="76707"/>
                </a:lnTo>
                <a:lnTo>
                  <a:pt x="828719" y="27050"/>
                </a:lnTo>
                <a:close/>
              </a:path>
              <a:path w="843280" h="606425">
                <a:moveTo>
                  <a:pt x="782853" y="27050"/>
                </a:moveTo>
                <a:lnTo>
                  <a:pt x="772292" y="34575"/>
                </a:lnTo>
                <a:lnTo>
                  <a:pt x="787334" y="55617"/>
                </a:lnTo>
                <a:lnTo>
                  <a:pt x="797839" y="48132"/>
                </a:lnTo>
                <a:lnTo>
                  <a:pt x="782853" y="27050"/>
                </a:lnTo>
                <a:close/>
              </a:path>
              <a:path w="843280" h="606425">
                <a:moveTo>
                  <a:pt x="843051" y="0"/>
                </a:moveTo>
                <a:lnTo>
                  <a:pt x="757199" y="13462"/>
                </a:lnTo>
                <a:lnTo>
                  <a:pt x="772292" y="34575"/>
                </a:lnTo>
                <a:lnTo>
                  <a:pt x="782853" y="27050"/>
                </a:lnTo>
                <a:lnTo>
                  <a:pt x="828719" y="27050"/>
                </a:lnTo>
                <a:lnTo>
                  <a:pt x="843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7793" y="28623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809" y="171276"/>
                </a:moveTo>
                <a:lnTo>
                  <a:pt x="790117" y="196723"/>
                </a:lnTo>
                <a:lnTo>
                  <a:pt x="870043" y="173609"/>
                </a:lnTo>
                <a:lnTo>
                  <a:pt x="807516" y="173609"/>
                </a:lnTo>
                <a:lnTo>
                  <a:pt x="794809" y="171276"/>
                </a:lnTo>
                <a:close/>
              </a:path>
              <a:path w="873760" h="196850">
                <a:moveTo>
                  <a:pt x="799515" y="145753"/>
                </a:moveTo>
                <a:lnTo>
                  <a:pt x="794809" y="171276"/>
                </a:lnTo>
                <a:lnTo>
                  <a:pt x="807516" y="173609"/>
                </a:lnTo>
                <a:lnTo>
                  <a:pt x="812215" y="148082"/>
                </a:lnTo>
                <a:lnTo>
                  <a:pt x="799515" y="145753"/>
                </a:lnTo>
                <a:close/>
              </a:path>
              <a:path w="873760" h="196850">
                <a:moveTo>
                  <a:pt x="804214" y="120269"/>
                </a:moveTo>
                <a:lnTo>
                  <a:pt x="799515" y="145753"/>
                </a:lnTo>
                <a:lnTo>
                  <a:pt x="812215" y="148082"/>
                </a:lnTo>
                <a:lnTo>
                  <a:pt x="807516" y="173609"/>
                </a:lnTo>
                <a:lnTo>
                  <a:pt x="870043" y="173609"/>
                </a:lnTo>
                <a:lnTo>
                  <a:pt x="873556" y="172593"/>
                </a:lnTo>
                <a:lnTo>
                  <a:pt x="804214" y="120269"/>
                </a:lnTo>
                <a:close/>
              </a:path>
              <a:path w="873760" h="196850">
                <a:moveTo>
                  <a:pt x="4673" y="0"/>
                </a:moveTo>
                <a:lnTo>
                  <a:pt x="0" y="25400"/>
                </a:lnTo>
                <a:lnTo>
                  <a:pt x="794809" y="171276"/>
                </a:lnTo>
                <a:lnTo>
                  <a:pt x="799515" y="145753"/>
                </a:lnTo>
                <a:lnTo>
                  <a:pt x="4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29119" y="28681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766" y="1335441"/>
                </a:moveTo>
                <a:lnTo>
                  <a:pt x="796632" y="1349121"/>
                </a:lnTo>
                <a:lnTo>
                  <a:pt x="870673" y="1394714"/>
                </a:lnTo>
                <a:lnTo>
                  <a:pt x="866280" y="1346454"/>
                </a:lnTo>
                <a:lnTo>
                  <a:pt x="825588" y="1346454"/>
                </a:lnTo>
                <a:lnTo>
                  <a:pt x="818766" y="1335441"/>
                </a:lnTo>
                <a:close/>
              </a:path>
              <a:path w="871219" h="1395095">
                <a:moveTo>
                  <a:pt x="840743" y="1321859"/>
                </a:moveTo>
                <a:lnTo>
                  <a:pt x="818766" y="1335441"/>
                </a:lnTo>
                <a:lnTo>
                  <a:pt x="825588" y="1346454"/>
                </a:lnTo>
                <a:lnTo>
                  <a:pt x="847559" y="1332865"/>
                </a:lnTo>
                <a:lnTo>
                  <a:pt x="840743" y="1321859"/>
                </a:lnTo>
                <a:close/>
              </a:path>
              <a:path w="871219" h="1395095">
                <a:moveTo>
                  <a:pt x="862799" y="1308227"/>
                </a:moveTo>
                <a:lnTo>
                  <a:pt x="840743" y="1321859"/>
                </a:lnTo>
                <a:lnTo>
                  <a:pt x="847559" y="1332865"/>
                </a:lnTo>
                <a:lnTo>
                  <a:pt x="825588" y="1346454"/>
                </a:lnTo>
                <a:lnTo>
                  <a:pt x="866280" y="1346454"/>
                </a:lnTo>
                <a:lnTo>
                  <a:pt x="862799" y="1308227"/>
                </a:lnTo>
                <a:close/>
              </a:path>
              <a:path w="871219" h="1395095">
                <a:moveTo>
                  <a:pt x="22021" y="0"/>
                </a:moveTo>
                <a:lnTo>
                  <a:pt x="0" y="13716"/>
                </a:lnTo>
                <a:lnTo>
                  <a:pt x="818766" y="1335441"/>
                </a:lnTo>
                <a:lnTo>
                  <a:pt x="840743" y="1321859"/>
                </a:lnTo>
                <a:lnTo>
                  <a:pt x="22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9731" y="22562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585" y="67385"/>
                </a:moveTo>
                <a:lnTo>
                  <a:pt x="0" y="1988438"/>
                </a:lnTo>
                <a:lnTo>
                  <a:pt x="24053" y="1998090"/>
                </a:lnTo>
                <a:lnTo>
                  <a:pt x="792565" y="76969"/>
                </a:lnTo>
                <a:lnTo>
                  <a:pt x="768585" y="67385"/>
                </a:lnTo>
                <a:close/>
              </a:path>
              <a:path w="817244" h="1998345">
                <a:moveTo>
                  <a:pt x="814087" y="55371"/>
                </a:moveTo>
                <a:lnTo>
                  <a:pt x="773391" y="55371"/>
                </a:lnTo>
                <a:lnTo>
                  <a:pt x="797394" y="64896"/>
                </a:lnTo>
                <a:lnTo>
                  <a:pt x="792565" y="76969"/>
                </a:lnTo>
                <a:lnTo>
                  <a:pt x="816698" y="86613"/>
                </a:lnTo>
                <a:lnTo>
                  <a:pt x="814087" y="55371"/>
                </a:lnTo>
                <a:close/>
              </a:path>
              <a:path w="817244" h="1998345">
                <a:moveTo>
                  <a:pt x="773391" y="55371"/>
                </a:moveTo>
                <a:lnTo>
                  <a:pt x="768585" y="67385"/>
                </a:lnTo>
                <a:lnTo>
                  <a:pt x="792565" y="76969"/>
                </a:lnTo>
                <a:lnTo>
                  <a:pt x="797394" y="64896"/>
                </a:lnTo>
                <a:lnTo>
                  <a:pt x="773391" y="55371"/>
                </a:lnTo>
                <a:close/>
              </a:path>
              <a:path w="817244" h="1998345">
                <a:moveTo>
                  <a:pt x="809459" y="0"/>
                </a:moveTo>
                <a:lnTo>
                  <a:pt x="744562" y="57784"/>
                </a:lnTo>
                <a:lnTo>
                  <a:pt x="768585" y="67385"/>
                </a:lnTo>
                <a:lnTo>
                  <a:pt x="773391" y="55371"/>
                </a:lnTo>
                <a:lnTo>
                  <a:pt x="814087" y="55371"/>
                </a:lnTo>
                <a:lnTo>
                  <a:pt x="8094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75143" y="3035045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420" y="56965"/>
                </a:moveTo>
                <a:lnTo>
                  <a:pt x="0" y="1207261"/>
                </a:lnTo>
                <a:lnTo>
                  <a:pt x="21412" y="1221866"/>
                </a:lnTo>
                <a:lnTo>
                  <a:pt x="803889" y="71561"/>
                </a:lnTo>
                <a:lnTo>
                  <a:pt x="782420" y="56965"/>
                </a:lnTo>
                <a:close/>
              </a:path>
              <a:path w="836930" h="1222375">
                <a:moveTo>
                  <a:pt x="830636" y="46227"/>
                </a:moveTo>
                <a:lnTo>
                  <a:pt x="789724" y="46227"/>
                </a:lnTo>
                <a:lnTo>
                  <a:pt x="811187" y="60832"/>
                </a:lnTo>
                <a:lnTo>
                  <a:pt x="803889" y="71561"/>
                </a:lnTo>
                <a:lnTo>
                  <a:pt x="825284" y="86105"/>
                </a:lnTo>
                <a:lnTo>
                  <a:pt x="830636" y="46227"/>
                </a:lnTo>
                <a:close/>
              </a:path>
              <a:path w="836930" h="1222375">
                <a:moveTo>
                  <a:pt x="789724" y="46227"/>
                </a:moveTo>
                <a:lnTo>
                  <a:pt x="782420" y="56965"/>
                </a:lnTo>
                <a:lnTo>
                  <a:pt x="803889" y="71561"/>
                </a:lnTo>
                <a:lnTo>
                  <a:pt x="811187" y="60832"/>
                </a:lnTo>
                <a:lnTo>
                  <a:pt x="789724" y="46227"/>
                </a:lnTo>
                <a:close/>
              </a:path>
              <a:path w="836930" h="1222375">
                <a:moveTo>
                  <a:pt x="836841" y="0"/>
                </a:moveTo>
                <a:lnTo>
                  <a:pt x="761022" y="42417"/>
                </a:lnTo>
                <a:lnTo>
                  <a:pt x="782420" y="56965"/>
                </a:lnTo>
                <a:lnTo>
                  <a:pt x="789724" y="46227"/>
                </a:lnTo>
                <a:lnTo>
                  <a:pt x="830636" y="46227"/>
                </a:lnTo>
                <a:lnTo>
                  <a:pt x="836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5634" y="42230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04" y="0"/>
                </a:moveTo>
                <a:lnTo>
                  <a:pt x="737240" y="25822"/>
                </a:lnTo>
                <a:lnTo>
                  <a:pt x="750150" y="26035"/>
                </a:lnTo>
                <a:lnTo>
                  <a:pt x="749769" y="51943"/>
                </a:lnTo>
                <a:lnTo>
                  <a:pt x="736769" y="51943"/>
                </a:lnTo>
                <a:lnTo>
                  <a:pt x="736307" y="77597"/>
                </a:lnTo>
                <a:lnTo>
                  <a:pt x="789963" y="51943"/>
                </a:lnTo>
                <a:lnTo>
                  <a:pt x="749769" y="51943"/>
                </a:lnTo>
                <a:lnTo>
                  <a:pt x="736773" y="51729"/>
                </a:lnTo>
                <a:lnTo>
                  <a:pt x="790410" y="51729"/>
                </a:lnTo>
                <a:lnTo>
                  <a:pt x="814666" y="40132"/>
                </a:lnTo>
                <a:lnTo>
                  <a:pt x="737704" y="0"/>
                </a:lnTo>
                <a:close/>
              </a:path>
              <a:path w="814705" h="78104">
                <a:moveTo>
                  <a:pt x="737240" y="25822"/>
                </a:moveTo>
                <a:lnTo>
                  <a:pt x="736773" y="51729"/>
                </a:lnTo>
                <a:lnTo>
                  <a:pt x="749769" y="51943"/>
                </a:lnTo>
                <a:lnTo>
                  <a:pt x="750150" y="26035"/>
                </a:lnTo>
                <a:lnTo>
                  <a:pt x="737240" y="25822"/>
                </a:lnTo>
                <a:close/>
              </a:path>
              <a:path w="814705" h="78104">
                <a:moveTo>
                  <a:pt x="431" y="13716"/>
                </a:moveTo>
                <a:lnTo>
                  <a:pt x="0" y="39624"/>
                </a:lnTo>
                <a:lnTo>
                  <a:pt x="736773" y="51729"/>
                </a:lnTo>
                <a:lnTo>
                  <a:pt x="737240" y="25822"/>
                </a:lnTo>
                <a:lnTo>
                  <a:pt x="431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07229" y="222961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07229" y="3022092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98085" y="424281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00879" y="2268473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97832" y="2259583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95038" y="2264029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99102" y="3040633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85894" y="2268473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87036" y="3047238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90588" y="2973323"/>
            <a:ext cx="929640" cy="447040"/>
          </a:xfrm>
          <a:custGeom>
            <a:avLst/>
            <a:gdLst/>
            <a:ahLst/>
            <a:cxnLst/>
            <a:rect l="l" t="t" r="r" b="b"/>
            <a:pathLst>
              <a:path w="929640" h="447039">
                <a:moveTo>
                  <a:pt x="223265" y="0"/>
                </a:moveTo>
                <a:lnTo>
                  <a:pt x="0" y="223265"/>
                </a:lnTo>
                <a:lnTo>
                  <a:pt x="223265" y="446531"/>
                </a:lnTo>
                <a:lnTo>
                  <a:pt x="223265" y="334899"/>
                </a:lnTo>
                <a:lnTo>
                  <a:pt x="818006" y="334899"/>
                </a:lnTo>
                <a:lnTo>
                  <a:pt x="929639" y="223265"/>
                </a:lnTo>
                <a:lnTo>
                  <a:pt x="818006" y="111633"/>
                </a:lnTo>
                <a:lnTo>
                  <a:pt x="223265" y="111633"/>
                </a:lnTo>
                <a:lnTo>
                  <a:pt x="223265" y="0"/>
                </a:lnTo>
                <a:close/>
              </a:path>
              <a:path w="929640" h="447039">
                <a:moveTo>
                  <a:pt x="818006" y="334899"/>
                </a:moveTo>
                <a:lnTo>
                  <a:pt x="706373" y="334899"/>
                </a:lnTo>
                <a:lnTo>
                  <a:pt x="706373" y="446531"/>
                </a:lnTo>
                <a:lnTo>
                  <a:pt x="818006" y="334899"/>
                </a:lnTo>
                <a:close/>
              </a:path>
              <a:path w="929640" h="447039">
                <a:moveTo>
                  <a:pt x="706373" y="0"/>
                </a:moveTo>
                <a:lnTo>
                  <a:pt x="706373" y="111633"/>
                </a:lnTo>
                <a:lnTo>
                  <a:pt x="818006" y="111633"/>
                </a:lnTo>
                <a:lnTo>
                  <a:pt x="706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90588" y="2973323"/>
            <a:ext cx="929640" cy="447040"/>
          </a:xfrm>
          <a:custGeom>
            <a:avLst/>
            <a:gdLst/>
            <a:ahLst/>
            <a:cxnLst/>
            <a:rect l="l" t="t" r="r" b="b"/>
            <a:pathLst>
              <a:path w="929640" h="447039">
                <a:moveTo>
                  <a:pt x="0" y="223265"/>
                </a:moveTo>
                <a:lnTo>
                  <a:pt x="223265" y="0"/>
                </a:lnTo>
                <a:lnTo>
                  <a:pt x="223265" y="111633"/>
                </a:lnTo>
                <a:lnTo>
                  <a:pt x="706373" y="111633"/>
                </a:lnTo>
                <a:lnTo>
                  <a:pt x="706373" y="0"/>
                </a:lnTo>
                <a:lnTo>
                  <a:pt x="929639" y="223265"/>
                </a:lnTo>
                <a:lnTo>
                  <a:pt x="706373" y="446531"/>
                </a:lnTo>
                <a:lnTo>
                  <a:pt x="706373" y="334899"/>
                </a:lnTo>
                <a:lnTo>
                  <a:pt x="223265" y="334899"/>
                </a:lnTo>
                <a:lnTo>
                  <a:pt x="223265" y="446531"/>
                </a:lnTo>
                <a:lnTo>
                  <a:pt x="0" y="22326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42507" y="6279692"/>
            <a:ext cx="403860" cy="0"/>
          </a:xfrm>
          <a:custGeom>
            <a:avLst/>
            <a:gdLst/>
            <a:ahLst/>
            <a:cxnLst/>
            <a:rect l="l" t="t" r="r" b="b"/>
            <a:pathLst>
              <a:path w="403859">
                <a:moveTo>
                  <a:pt x="0" y="0"/>
                </a:moveTo>
                <a:lnTo>
                  <a:pt x="40386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146454" y="4701920"/>
            <a:ext cx="65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∆</a:t>
            </a: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181602" y="2022729"/>
            <a:ext cx="4281805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80"/>
              </a:lnSpc>
              <a:tabLst>
                <a:tab pos="2218055" algn="l"/>
                <a:tab pos="3922395" algn="l"/>
              </a:tabLst>
            </a:pPr>
            <a:r>
              <a:rPr sz="4200" spc="-7" baseline="7936" dirty="0">
                <a:latin typeface="Calibri"/>
                <a:cs typeface="Calibri"/>
              </a:rPr>
              <a:t>…	</a:t>
            </a:r>
            <a:r>
              <a:rPr sz="4200" spc="-82" baseline="4960" dirty="0">
                <a:latin typeface="Cambria Math"/>
                <a:cs typeface="Cambria Math"/>
              </a:rPr>
              <a:t>𝑦</a:t>
            </a:r>
            <a:r>
              <a:rPr sz="3075" spc="-82" baseline="-8130" dirty="0">
                <a:latin typeface="Cambria Math"/>
                <a:cs typeface="Cambria Math"/>
              </a:rPr>
              <a:t>1	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325" dirty="0">
                <a:latin typeface="Cambria Math"/>
                <a:cs typeface="Cambria Math"/>
              </a:rPr>
              <a:t> 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17145">
              <a:lnSpc>
                <a:spcPts val="2715"/>
              </a:lnSpc>
              <a:spcBef>
                <a:spcPts val="2925"/>
              </a:spcBef>
              <a:tabLst>
                <a:tab pos="2202180" algn="l"/>
                <a:tab pos="3906520" algn="l"/>
              </a:tabLst>
            </a:pPr>
            <a:r>
              <a:rPr sz="4200" spc="-7" baseline="9920" dirty="0">
                <a:latin typeface="Calibri"/>
                <a:cs typeface="Calibri"/>
              </a:rPr>
              <a:t>…	</a:t>
            </a:r>
            <a:r>
              <a:rPr sz="4200" spc="-37" baseline="4960" dirty="0">
                <a:latin typeface="Cambria Math"/>
                <a:cs typeface="Cambria Math"/>
              </a:rPr>
              <a:t>𝑦</a:t>
            </a:r>
            <a:r>
              <a:rPr sz="3075" spc="-37" baseline="-8130" dirty="0">
                <a:latin typeface="Cambria Math"/>
                <a:cs typeface="Cambria Math"/>
              </a:rPr>
              <a:t>2	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385" dirty="0">
                <a:latin typeface="Cambria Math"/>
                <a:cs typeface="Cambria Math"/>
              </a:rPr>
              <a:t> 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1251585">
              <a:lnSpc>
                <a:spcPts val="2715"/>
              </a:lnSpc>
              <a:tabLst>
                <a:tab pos="2185035" algn="l"/>
                <a:tab pos="3137535" algn="l"/>
                <a:tab pos="3889375" algn="l"/>
              </a:tabLst>
            </a:pPr>
            <a:r>
              <a:rPr sz="2800" spc="-5" dirty="0">
                <a:latin typeface="Calibri"/>
                <a:cs typeface="Calibri"/>
              </a:rPr>
              <a:t>……	</a:t>
            </a:r>
            <a:r>
              <a:rPr sz="4200" spc="-7" baseline="-8928" dirty="0">
                <a:latin typeface="Calibri"/>
                <a:cs typeface="Calibri"/>
              </a:rPr>
              <a:t>……	</a:t>
            </a:r>
            <a:r>
              <a:rPr sz="3600" baseline="-62500" dirty="0">
                <a:latin typeface="Cambria Math"/>
                <a:cs typeface="Cambria Math"/>
              </a:rPr>
              <a:t>𝑙	</a:t>
            </a:r>
            <a:r>
              <a:rPr sz="4200" spc="-1245" baseline="-13888" dirty="0">
                <a:latin typeface="Calibri"/>
                <a:cs typeface="Calibri"/>
              </a:rPr>
              <a:t>……</a:t>
            </a:r>
            <a:endParaRPr sz="4200" baseline="-13888">
              <a:latin typeface="Calibri"/>
              <a:cs typeface="Calibri"/>
            </a:endParaRPr>
          </a:p>
          <a:p>
            <a:pPr marR="791845" algn="r">
              <a:lnSpc>
                <a:spcPts val="2270"/>
              </a:lnSpc>
              <a:spcBef>
                <a:spcPts val="2890"/>
              </a:spcBef>
            </a:pPr>
            <a:r>
              <a:rPr sz="2400" spc="-5" dirty="0">
                <a:latin typeface="Cambria Math"/>
                <a:cs typeface="Cambria Math"/>
              </a:rPr>
              <a:t>+∆</a:t>
            </a:r>
            <a:r>
              <a:rPr sz="2400" dirty="0">
                <a:latin typeface="Cambria Math"/>
                <a:cs typeface="Cambria Math"/>
              </a:rPr>
              <a:t>𝑙</a:t>
            </a:r>
            <a:endParaRPr sz="2400">
              <a:latin typeface="Cambria Math"/>
              <a:cs typeface="Cambria Math"/>
            </a:endParaRPr>
          </a:p>
          <a:p>
            <a:pPr marL="29209">
              <a:lnSpc>
                <a:spcPts val="2750"/>
              </a:lnSpc>
              <a:tabLst>
                <a:tab pos="2159635" algn="l"/>
                <a:tab pos="3863975" algn="l"/>
              </a:tabLst>
            </a:pPr>
            <a:r>
              <a:rPr sz="4200" spc="-7" baseline="11904" dirty="0">
                <a:latin typeface="Calibri"/>
                <a:cs typeface="Calibri"/>
              </a:rPr>
              <a:t>…	</a:t>
            </a:r>
            <a:r>
              <a:rPr sz="4200" spc="-30" baseline="4960" dirty="0">
                <a:latin typeface="Cambria Math"/>
                <a:cs typeface="Cambria Math"/>
              </a:rPr>
              <a:t>𝑦</a:t>
            </a:r>
            <a:r>
              <a:rPr sz="3075" spc="-30" baseline="-8130" dirty="0">
                <a:latin typeface="Cambria Math"/>
                <a:cs typeface="Cambria Math"/>
              </a:rPr>
              <a:t>𝑀	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400" dirty="0">
                <a:latin typeface="Cambria Math"/>
                <a:cs typeface="Cambria Math"/>
              </a:rPr>
              <a:t> </a:t>
            </a:r>
            <a:r>
              <a:rPr sz="3075" spc="75" baseline="-16260" dirty="0">
                <a:latin typeface="Cambria Math"/>
                <a:cs typeface="Cambria Math"/>
              </a:rPr>
              <a:t>𝑀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355331" y="627816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05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035811" y="5405120"/>
            <a:ext cx="6740525" cy="1240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       直观的计算导数的方法</a:t>
            </a:r>
            <a:r>
              <a:rPr sz="2400" spc="10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</a:t>
            </a:r>
          </a:p>
          <a:p>
            <a:pPr marR="69850" algn="r">
              <a:lnSpc>
                <a:spcPts val="2345"/>
              </a:lnSpc>
              <a:spcBef>
                <a:spcPts val="195"/>
              </a:spcBef>
              <a:tabLst>
                <a:tab pos="1012825" algn="l"/>
              </a:tabLst>
            </a:pPr>
            <a:r>
              <a:rPr sz="2400" spc="-5" dirty="0">
                <a:latin typeface="Cambria Math"/>
                <a:cs typeface="Cambria Math"/>
              </a:rPr>
              <a:t>𝜕</a:t>
            </a:r>
            <a:r>
              <a:rPr sz="2400" dirty="0">
                <a:latin typeface="Cambria Math"/>
                <a:cs typeface="Cambria Math"/>
              </a:rPr>
              <a:t>𝑙	</a:t>
            </a:r>
            <a:r>
              <a:rPr sz="2400" spc="-5" dirty="0">
                <a:latin typeface="Cambria Math"/>
                <a:cs typeface="Cambria Math"/>
              </a:rPr>
              <a:t>∆</a:t>
            </a:r>
            <a:r>
              <a:rPr sz="2400" dirty="0">
                <a:latin typeface="Cambria Math"/>
                <a:cs typeface="Cambria Math"/>
              </a:rPr>
              <a:t>𝑙</a:t>
            </a:r>
          </a:p>
          <a:p>
            <a:pPr marR="579120" algn="r">
              <a:lnSpc>
                <a:spcPts val="1710"/>
              </a:lnSpc>
            </a:pPr>
            <a:r>
              <a:rPr sz="2400" spc="-10" dirty="0">
                <a:latin typeface="Cambria Math"/>
                <a:cs typeface="Cambria Math"/>
              </a:rPr>
              <a:t>=</a:t>
            </a:r>
            <a:r>
              <a:rPr sz="2400" dirty="0">
                <a:latin typeface="Cambria Math"/>
                <a:cs typeface="Cambria Math"/>
              </a:rPr>
              <a:t>?</a:t>
            </a:r>
          </a:p>
          <a:p>
            <a:pPr marR="5080" algn="r">
              <a:lnSpc>
                <a:spcPts val="2245"/>
              </a:lnSpc>
              <a:tabLst>
                <a:tab pos="1012825" algn="l"/>
              </a:tabLst>
            </a:pPr>
            <a:r>
              <a:rPr sz="2400" spc="-5" dirty="0">
                <a:latin typeface="Cambria Math"/>
                <a:cs typeface="Cambria Math"/>
              </a:rPr>
              <a:t>𝜕</a:t>
            </a:r>
            <a:r>
              <a:rPr sz="2400" dirty="0">
                <a:latin typeface="Cambria Math"/>
                <a:cs typeface="Cambria Math"/>
              </a:rPr>
              <a:t>𝑤	</a:t>
            </a:r>
            <a:r>
              <a:rPr sz="2400" spc="-5" dirty="0">
                <a:latin typeface="Cambria Math"/>
                <a:cs typeface="Cambria Math"/>
              </a:rPr>
              <a:t>∆</a:t>
            </a:r>
            <a:r>
              <a:rPr sz="2400" dirty="0">
                <a:latin typeface="Cambria Math"/>
                <a:cs typeface="Cambria Math"/>
              </a:rPr>
              <a:t>𝑤</a:t>
            </a:r>
          </a:p>
        </p:txBody>
      </p:sp>
      <p:sp>
        <p:nvSpPr>
          <p:cNvPr id="81" name="object 81"/>
          <p:cNvSpPr/>
          <p:nvPr/>
        </p:nvSpPr>
        <p:spPr>
          <a:xfrm>
            <a:off x="1155191" y="3758184"/>
            <a:ext cx="629411" cy="1083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14627" y="3797808"/>
            <a:ext cx="510540" cy="9662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98776" y="3910584"/>
            <a:ext cx="515112" cy="7772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58211" y="3950208"/>
            <a:ext cx="396239" cy="6598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00271" y="3950208"/>
            <a:ext cx="385572" cy="6004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59708" y="3989832"/>
            <a:ext cx="266700" cy="4831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324343" y="3040379"/>
            <a:ext cx="301751" cy="385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383780" y="3080004"/>
            <a:ext cx="182879" cy="2682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32432" y="4137723"/>
            <a:ext cx="486409" cy="275590"/>
          </a:xfrm>
          <a:custGeom>
            <a:avLst/>
            <a:gdLst/>
            <a:ahLst/>
            <a:cxnLst/>
            <a:rect l="l" t="t" r="r" b="b"/>
            <a:pathLst>
              <a:path w="486410" h="275589">
                <a:moveTo>
                  <a:pt x="0" y="253809"/>
                </a:moveTo>
                <a:lnTo>
                  <a:pt x="49323" y="267204"/>
                </a:lnTo>
                <a:lnTo>
                  <a:pt x="97980" y="275240"/>
                </a:lnTo>
                <a:lnTo>
                  <a:pt x="145303" y="272561"/>
                </a:lnTo>
                <a:lnTo>
                  <a:pt x="190626" y="253809"/>
                </a:lnTo>
                <a:lnTo>
                  <a:pt x="219625" y="226408"/>
                </a:lnTo>
                <a:lnTo>
                  <a:pt x="247824" y="186447"/>
                </a:lnTo>
                <a:lnTo>
                  <a:pt x="275224" y="140144"/>
                </a:lnTo>
                <a:lnTo>
                  <a:pt x="301831" y="93714"/>
                </a:lnTo>
                <a:lnTo>
                  <a:pt x="327648" y="53372"/>
                </a:lnTo>
                <a:lnTo>
                  <a:pt x="352679" y="25336"/>
                </a:lnTo>
                <a:lnTo>
                  <a:pt x="388393" y="4952"/>
                </a:lnTo>
                <a:lnTo>
                  <a:pt x="422084" y="0"/>
                </a:lnTo>
                <a:lnTo>
                  <a:pt x="454441" y="5334"/>
                </a:lnTo>
                <a:lnTo>
                  <a:pt x="486156" y="15811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67455" y="4171251"/>
            <a:ext cx="485140" cy="275590"/>
          </a:xfrm>
          <a:custGeom>
            <a:avLst/>
            <a:gdLst/>
            <a:ahLst/>
            <a:cxnLst/>
            <a:rect l="l" t="t" r="r" b="b"/>
            <a:pathLst>
              <a:path w="485139" h="275589">
                <a:moveTo>
                  <a:pt x="0" y="253809"/>
                </a:moveTo>
                <a:lnTo>
                  <a:pt x="49206" y="267204"/>
                </a:lnTo>
                <a:lnTo>
                  <a:pt x="97710" y="275240"/>
                </a:lnTo>
                <a:lnTo>
                  <a:pt x="144857" y="272561"/>
                </a:lnTo>
                <a:lnTo>
                  <a:pt x="189992" y="253809"/>
                </a:lnTo>
                <a:lnTo>
                  <a:pt x="218926" y="226408"/>
                </a:lnTo>
                <a:lnTo>
                  <a:pt x="247057" y="186447"/>
                </a:lnTo>
                <a:lnTo>
                  <a:pt x="274383" y="140144"/>
                </a:lnTo>
                <a:lnTo>
                  <a:pt x="300905" y="93714"/>
                </a:lnTo>
                <a:lnTo>
                  <a:pt x="326622" y="53372"/>
                </a:lnTo>
                <a:lnTo>
                  <a:pt x="351536" y="25336"/>
                </a:lnTo>
                <a:lnTo>
                  <a:pt x="387173" y="4952"/>
                </a:lnTo>
                <a:lnTo>
                  <a:pt x="420798" y="0"/>
                </a:lnTo>
                <a:lnTo>
                  <a:pt x="453066" y="5333"/>
                </a:lnTo>
                <a:lnTo>
                  <a:pt x="484632" y="15811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1500" y="1307591"/>
            <a:ext cx="2644140" cy="13792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1500" y="1307591"/>
            <a:ext cx="2644140" cy="1379220"/>
          </a:xfrm>
          <a:custGeom>
            <a:avLst/>
            <a:gdLst/>
            <a:ahLst/>
            <a:cxnLst/>
            <a:rect l="l" t="t" r="r" b="b"/>
            <a:pathLst>
              <a:path w="2644140" h="1379220">
                <a:moveTo>
                  <a:pt x="0" y="0"/>
                </a:moveTo>
                <a:lnTo>
                  <a:pt x="440690" y="0"/>
                </a:lnTo>
                <a:lnTo>
                  <a:pt x="1101725" y="0"/>
                </a:lnTo>
                <a:lnTo>
                  <a:pt x="2644140" y="0"/>
                </a:lnTo>
                <a:lnTo>
                  <a:pt x="2644140" y="329819"/>
                </a:lnTo>
                <a:lnTo>
                  <a:pt x="2644140" y="471170"/>
                </a:lnTo>
                <a:lnTo>
                  <a:pt x="2644140" y="565404"/>
                </a:lnTo>
                <a:lnTo>
                  <a:pt x="1101725" y="565404"/>
                </a:lnTo>
                <a:lnTo>
                  <a:pt x="900684" y="1379220"/>
                </a:lnTo>
                <a:lnTo>
                  <a:pt x="440690" y="565404"/>
                </a:lnTo>
                <a:lnTo>
                  <a:pt x="0" y="565404"/>
                </a:lnTo>
                <a:lnTo>
                  <a:pt x="0" y="471170"/>
                </a:lnTo>
                <a:lnTo>
                  <a:pt x="0" y="329819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08431" y="1375105"/>
            <a:ext cx="2170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Smaller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811011" y="3971544"/>
            <a:ext cx="359663" cy="5196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870447" y="4011167"/>
            <a:ext cx="240791" cy="4023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58640" y="1961388"/>
            <a:ext cx="4334255" cy="34107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39590" y="1942338"/>
            <a:ext cx="4372610" cy="3449320"/>
          </a:xfrm>
          <a:custGeom>
            <a:avLst/>
            <a:gdLst/>
            <a:ahLst/>
            <a:cxnLst/>
            <a:rect l="l" t="t" r="r" b="b"/>
            <a:pathLst>
              <a:path w="4372609" h="3449320">
                <a:moveTo>
                  <a:pt x="0" y="3448812"/>
                </a:moveTo>
                <a:lnTo>
                  <a:pt x="4372356" y="3448812"/>
                </a:lnTo>
                <a:lnTo>
                  <a:pt x="4372356" y="0"/>
                </a:lnTo>
                <a:lnTo>
                  <a:pt x="0" y="0"/>
                </a:lnTo>
                <a:lnTo>
                  <a:pt x="0" y="344881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29093" y="307314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458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77021" y="2870454"/>
            <a:ext cx="0" cy="1716405"/>
          </a:xfrm>
          <a:custGeom>
            <a:avLst/>
            <a:gdLst/>
            <a:ahLst/>
            <a:cxnLst/>
            <a:rect l="l" t="t" r="r" b="b"/>
            <a:pathLst>
              <a:path h="1716404">
                <a:moveTo>
                  <a:pt x="0" y="0"/>
                </a:moveTo>
                <a:lnTo>
                  <a:pt x="0" y="1715897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50329" y="2832354"/>
            <a:ext cx="1726564" cy="0"/>
          </a:xfrm>
          <a:custGeom>
            <a:avLst/>
            <a:gdLst/>
            <a:ahLst/>
            <a:cxnLst/>
            <a:rect l="l" t="t" r="r" b="b"/>
            <a:pathLst>
              <a:path w="1726565">
                <a:moveTo>
                  <a:pt x="1726311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50329" y="3073145"/>
            <a:ext cx="772795" cy="0"/>
          </a:xfrm>
          <a:custGeom>
            <a:avLst/>
            <a:gdLst/>
            <a:ahLst/>
            <a:cxnLst/>
            <a:rect l="l" t="t" r="r" b="b"/>
            <a:pathLst>
              <a:path w="772795">
                <a:moveTo>
                  <a:pt x="77279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354316" y="4517263"/>
            <a:ext cx="693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  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445378" y="2521458"/>
            <a:ext cx="870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Small  output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609676"/>
            <a:ext cx="782685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15" dirty="0"/>
              <a:t>难以获得深度神经网络的力量</a:t>
            </a:r>
            <a:r>
              <a:rPr sz="4400" b="0" dirty="0" smtClean="0">
                <a:latin typeface="Calibri Light"/>
                <a:cs typeface="Calibri Light"/>
              </a:rPr>
              <a:t>…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3419" y="1464563"/>
            <a:ext cx="7968996" cy="5192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1848" y="3657600"/>
            <a:ext cx="5977128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9927" y="3595115"/>
            <a:ext cx="6204204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1283" y="3697223"/>
            <a:ext cx="5858256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ubTitle" idx="4"/>
          </p:nvPr>
        </p:nvSpPr>
        <p:spPr>
          <a:xfrm>
            <a:off x="1393952" y="3952700"/>
            <a:ext cx="635558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645" marR="99060">
              <a:lnSpc>
                <a:spcPct val="100000"/>
              </a:lnSpc>
              <a:spcBef>
                <a:spcPts val="95"/>
              </a:spcBef>
            </a:pPr>
            <a:r>
              <a:rPr spc="-5" dirty="0" smtClean="0"/>
              <a:t>In </a:t>
            </a:r>
            <a:r>
              <a:rPr spc="-5" dirty="0"/>
              <a:t>2015, </a:t>
            </a:r>
            <a:r>
              <a:rPr lang="zh-CN" altLang="en-US" spc="-5" dirty="0" smtClean="0"/>
              <a:t>人们开始使用 </a:t>
            </a:r>
            <a:r>
              <a:rPr spc="-35" dirty="0" err="1" smtClean="0"/>
              <a:t>ReLU</a:t>
            </a:r>
            <a:r>
              <a:rPr lang="en-US" spc="-35" dirty="0"/>
              <a:t> </a:t>
            </a:r>
            <a:r>
              <a:rPr lang="zh-CN" altLang="en-US" spc="-35" dirty="0" smtClean="0"/>
              <a:t>激活函数</a:t>
            </a:r>
            <a:endParaRPr spc="-3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08585"/>
            <a:ext cx="5336540" cy="124714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Rectified Linear Unit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(ReLU)</a:t>
            </a:r>
            <a:endParaRPr sz="28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450"/>
              </a:spcBef>
            </a:pPr>
            <a:r>
              <a:rPr sz="28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eason: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4394" y="2764770"/>
            <a:ext cx="2828290" cy="1306768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365125" indent="-352425">
              <a:lnSpc>
                <a:spcPct val="100000"/>
              </a:lnSpc>
              <a:spcBef>
                <a:spcPts val="1770"/>
              </a:spcBef>
              <a:buAutoNum type="arabicPeriod"/>
              <a:tabLst>
                <a:tab pos="365760" algn="l"/>
              </a:tabLst>
            </a:pPr>
            <a:r>
              <a:rPr lang="zh-CN" altLang="en-US" sz="2800" spc="-30" dirty="0" smtClean="0">
                <a:latin typeface="Calibri"/>
                <a:cs typeface="Calibri"/>
              </a:rPr>
              <a:t>计算速度快</a:t>
            </a:r>
            <a:endParaRPr sz="2800" dirty="0">
              <a:latin typeface="Calibri"/>
              <a:cs typeface="Calibri"/>
            </a:endParaRPr>
          </a:p>
          <a:p>
            <a:pPr marL="378460" indent="-35179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379095" algn="l"/>
              </a:tabLst>
            </a:pPr>
            <a:r>
              <a:rPr lang="zh-CN" altLang="en-US" sz="2800" spc="-10" dirty="0" smtClean="0">
                <a:latin typeface="Calibri"/>
                <a:cs typeface="Calibri"/>
              </a:rPr>
              <a:t>生物上的原因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400" y="4206275"/>
            <a:ext cx="3314700" cy="88549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04775" marR="187325">
              <a:lnSpc>
                <a:spcPct val="100000"/>
              </a:lnSpc>
              <a:spcBef>
                <a:spcPts val="185"/>
              </a:spcBef>
            </a:pPr>
            <a:r>
              <a:rPr lang="en-US" sz="2800" spc="-5" dirty="0">
                <a:latin typeface="Calibri"/>
                <a:cs typeface="Calibri"/>
              </a:rPr>
              <a:t>3</a:t>
            </a:r>
            <a:r>
              <a:rPr sz="2800" spc="-5" dirty="0" smtClean="0">
                <a:latin typeface="Calibri"/>
                <a:cs typeface="Calibri"/>
              </a:rPr>
              <a:t>. </a:t>
            </a:r>
            <a:r>
              <a:rPr lang="zh-CN" altLang="en-US" sz="2800" spc="-5" dirty="0" smtClean="0">
                <a:latin typeface="Calibri"/>
                <a:cs typeface="Calibri"/>
              </a:rPr>
              <a:t>解决</a:t>
            </a:r>
            <a:r>
              <a:rPr lang="zh-CN" altLang="en-US" sz="2800" spc="-25" dirty="0" smtClean="0">
                <a:latin typeface="Calibri"/>
                <a:cs typeface="Calibri"/>
              </a:rPr>
              <a:t>梯度下降问题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5053" y="4605528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3" y="0"/>
                </a:moveTo>
                <a:lnTo>
                  <a:pt x="2387473" y="86868"/>
                </a:lnTo>
                <a:lnTo>
                  <a:pt x="2445385" y="57912"/>
                </a:lnTo>
                <a:lnTo>
                  <a:pt x="2401951" y="57912"/>
                </a:lnTo>
                <a:lnTo>
                  <a:pt x="2401951" y="28956"/>
                </a:lnTo>
                <a:lnTo>
                  <a:pt x="2445385" y="28956"/>
                </a:lnTo>
                <a:lnTo>
                  <a:pt x="2387473" y="0"/>
                </a:lnTo>
                <a:close/>
              </a:path>
              <a:path w="2474595" h="86995">
                <a:moveTo>
                  <a:pt x="2387473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387473" y="57912"/>
                </a:lnTo>
                <a:lnTo>
                  <a:pt x="2387473" y="28956"/>
                </a:lnTo>
                <a:close/>
              </a:path>
              <a:path w="2474595" h="86995">
                <a:moveTo>
                  <a:pt x="2445385" y="28956"/>
                </a:moveTo>
                <a:lnTo>
                  <a:pt x="2401951" y="28956"/>
                </a:lnTo>
                <a:lnTo>
                  <a:pt x="2401951" y="57912"/>
                </a:lnTo>
                <a:lnTo>
                  <a:pt x="2445385" y="57912"/>
                </a:lnTo>
                <a:lnTo>
                  <a:pt x="2474341" y="43434"/>
                </a:lnTo>
                <a:lnTo>
                  <a:pt x="2445385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9107" y="3085338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4" h="2474595">
                <a:moveTo>
                  <a:pt x="57912" y="72389"/>
                </a:moveTo>
                <a:lnTo>
                  <a:pt x="28956" y="72389"/>
                </a:lnTo>
                <a:lnTo>
                  <a:pt x="28956" y="2474341"/>
                </a:lnTo>
                <a:lnTo>
                  <a:pt x="57912" y="2474341"/>
                </a:lnTo>
                <a:lnTo>
                  <a:pt x="57912" y="72389"/>
                </a:lnTo>
                <a:close/>
              </a:path>
              <a:path w="86994" h="247459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247459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4701" y="4431919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0942" y="2719196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03247" y="4642103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4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02635" y="3563111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5" h="1079500">
                <a:moveTo>
                  <a:pt x="0" y="1079245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86073" y="3156965"/>
            <a:ext cx="746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2129" y="4224985"/>
            <a:ext cx="767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73072" y="2971292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80" h="328929">
                <a:moveTo>
                  <a:pt x="306197" y="0"/>
                </a:moveTo>
                <a:lnTo>
                  <a:pt x="301497" y="13335"/>
                </a:lnTo>
                <a:lnTo>
                  <a:pt x="320547" y="21651"/>
                </a:lnTo>
                <a:lnTo>
                  <a:pt x="336930" y="33099"/>
                </a:lnTo>
                <a:lnTo>
                  <a:pt x="361696" y="65532"/>
                </a:lnTo>
                <a:lnTo>
                  <a:pt x="376269" y="109219"/>
                </a:lnTo>
                <a:lnTo>
                  <a:pt x="381127" y="162813"/>
                </a:lnTo>
                <a:lnTo>
                  <a:pt x="379892" y="191845"/>
                </a:lnTo>
                <a:lnTo>
                  <a:pt x="370089" y="241859"/>
                </a:lnTo>
                <a:lnTo>
                  <a:pt x="350547" y="280965"/>
                </a:lnTo>
                <a:lnTo>
                  <a:pt x="320742" y="307306"/>
                </a:lnTo>
                <a:lnTo>
                  <a:pt x="302006" y="315595"/>
                </a:lnTo>
                <a:lnTo>
                  <a:pt x="306197" y="328930"/>
                </a:lnTo>
                <a:lnTo>
                  <a:pt x="351028" y="307895"/>
                </a:lnTo>
                <a:lnTo>
                  <a:pt x="384047" y="271525"/>
                </a:lnTo>
                <a:lnTo>
                  <a:pt x="404336" y="222678"/>
                </a:lnTo>
                <a:lnTo>
                  <a:pt x="411099" y="164592"/>
                </a:lnTo>
                <a:lnTo>
                  <a:pt x="409388" y="134417"/>
                </a:lnTo>
                <a:lnTo>
                  <a:pt x="395775" y="80974"/>
                </a:lnTo>
                <a:lnTo>
                  <a:pt x="368919" y="37468"/>
                </a:lnTo>
                <a:lnTo>
                  <a:pt x="330057" y="8616"/>
                </a:lnTo>
                <a:lnTo>
                  <a:pt x="306197" y="0"/>
                </a:lnTo>
                <a:close/>
              </a:path>
              <a:path w="411480" h="328929">
                <a:moveTo>
                  <a:pt x="104902" y="0"/>
                </a:moveTo>
                <a:lnTo>
                  <a:pt x="60118" y="21113"/>
                </a:lnTo>
                <a:lnTo>
                  <a:pt x="27051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8965" y="315595"/>
                </a:lnTo>
                <a:lnTo>
                  <a:pt x="90249" y="307306"/>
                </a:lnTo>
                <a:lnTo>
                  <a:pt x="74104" y="295767"/>
                </a:lnTo>
                <a:lnTo>
                  <a:pt x="49530" y="262890"/>
                </a:lnTo>
                <a:lnTo>
                  <a:pt x="34845" y="218186"/>
                </a:lnTo>
                <a:lnTo>
                  <a:pt x="29971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4"/>
                </a:lnTo>
                <a:lnTo>
                  <a:pt x="90624" y="21651"/>
                </a:lnTo>
                <a:lnTo>
                  <a:pt x="109601" y="13335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12900" y="2870073"/>
            <a:ext cx="561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6555" algn="l"/>
              </a:tabLst>
            </a:pPr>
            <a:r>
              <a:rPr sz="2800" spc="-5" dirty="0">
                <a:latin typeface="Cambria Math"/>
                <a:cs typeface="Cambria Math"/>
              </a:rPr>
              <a:t>𝜎	𝑧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7367778" y="4338828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4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4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4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3393" y="3560064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4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4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4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596" y="33147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596" y="33147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2645" y="3206285"/>
            <a:ext cx="246379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1455" y="443788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1455" y="44378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03676" y="4559463"/>
            <a:ext cx="1206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7393" y="4341665"/>
            <a:ext cx="16954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dirty="0">
                <a:latin typeface="Times New Roman"/>
                <a:cs typeface="Times New Roman"/>
              </a:rPr>
              <a:t>x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4264" y="2170176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7426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7311" y="3195827"/>
            <a:ext cx="573024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7311" y="319582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84932" y="4253484"/>
            <a:ext cx="574547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84932" y="425348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8157" y="3303823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2085" y="408715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82184" y="2170176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8218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5900" y="3211067"/>
            <a:ext cx="573024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5900" y="321106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1808" y="4253484"/>
            <a:ext cx="574547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21808" y="425348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6119" y="3320796"/>
            <a:ext cx="574548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56119" y="332079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7643" y="4079747"/>
            <a:ext cx="574548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7643" y="40797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43096" y="4540758"/>
            <a:ext cx="1879600" cy="1084580"/>
          </a:xfrm>
          <a:custGeom>
            <a:avLst/>
            <a:gdLst/>
            <a:ahLst/>
            <a:cxnLst/>
            <a:rect l="l" t="t" r="r" b="b"/>
            <a:pathLst>
              <a:path w="1879600" h="1084579">
                <a:moveTo>
                  <a:pt x="1805558" y="27356"/>
                </a:moveTo>
                <a:lnTo>
                  <a:pt x="0" y="1061542"/>
                </a:lnTo>
                <a:lnTo>
                  <a:pt x="12953" y="1084021"/>
                </a:lnTo>
                <a:lnTo>
                  <a:pt x="1818448" y="49872"/>
                </a:lnTo>
                <a:lnTo>
                  <a:pt x="1805558" y="27356"/>
                </a:lnTo>
                <a:close/>
              </a:path>
              <a:path w="1879600" h="1084579">
                <a:moveTo>
                  <a:pt x="1865539" y="20955"/>
                </a:moveTo>
                <a:lnTo>
                  <a:pt x="1816735" y="20955"/>
                </a:lnTo>
                <a:lnTo>
                  <a:pt x="1829689" y="43434"/>
                </a:lnTo>
                <a:lnTo>
                  <a:pt x="1818448" y="49872"/>
                </a:lnTo>
                <a:lnTo>
                  <a:pt x="1831339" y="72390"/>
                </a:lnTo>
                <a:lnTo>
                  <a:pt x="1865539" y="20955"/>
                </a:lnTo>
                <a:close/>
              </a:path>
              <a:path w="1879600" h="1084579">
                <a:moveTo>
                  <a:pt x="1816735" y="20955"/>
                </a:moveTo>
                <a:lnTo>
                  <a:pt x="1805558" y="27356"/>
                </a:lnTo>
                <a:lnTo>
                  <a:pt x="1818448" y="49872"/>
                </a:lnTo>
                <a:lnTo>
                  <a:pt x="1829689" y="43434"/>
                </a:lnTo>
                <a:lnTo>
                  <a:pt x="1816735" y="20955"/>
                </a:lnTo>
                <a:close/>
              </a:path>
              <a:path w="1879600" h="1084579">
                <a:moveTo>
                  <a:pt x="1879473" y="0"/>
                </a:moveTo>
                <a:lnTo>
                  <a:pt x="1792731" y="4953"/>
                </a:lnTo>
                <a:lnTo>
                  <a:pt x="1805558" y="27356"/>
                </a:lnTo>
                <a:lnTo>
                  <a:pt x="1816735" y="20955"/>
                </a:lnTo>
                <a:lnTo>
                  <a:pt x="1865539" y="20955"/>
                </a:lnTo>
                <a:lnTo>
                  <a:pt x="1879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9385" y="5574791"/>
            <a:ext cx="1853564" cy="78105"/>
          </a:xfrm>
          <a:custGeom>
            <a:avLst/>
            <a:gdLst/>
            <a:ahLst/>
            <a:cxnLst/>
            <a:rect l="l" t="t" r="r" b="b"/>
            <a:pathLst>
              <a:path w="1853564" h="78104">
                <a:moveTo>
                  <a:pt x="1775840" y="0"/>
                </a:moveTo>
                <a:lnTo>
                  <a:pt x="1775840" y="77724"/>
                </a:lnTo>
                <a:lnTo>
                  <a:pt x="1827656" y="51816"/>
                </a:lnTo>
                <a:lnTo>
                  <a:pt x="1788794" y="51816"/>
                </a:lnTo>
                <a:lnTo>
                  <a:pt x="1788794" y="25908"/>
                </a:lnTo>
                <a:lnTo>
                  <a:pt x="1827657" y="25908"/>
                </a:lnTo>
                <a:lnTo>
                  <a:pt x="1775840" y="0"/>
                </a:lnTo>
                <a:close/>
              </a:path>
              <a:path w="1853564" h="78104">
                <a:moveTo>
                  <a:pt x="17758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75840" y="51816"/>
                </a:lnTo>
                <a:lnTo>
                  <a:pt x="1775840" y="25908"/>
                </a:lnTo>
                <a:close/>
              </a:path>
              <a:path w="1853564" h="78104">
                <a:moveTo>
                  <a:pt x="1827657" y="25908"/>
                </a:moveTo>
                <a:lnTo>
                  <a:pt x="1788794" y="25908"/>
                </a:lnTo>
                <a:lnTo>
                  <a:pt x="1788794" y="51816"/>
                </a:lnTo>
                <a:lnTo>
                  <a:pt x="1827656" y="51816"/>
                </a:lnTo>
                <a:lnTo>
                  <a:pt x="1853564" y="38862"/>
                </a:lnTo>
                <a:lnTo>
                  <a:pt x="182765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4747" y="2457450"/>
            <a:ext cx="1838325" cy="1036955"/>
          </a:xfrm>
          <a:custGeom>
            <a:avLst/>
            <a:gdLst/>
            <a:ahLst/>
            <a:cxnLst/>
            <a:rect l="l" t="t" r="r" b="b"/>
            <a:pathLst>
              <a:path w="1838325" h="1036954">
                <a:moveTo>
                  <a:pt x="1763607" y="26671"/>
                </a:moveTo>
                <a:lnTo>
                  <a:pt x="0" y="1014095"/>
                </a:lnTo>
                <a:lnTo>
                  <a:pt x="12700" y="1036701"/>
                </a:lnTo>
                <a:lnTo>
                  <a:pt x="1776275" y="49295"/>
                </a:lnTo>
                <a:lnTo>
                  <a:pt x="1763607" y="26671"/>
                </a:lnTo>
                <a:close/>
              </a:path>
              <a:path w="1838325" h="1036954">
                <a:moveTo>
                  <a:pt x="1823995" y="20320"/>
                </a:moveTo>
                <a:lnTo>
                  <a:pt x="1774952" y="20320"/>
                </a:lnTo>
                <a:lnTo>
                  <a:pt x="1787652" y="42925"/>
                </a:lnTo>
                <a:lnTo>
                  <a:pt x="1776275" y="49295"/>
                </a:lnTo>
                <a:lnTo>
                  <a:pt x="1788922" y="71882"/>
                </a:lnTo>
                <a:lnTo>
                  <a:pt x="1823995" y="20320"/>
                </a:lnTo>
                <a:close/>
              </a:path>
              <a:path w="1838325" h="1036954">
                <a:moveTo>
                  <a:pt x="1774952" y="20320"/>
                </a:moveTo>
                <a:lnTo>
                  <a:pt x="1763607" y="26671"/>
                </a:lnTo>
                <a:lnTo>
                  <a:pt x="1776275" y="49295"/>
                </a:lnTo>
                <a:lnTo>
                  <a:pt x="1787652" y="42925"/>
                </a:lnTo>
                <a:lnTo>
                  <a:pt x="1774952" y="20320"/>
                </a:lnTo>
                <a:close/>
              </a:path>
              <a:path w="1838325" h="1036954">
                <a:moveTo>
                  <a:pt x="1837816" y="0"/>
                </a:moveTo>
                <a:lnTo>
                  <a:pt x="1750949" y="4063"/>
                </a:lnTo>
                <a:lnTo>
                  <a:pt x="1763607" y="26671"/>
                </a:lnTo>
                <a:lnTo>
                  <a:pt x="1774952" y="20320"/>
                </a:lnTo>
                <a:lnTo>
                  <a:pt x="1823995" y="20320"/>
                </a:lnTo>
                <a:lnTo>
                  <a:pt x="1837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43223" y="2446147"/>
            <a:ext cx="1853564" cy="1052830"/>
          </a:xfrm>
          <a:custGeom>
            <a:avLst/>
            <a:gdLst/>
            <a:ahLst/>
            <a:cxnLst/>
            <a:rect l="l" t="t" r="r" b="b"/>
            <a:pathLst>
              <a:path w="1853564" h="1052829">
                <a:moveTo>
                  <a:pt x="1779117" y="1025993"/>
                </a:moveTo>
                <a:lnTo>
                  <a:pt x="1766442" y="1048512"/>
                </a:lnTo>
                <a:lnTo>
                  <a:pt x="1853184" y="1052829"/>
                </a:lnTo>
                <a:lnTo>
                  <a:pt x="1839372" y="1032382"/>
                </a:lnTo>
                <a:lnTo>
                  <a:pt x="1790446" y="1032382"/>
                </a:lnTo>
                <a:lnTo>
                  <a:pt x="1779117" y="1025993"/>
                </a:lnTo>
                <a:close/>
              </a:path>
              <a:path w="1853564" h="1052829">
                <a:moveTo>
                  <a:pt x="1791835" y="1003398"/>
                </a:moveTo>
                <a:lnTo>
                  <a:pt x="1779117" y="1025993"/>
                </a:lnTo>
                <a:lnTo>
                  <a:pt x="1790446" y="1032382"/>
                </a:lnTo>
                <a:lnTo>
                  <a:pt x="1803146" y="1009776"/>
                </a:lnTo>
                <a:lnTo>
                  <a:pt x="1791835" y="1003398"/>
                </a:lnTo>
                <a:close/>
              </a:path>
              <a:path w="1853564" h="1052829">
                <a:moveTo>
                  <a:pt x="1804542" y="980820"/>
                </a:moveTo>
                <a:lnTo>
                  <a:pt x="1791835" y="1003398"/>
                </a:lnTo>
                <a:lnTo>
                  <a:pt x="1803146" y="1009776"/>
                </a:lnTo>
                <a:lnTo>
                  <a:pt x="1790446" y="1032382"/>
                </a:lnTo>
                <a:lnTo>
                  <a:pt x="1839372" y="1032382"/>
                </a:lnTo>
                <a:lnTo>
                  <a:pt x="1804542" y="980820"/>
                </a:lnTo>
                <a:close/>
              </a:path>
              <a:path w="1853564" h="1052829">
                <a:moveTo>
                  <a:pt x="12700" y="0"/>
                </a:moveTo>
                <a:lnTo>
                  <a:pt x="0" y="22605"/>
                </a:lnTo>
                <a:lnTo>
                  <a:pt x="1779117" y="1025993"/>
                </a:lnTo>
                <a:lnTo>
                  <a:pt x="1791835" y="1003398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39921" y="2448814"/>
            <a:ext cx="1882775" cy="2092325"/>
          </a:xfrm>
          <a:custGeom>
            <a:avLst/>
            <a:gdLst/>
            <a:ahLst/>
            <a:cxnLst/>
            <a:rect l="l" t="t" r="r" b="b"/>
            <a:pathLst>
              <a:path w="1882775" h="2092325">
                <a:moveTo>
                  <a:pt x="1820989" y="2042644"/>
                </a:moveTo>
                <a:lnTo>
                  <a:pt x="1801749" y="2059940"/>
                </a:lnTo>
                <a:lnTo>
                  <a:pt x="1882648" y="2091817"/>
                </a:lnTo>
                <a:lnTo>
                  <a:pt x="1871756" y="2052320"/>
                </a:lnTo>
                <a:lnTo>
                  <a:pt x="1829689" y="2052320"/>
                </a:lnTo>
                <a:lnTo>
                  <a:pt x="1820989" y="2042644"/>
                </a:lnTo>
                <a:close/>
              </a:path>
              <a:path w="1882775" h="2092325">
                <a:moveTo>
                  <a:pt x="1840316" y="2025271"/>
                </a:moveTo>
                <a:lnTo>
                  <a:pt x="1820989" y="2042644"/>
                </a:lnTo>
                <a:lnTo>
                  <a:pt x="1829689" y="2052320"/>
                </a:lnTo>
                <a:lnTo>
                  <a:pt x="1848992" y="2034921"/>
                </a:lnTo>
                <a:lnTo>
                  <a:pt x="1840316" y="2025271"/>
                </a:lnTo>
                <a:close/>
              </a:path>
              <a:path w="1882775" h="2092325">
                <a:moveTo>
                  <a:pt x="1859533" y="2007997"/>
                </a:moveTo>
                <a:lnTo>
                  <a:pt x="1840316" y="2025271"/>
                </a:lnTo>
                <a:lnTo>
                  <a:pt x="1848992" y="2034921"/>
                </a:lnTo>
                <a:lnTo>
                  <a:pt x="1829689" y="2052320"/>
                </a:lnTo>
                <a:lnTo>
                  <a:pt x="1871756" y="2052320"/>
                </a:lnTo>
                <a:lnTo>
                  <a:pt x="1859533" y="2007997"/>
                </a:lnTo>
                <a:close/>
              </a:path>
              <a:path w="1882775" h="2092325">
                <a:moveTo>
                  <a:pt x="19303" y="0"/>
                </a:moveTo>
                <a:lnTo>
                  <a:pt x="0" y="17272"/>
                </a:lnTo>
                <a:lnTo>
                  <a:pt x="1820989" y="2042644"/>
                </a:lnTo>
                <a:lnTo>
                  <a:pt x="1840316" y="2025271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44747" y="3471798"/>
            <a:ext cx="1877060" cy="1069340"/>
          </a:xfrm>
          <a:custGeom>
            <a:avLst/>
            <a:gdLst/>
            <a:ahLst/>
            <a:cxnLst/>
            <a:rect l="l" t="t" r="r" b="b"/>
            <a:pathLst>
              <a:path w="1877060" h="1069339">
                <a:moveTo>
                  <a:pt x="1802923" y="1042011"/>
                </a:moveTo>
                <a:lnTo>
                  <a:pt x="1790191" y="1064514"/>
                </a:lnTo>
                <a:lnTo>
                  <a:pt x="1876932" y="1068958"/>
                </a:lnTo>
                <a:lnTo>
                  <a:pt x="1863071" y="1048384"/>
                </a:lnTo>
                <a:lnTo>
                  <a:pt x="1814194" y="1048384"/>
                </a:lnTo>
                <a:lnTo>
                  <a:pt x="1802923" y="1042011"/>
                </a:lnTo>
                <a:close/>
              </a:path>
              <a:path w="1877060" h="1069339">
                <a:moveTo>
                  <a:pt x="1815722" y="1019390"/>
                </a:moveTo>
                <a:lnTo>
                  <a:pt x="1802923" y="1042011"/>
                </a:lnTo>
                <a:lnTo>
                  <a:pt x="1814194" y="1048384"/>
                </a:lnTo>
                <a:lnTo>
                  <a:pt x="1827022" y="1025778"/>
                </a:lnTo>
                <a:lnTo>
                  <a:pt x="1815722" y="1019390"/>
                </a:lnTo>
                <a:close/>
              </a:path>
              <a:path w="1877060" h="1069339">
                <a:moveTo>
                  <a:pt x="1828418" y="996950"/>
                </a:moveTo>
                <a:lnTo>
                  <a:pt x="1815722" y="1019390"/>
                </a:lnTo>
                <a:lnTo>
                  <a:pt x="1827022" y="1025778"/>
                </a:lnTo>
                <a:lnTo>
                  <a:pt x="1814194" y="1048384"/>
                </a:lnTo>
                <a:lnTo>
                  <a:pt x="1863071" y="1048384"/>
                </a:lnTo>
                <a:lnTo>
                  <a:pt x="1828418" y="996950"/>
                </a:lnTo>
                <a:close/>
              </a:path>
              <a:path w="1877060" h="1069339">
                <a:moveTo>
                  <a:pt x="12700" y="0"/>
                </a:moveTo>
                <a:lnTo>
                  <a:pt x="0" y="22605"/>
                </a:lnTo>
                <a:lnTo>
                  <a:pt x="1802923" y="1042011"/>
                </a:lnTo>
                <a:lnTo>
                  <a:pt x="1815722" y="101939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0463" y="2457450"/>
            <a:ext cx="1833880" cy="2091689"/>
          </a:xfrm>
          <a:custGeom>
            <a:avLst/>
            <a:gdLst/>
            <a:ahLst/>
            <a:cxnLst/>
            <a:rect l="l" t="t" r="r" b="b"/>
            <a:pathLst>
              <a:path w="1833879" h="2091689">
                <a:moveTo>
                  <a:pt x="1772514" y="50005"/>
                </a:moveTo>
                <a:lnTo>
                  <a:pt x="0" y="2074545"/>
                </a:lnTo>
                <a:lnTo>
                  <a:pt x="19558" y="2091689"/>
                </a:lnTo>
                <a:lnTo>
                  <a:pt x="1791943" y="67027"/>
                </a:lnTo>
                <a:lnTo>
                  <a:pt x="1772514" y="50005"/>
                </a:lnTo>
                <a:close/>
              </a:path>
              <a:path w="1833879" h="2091689">
                <a:moveTo>
                  <a:pt x="1822851" y="40259"/>
                </a:moveTo>
                <a:lnTo>
                  <a:pt x="1781048" y="40259"/>
                </a:lnTo>
                <a:lnTo>
                  <a:pt x="1800478" y="57276"/>
                </a:lnTo>
                <a:lnTo>
                  <a:pt x="1791943" y="67027"/>
                </a:lnTo>
                <a:lnTo>
                  <a:pt x="1811401" y="84074"/>
                </a:lnTo>
                <a:lnTo>
                  <a:pt x="1822851" y="40259"/>
                </a:lnTo>
                <a:close/>
              </a:path>
              <a:path w="1833879" h="2091689">
                <a:moveTo>
                  <a:pt x="1781048" y="40259"/>
                </a:moveTo>
                <a:lnTo>
                  <a:pt x="1772514" y="50005"/>
                </a:lnTo>
                <a:lnTo>
                  <a:pt x="1791943" y="67027"/>
                </a:lnTo>
                <a:lnTo>
                  <a:pt x="1800478" y="57276"/>
                </a:lnTo>
                <a:lnTo>
                  <a:pt x="1781048" y="40259"/>
                </a:lnTo>
                <a:close/>
              </a:path>
              <a:path w="1833879" h="2091689">
                <a:moveTo>
                  <a:pt x="1833372" y="0"/>
                </a:moveTo>
                <a:lnTo>
                  <a:pt x="1752981" y="32892"/>
                </a:lnTo>
                <a:lnTo>
                  <a:pt x="1772514" y="50005"/>
                </a:lnTo>
                <a:lnTo>
                  <a:pt x="1781048" y="40259"/>
                </a:lnTo>
                <a:lnTo>
                  <a:pt x="1822851" y="40259"/>
                </a:lnTo>
                <a:lnTo>
                  <a:pt x="1833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53891" y="3499865"/>
            <a:ext cx="1843405" cy="1052830"/>
          </a:xfrm>
          <a:custGeom>
            <a:avLst/>
            <a:gdLst/>
            <a:ahLst/>
            <a:cxnLst/>
            <a:rect l="l" t="t" r="r" b="b"/>
            <a:pathLst>
              <a:path w="1843404" h="1052829">
                <a:moveTo>
                  <a:pt x="1769054" y="27070"/>
                </a:moveTo>
                <a:lnTo>
                  <a:pt x="0" y="1030351"/>
                </a:lnTo>
                <a:lnTo>
                  <a:pt x="12700" y="1052830"/>
                </a:lnTo>
                <a:lnTo>
                  <a:pt x="1781831" y="49577"/>
                </a:lnTo>
                <a:lnTo>
                  <a:pt x="1769054" y="27070"/>
                </a:lnTo>
                <a:close/>
              </a:path>
              <a:path w="1843404" h="1052829">
                <a:moveTo>
                  <a:pt x="1829138" y="20700"/>
                </a:moveTo>
                <a:lnTo>
                  <a:pt x="1780286" y="20700"/>
                </a:lnTo>
                <a:lnTo>
                  <a:pt x="1793113" y="43180"/>
                </a:lnTo>
                <a:lnTo>
                  <a:pt x="1781831" y="49577"/>
                </a:lnTo>
                <a:lnTo>
                  <a:pt x="1794637" y="72136"/>
                </a:lnTo>
                <a:lnTo>
                  <a:pt x="1829138" y="20700"/>
                </a:lnTo>
                <a:close/>
              </a:path>
              <a:path w="1843404" h="1052829">
                <a:moveTo>
                  <a:pt x="1780286" y="20700"/>
                </a:moveTo>
                <a:lnTo>
                  <a:pt x="1769054" y="27070"/>
                </a:lnTo>
                <a:lnTo>
                  <a:pt x="1781831" y="49577"/>
                </a:lnTo>
                <a:lnTo>
                  <a:pt x="1793113" y="43180"/>
                </a:lnTo>
                <a:lnTo>
                  <a:pt x="1780286" y="20700"/>
                </a:lnTo>
                <a:close/>
              </a:path>
              <a:path w="1843404" h="1052829">
                <a:moveTo>
                  <a:pt x="1843024" y="0"/>
                </a:moveTo>
                <a:lnTo>
                  <a:pt x="1756283" y="4572"/>
                </a:lnTo>
                <a:lnTo>
                  <a:pt x="1769054" y="27070"/>
                </a:lnTo>
                <a:lnTo>
                  <a:pt x="1780286" y="20700"/>
                </a:lnTo>
                <a:lnTo>
                  <a:pt x="1829138" y="20700"/>
                </a:lnTo>
                <a:lnTo>
                  <a:pt x="1843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90827" y="2457450"/>
            <a:ext cx="1584960" cy="1004569"/>
          </a:xfrm>
          <a:custGeom>
            <a:avLst/>
            <a:gdLst/>
            <a:ahLst/>
            <a:cxnLst/>
            <a:rect l="l" t="t" r="r" b="b"/>
            <a:pathLst>
              <a:path w="1584960" h="1004570">
                <a:moveTo>
                  <a:pt x="1511875" y="30409"/>
                </a:moveTo>
                <a:lnTo>
                  <a:pt x="0" y="982345"/>
                </a:lnTo>
                <a:lnTo>
                  <a:pt x="13715" y="1004315"/>
                </a:lnTo>
                <a:lnTo>
                  <a:pt x="1525706" y="52387"/>
                </a:lnTo>
                <a:lnTo>
                  <a:pt x="1511875" y="30409"/>
                </a:lnTo>
                <a:close/>
              </a:path>
              <a:path w="1584960" h="1004570">
                <a:moveTo>
                  <a:pt x="1570321" y="23495"/>
                </a:moveTo>
                <a:lnTo>
                  <a:pt x="1522857" y="23495"/>
                </a:lnTo>
                <a:lnTo>
                  <a:pt x="1536699" y="45465"/>
                </a:lnTo>
                <a:lnTo>
                  <a:pt x="1525706" y="52387"/>
                </a:lnTo>
                <a:lnTo>
                  <a:pt x="1539494" y="74295"/>
                </a:lnTo>
                <a:lnTo>
                  <a:pt x="1570321" y="23495"/>
                </a:lnTo>
                <a:close/>
              </a:path>
              <a:path w="1584960" h="1004570">
                <a:moveTo>
                  <a:pt x="1522857" y="23495"/>
                </a:moveTo>
                <a:lnTo>
                  <a:pt x="1511875" y="30409"/>
                </a:lnTo>
                <a:lnTo>
                  <a:pt x="1525706" y="52387"/>
                </a:lnTo>
                <a:lnTo>
                  <a:pt x="1536699" y="45465"/>
                </a:lnTo>
                <a:lnTo>
                  <a:pt x="1522857" y="23495"/>
                </a:lnTo>
                <a:close/>
              </a:path>
              <a:path w="1584960" h="1004570">
                <a:moveTo>
                  <a:pt x="1584579" y="0"/>
                </a:moveTo>
                <a:lnTo>
                  <a:pt x="1498092" y="8509"/>
                </a:lnTo>
                <a:lnTo>
                  <a:pt x="1511875" y="30409"/>
                </a:lnTo>
                <a:lnTo>
                  <a:pt x="1522857" y="23495"/>
                </a:lnTo>
                <a:lnTo>
                  <a:pt x="1570321" y="23495"/>
                </a:lnTo>
                <a:lnTo>
                  <a:pt x="1584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2258" y="3444366"/>
            <a:ext cx="1575435" cy="78105"/>
          </a:xfrm>
          <a:custGeom>
            <a:avLst/>
            <a:gdLst/>
            <a:ahLst/>
            <a:cxnLst/>
            <a:rect l="l" t="t" r="r" b="b"/>
            <a:pathLst>
              <a:path w="1575435" h="78104">
                <a:moveTo>
                  <a:pt x="1549527" y="25908"/>
                </a:moveTo>
                <a:lnTo>
                  <a:pt x="1510537" y="25908"/>
                </a:lnTo>
                <a:lnTo>
                  <a:pt x="1510537" y="51816"/>
                </a:lnTo>
                <a:lnTo>
                  <a:pt x="1497626" y="51845"/>
                </a:lnTo>
                <a:lnTo>
                  <a:pt x="1497711" y="77724"/>
                </a:lnTo>
                <a:lnTo>
                  <a:pt x="1575308" y="38735"/>
                </a:lnTo>
                <a:lnTo>
                  <a:pt x="1549527" y="25908"/>
                </a:lnTo>
                <a:close/>
              </a:path>
              <a:path w="1575435" h="78104">
                <a:moveTo>
                  <a:pt x="1497541" y="25937"/>
                </a:moveTo>
                <a:lnTo>
                  <a:pt x="0" y="29337"/>
                </a:lnTo>
                <a:lnTo>
                  <a:pt x="0" y="55245"/>
                </a:lnTo>
                <a:lnTo>
                  <a:pt x="1497626" y="51845"/>
                </a:lnTo>
                <a:lnTo>
                  <a:pt x="1497541" y="25937"/>
                </a:lnTo>
                <a:close/>
              </a:path>
              <a:path w="1575435" h="78104">
                <a:moveTo>
                  <a:pt x="1510537" y="25908"/>
                </a:moveTo>
                <a:lnTo>
                  <a:pt x="1497541" y="25937"/>
                </a:lnTo>
                <a:lnTo>
                  <a:pt x="1497626" y="51845"/>
                </a:lnTo>
                <a:lnTo>
                  <a:pt x="1510537" y="51816"/>
                </a:lnTo>
                <a:lnTo>
                  <a:pt x="1510537" y="25908"/>
                </a:lnTo>
                <a:close/>
              </a:path>
              <a:path w="1575435" h="78104">
                <a:moveTo>
                  <a:pt x="1497456" y="0"/>
                </a:moveTo>
                <a:lnTo>
                  <a:pt x="1497541" y="25937"/>
                </a:lnTo>
                <a:lnTo>
                  <a:pt x="1549527" y="25908"/>
                </a:lnTo>
                <a:lnTo>
                  <a:pt x="1497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91844" y="3478403"/>
            <a:ext cx="1583690" cy="2134870"/>
          </a:xfrm>
          <a:custGeom>
            <a:avLst/>
            <a:gdLst/>
            <a:ahLst/>
            <a:cxnLst/>
            <a:rect l="l" t="t" r="r" b="b"/>
            <a:pathLst>
              <a:path w="1583689" h="2134870">
                <a:moveTo>
                  <a:pt x="1526691" y="2079850"/>
                </a:moveTo>
                <a:lnTo>
                  <a:pt x="1505839" y="2095246"/>
                </a:lnTo>
                <a:lnTo>
                  <a:pt x="1583308" y="2134628"/>
                </a:lnTo>
                <a:lnTo>
                  <a:pt x="1575613" y="2090293"/>
                </a:lnTo>
                <a:lnTo>
                  <a:pt x="1534414" y="2090293"/>
                </a:lnTo>
                <a:lnTo>
                  <a:pt x="1526691" y="2079850"/>
                </a:lnTo>
                <a:close/>
              </a:path>
              <a:path w="1583689" h="2134870">
                <a:moveTo>
                  <a:pt x="1547574" y="2064431"/>
                </a:moveTo>
                <a:lnTo>
                  <a:pt x="1526691" y="2079850"/>
                </a:lnTo>
                <a:lnTo>
                  <a:pt x="1534414" y="2090293"/>
                </a:lnTo>
                <a:lnTo>
                  <a:pt x="1555242" y="2074799"/>
                </a:lnTo>
                <a:lnTo>
                  <a:pt x="1547574" y="2064431"/>
                </a:lnTo>
                <a:close/>
              </a:path>
              <a:path w="1583689" h="2134870">
                <a:moveTo>
                  <a:pt x="1568450" y="2049018"/>
                </a:moveTo>
                <a:lnTo>
                  <a:pt x="1547574" y="2064431"/>
                </a:lnTo>
                <a:lnTo>
                  <a:pt x="1555242" y="2074799"/>
                </a:lnTo>
                <a:lnTo>
                  <a:pt x="1534414" y="2090293"/>
                </a:lnTo>
                <a:lnTo>
                  <a:pt x="1575613" y="2090293"/>
                </a:lnTo>
                <a:lnTo>
                  <a:pt x="1568450" y="2049018"/>
                </a:lnTo>
                <a:close/>
              </a:path>
              <a:path w="1583689" h="2134870">
                <a:moveTo>
                  <a:pt x="20828" y="0"/>
                </a:moveTo>
                <a:lnTo>
                  <a:pt x="0" y="15494"/>
                </a:lnTo>
                <a:lnTo>
                  <a:pt x="1526691" y="2079850"/>
                </a:lnTo>
                <a:lnTo>
                  <a:pt x="1547574" y="2064431"/>
                </a:lnTo>
                <a:lnTo>
                  <a:pt x="20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48105" y="2457450"/>
            <a:ext cx="1527810" cy="2136140"/>
          </a:xfrm>
          <a:custGeom>
            <a:avLst/>
            <a:gdLst/>
            <a:ahLst/>
            <a:cxnLst/>
            <a:rect l="l" t="t" r="r" b="b"/>
            <a:pathLst>
              <a:path w="1527810" h="2136140">
                <a:moveTo>
                  <a:pt x="1471615" y="55812"/>
                </a:moveTo>
                <a:lnTo>
                  <a:pt x="0" y="2121154"/>
                </a:lnTo>
                <a:lnTo>
                  <a:pt x="21081" y="2136140"/>
                </a:lnTo>
                <a:lnTo>
                  <a:pt x="1492691" y="70806"/>
                </a:lnTo>
                <a:lnTo>
                  <a:pt x="1471615" y="55812"/>
                </a:lnTo>
                <a:close/>
              </a:path>
              <a:path w="1527810" h="2136140">
                <a:moveTo>
                  <a:pt x="1520212" y="45212"/>
                </a:moveTo>
                <a:lnTo>
                  <a:pt x="1479169" y="45212"/>
                </a:lnTo>
                <a:lnTo>
                  <a:pt x="1500251" y="60198"/>
                </a:lnTo>
                <a:lnTo>
                  <a:pt x="1492691" y="70806"/>
                </a:lnTo>
                <a:lnTo>
                  <a:pt x="1513839" y="85851"/>
                </a:lnTo>
                <a:lnTo>
                  <a:pt x="1520212" y="45212"/>
                </a:lnTo>
                <a:close/>
              </a:path>
              <a:path w="1527810" h="2136140">
                <a:moveTo>
                  <a:pt x="1479169" y="45212"/>
                </a:moveTo>
                <a:lnTo>
                  <a:pt x="1471615" y="55812"/>
                </a:lnTo>
                <a:lnTo>
                  <a:pt x="1492691" y="70806"/>
                </a:lnTo>
                <a:lnTo>
                  <a:pt x="1500251" y="60198"/>
                </a:lnTo>
                <a:lnTo>
                  <a:pt x="1479169" y="45212"/>
                </a:lnTo>
                <a:close/>
              </a:path>
              <a:path w="1527810" h="2136140">
                <a:moveTo>
                  <a:pt x="1527302" y="0"/>
                </a:moveTo>
                <a:lnTo>
                  <a:pt x="1450467" y="40766"/>
                </a:lnTo>
                <a:lnTo>
                  <a:pt x="1471615" y="55812"/>
                </a:lnTo>
                <a:lnTo>
                  <a:pt x="1479169" y="45212"/>
                </a:lnTo>
                <a:lnTo>
                  <a:pt x="1520212" y="45212"/>
                </a:lnTo>
                <a:lnTo>
                  <a:pt x="1527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7497" y="3483102"/>
            <a:ext cx="1560195" cy="1137285"/>
          </a:xfrm>
          <a:custGeom>
            <a:avLst/>
            <a:gdLst/>
            <a:ahLst/>
            <a:cxnLst/>
            <a:rect l="l" t="t" r="r" b="b"/>
            <a:pathLst>
              <a:path w="1560195" h="1137285">
                <a:moveTo>
                  <a:pt x="1489525" y="35157"/>
                </a:moveTo>
                <a:lnTo>
                  <a:pt x="0" y="1116076"/>
                </a:lnTo>
                <a:lnTo>
                  <a:pt x="15240" y="1137031"/>
                </a:lnTo>
                <a:lnTo>
                  <a:pt x="1504737" y="56133"/>
                </a:lnTo>
                <a:lnTo>
                  <a:pt x="1489525" y="35157"/>
                </a:lnTo>
                <a:close/>
              </a:path>
              <a:path w="1560195" h="1137285">
                <a:moveTo>
                  <a:pt x="1545720" y="27559"/>
                </a:moveTo>
                <a:lnTo>
                  <a:pt x="1499997" y="27559"/>
                </a:lnTo>
                <a:lnTo>
                  <a:pt x="1515237" y="48513"/>
                </a:lnTo>
                <a:lnTo>
                  <a:pt x="1504737" y="56133"/>
                </a:lnTo>
                <a:lnTo>
                  <a:pt x="1519936" y="77088"/>
                </a:lnTo>
                <a:lnTo>
                  <a:pt x="1545720" y="27559"/>
                </a:lnTo>
                <a:close/>
              </a:path>
              <a:path w="1560195" h="1137285">
                <a:moveTo>
                  <a:pt x="1499997" y="27559"/>
                </a:moveTo>
                <a:lnTo>
                  <a:pt x="1489525" y="35157"/>
                </a:lnTo>
                <a:lnTo>
                  <a:pt x="1504737" y="56133"/>
                </a:lnTo>
                <a:lnTo>
                  <a:pt x="1515237" y="48513"/>
                </a:lnTo>
                <a:lnTo>
                  <a:pt x="1499997" y="27559"/>
                </a:lnTo>
                <a:close/>
              </a:path>
              <a:path w="1560195" h="1137285">
                <a:moveTo>
                  <a:pt x="1560068" y="0"/>
                </a:moveTo>
                <a:lnTo>
                  <a:pt x="1474343" y="14224"/>
                </a:lnTo>
                <a:lnTo>
                  <a:pt x="1489525" y="35157"/>
                </a:lnTo>
                <a:lnTo>
                  <a:pt x="1499997" y="27559"/>
                </a:lnTo>
                <a:lnTo>
                  <a:pt x="1545720" y="27559"/>
                </a:lnTo>
                <a:lnTo>
                  <a:pt x="156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18133" y="4598415"/>
            <a:ext cx="1557020" cy="1015365"/>
          </a:xfrm>
          <a:custGeom>
            <a:avLst/>
            <a:gdLst/>
            <a:ahLst/>
            <a:cxnLst/>
            <a:rect l="l" t="t" r="r" b="b"/>
            <a:pathLst>
              <a:path w="1557020" h="1015364">
                <a:moveTo>
                  <a:pt x="1484762" y="983453"/>
                </a:moveTo>
                <a:lnTo>
                  <a:pt x="1470660" y="1005230"/>
                </a:lnTo>
                <a:lnTo>
                  <a:pt x="1557019" y="1014856"/>
                </a:lnTo>
                <a:lnTo>
                  <a:pt x="1542708" y="990523"/>
                </a:lnTo>
                <a:lnTo>
                  <a:pt x="1495679" y="990523"/>
                </a:lnTo>
                <a:lnTo>
                  <a:pt x="1484762" y="983453"/>
                </a:lnTo>
                <a:close/>
              </a:path>
              <a:path w="1557020" h="1015364">
                <a:moveTo>
                  <a:pt x="1498859" y="961686"/>
                </a:moveTo>
                <a:lnTo>
                  <a:pt x="1484762" y="983453"/>
                </a:lnTo>
                <a:lnTo>
                  <a:pt x="1495679" y="990523"/>
                </a:lnTo>
                <a:lnTo>
                  <a:pt x="1509775" y="968755"/>
                </a:lnTo>
                <a:lnTo>
                  <a:pt x="1498859" y="961686"/>
                </a:lnTo>
                <a:close/>
              </a:path>
              <a:path w="1557020" h="1015364">
                <a:moveTo>
                  <a:pt x="1512950" y="939926"/>
                </a:moveTo>
                <a:lnTo>
                  <a:pt x="1498859" y="961686"/>
                </a:lnTo>
                <a:lnTo>
                  <a:pt x="1509775" y="968755"/>
                </a:lnTo>
                <a:lnTo>
                  <a:pt x="1495679" y="990523"/>
                </a:lnTo>
                <a:lnTo>
                  <a:pt x="1542708" y="990523"/>
                </a:lnTo>
                <a:lnTo>
                  <a:pt x="1512950" y="939926"/>
                </a:lnTo>
                <a:close/>
              </a:path>
              <a:path w="1557020" h="1015364">
                <a:moveTo>
                  <a:pt x="13969" y="0"/>
                </a:moveTo>
                <a:lnTo>
                  <a:pt x="0" y="21843"/>
                </a:lnTo>
                <a:lnTo>
                  <a:pt x="1484762" y="983453"/>
                </a:lnTo>
                <a:lnTo>
                  <a:pt x="1498859" y="961686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48350" y="2448179"/>
            <a:ext cx="1175385" cy="1158875"/>
          </a:xfrm>
          <a:custGeom>
            <a:avLst/>
            <a:gdLst/>
            <a:ahLst/>
            <a:cxnLst/>
            <a:rect l="l" t="t" r="r" b="b"/>
            <a:pathLst>
              <a:path w="1175384" h="1158875">
                <a:moveTo>
                  <a:pt x="1110654" y="1113199"/>
                </a:moveTo>
                <a:lnTo>
                  <a:pt x="1092453" y="1131697"/>
                </a:lnTo>
                <a:lnTo>
                  <a:pt x="1175003" y="1158621"/>
                </a:lnTo>
                <a:lnTo>
                  <a:pt x="1162616" y="1122299"/>
                </a:lnTo>
                <a:lnTo>
                  <a:pt x="1119885" y="1122299"/>
                </a:lnTo>
                <a:lnTo>
                  <a:pt x="1110654" y="1113199"/>
                </a:lnTo>
                <a:close/>
              </a:path>
              <a:path w="1175384" h="1158875">
                <a:moveTo>
                  <a:pt x="1128794" y="1094763"/>
                </a:moveTo>
                <a:lnTo>
                  <a:pt x="1110654" y="1113199"/>
                </a:lnTo>
                <a:lnTo>
                  <a:pt x="1119885" y="1122299"/>
                </a:lnTo>
                <a:lnTo>
                  <a:pt x="1138047" y="1103884"/>
                </a:lnTo>
                <a:lnTo>
                  <a:pt x="1128794" y="1094763"/>
                </a:lnTo>
                <a:close/>
              </a:path>
              <a:path w="1175384" h="1158875">
                <a:moveTo>
                  <a:pt x="1146936" y="1076325"/>
                </a:moveTo>
                <a:lnTo>
                  <a:pt x="1128794" y="1094763"/>
                </a:lnTo>
                <a:lnTo>
                  <a:pt x="1138047" y="1103884"/>
                </a:lnTo>
                <a:lnTo>
                  <a:pt x="1119885" y="1122299"/>
                </a:lnTo>
                <a:lnTo>
                  <a:pt x="1162616" y="1122299"/>
                </a:lnTo>
                <a:lnTo>
                  <a:pt x="1146936" y="1076325"/>
                </a:lnTo>
                <a:close/>
              </a:path>
              <a:path w="1175384" h="1158875">
                <a:moveTo>
                  <a:pt x="18287" y="0"/>
                </a:moveTo>
                <a:lnTo>
                  <a:pt x="0" y="18542"/>
                </a:lnTo>
                <a:lnTo>
                  <a:pt x="1110654" y="1113199"/>
                </a:lnTo>
                <a:lnTo>
                  <a:pt x="1128794" y="1094763"/>
                </a:lnTo>
                <a:lnTo>
                  <a:pt x="18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61684" y="3489705"/>
            <a:ext cx="1161415" cy="909955"/>
          </a:xfrm>
          <a:custGeom>
            <a:avLst/>
            <a:gdLst/>
            <a:ahLst/>
            <a:cxnLst/>
            <a:rect l="l" t="t" r="r" b="b"/>
            <a:pathLst>
              <a:path w="1161415" h="909954">
                <a:moveTo>
                  <a:pt x="1091664" y="872035"/>
                </a:moveTo>
                <a:lnTo>
                  <a:pt x="1075689" y="892556"/>
                </a:lnTo>
                <a:lnTo>
                  <a:pt x="1160907" y="909701"/>
                </a:lnTo>
                <a:lnTo>
                  <a:pt x="1146721" y="879983"/>
                </a:lnTo>
                <a:lnTo>
                  <a:pt x="1101851" y="879983"/>
                </a:lnTo>
                <a:lnTo>
                  <a:pt x="1091664" y="872035"/>
                </a:lnTo>
                <a:close/>
              </a:path>
              <a:path w="1161415" h="909954">
                <a:moveTo>
                  <a:pt x="1107505" y="851687"/>
                </a:moveTo>
                <a:lnTo>
                  <a:pt x="1091664" y="872035"/>
                </a:lnTo>
                <a:lnTo>
                  <a:pt x="1101851" y="879983"/>
                </a:lnTo>
                <a:lnTo>
                  <a:pt x="1117726" y="859663"/>
                </a:lnTo>
                <a:lnTo>
                  <a:pt x="1107505" y="851687"/>
                </a:lnTo>
                <a:close/>
              </a:path>
              <a:path w="1161415" h="909954">
                <a:moveTo>
                  <a:pt x="1123441" y="831215"/>
                </a:moveTo>
                <a:lnTo>
                  <a:pt x="1107505" y="851687"/>
                </a:lnTo>
                <a:lnTo>
                  <a:pt x="1117726" y="859663"/>
                </a:lnTo>
                <a:lnTo>
                  <a:pt x="1101851" y="879983"/>
                </a:lnTo>
                <a:lnTo>
                  <a:pt x="1146721" y="879983"/>
                </a:lnTo>
                <a:lnTo>
                  <a:pt x="1123441" y="831215"/>
                </a:lnTo>
                <a:close/>
              </a:path>
              <a:path w="1161415" h="909954">
                <a:moveTo>
                  <a:pt x="16001" y="0"/>
                </a:moveTo>
                <a:lnTo>
                  <a:pt x="0" y="20320"/>
                </a:lnTo>
                <a:lnTo>
                  <a:pt x="1091664" y="872035"/>
                </a:lnTo>
                <a:lnTo>
                  <a:pt x="1107505" y="851687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8415" y="3486911"/>
            <a:ext cx="1154430" cy="152400"/>
          </a:xfrm>
          <a:custGeom>
            <a:avLst/>
            <a:gdLst/>
            <a:ahLst/>
            <a:cxnLst/>
            <a:rect l="l" t="t" r="r" b="b"/>
            <a:pathLst>
              <a:path w="1154429" h="152400">
                <a:moveTo>
                  <a:pt x="1080389" y="74802"/>
                </a:moveTo>
                <a:lnTo>
                  <a:pt x="1077981" y="100528"/>
                </a:lnTo>
                <a:lnTo>
                  <a:pt x="1090803" y="101726"/>
                </a:lnTo>
                <a:lnTo>
                  <a:pt x="1088389" y="127635"/>
                </a:lnTo>
                <a:lnTo>
                  <a:pt x="1075444" y="127635"/>
                </a:lnTo>
                <a:lnTo>
                  <a:pt x="1073150" y="152145"/>
                </a:lnTo>
                <a:lnTo>
                  <a:pt x="1136461" y="127635"/>
                </a:lnTo>
                <a:lnTo>
                  <a:pt x="1088389" y="127635"/>
                </a:lnTo>
                <a:lnTo>
                  <a:pt x="1075556" y="126435"/>
                </a:lnTo>
                <a:lnTo>
                  <a:pt x="1139560" y="126435"/>
                </a:lnTo>
                <a:lnTo>
                  <a:pt x="1154176" y="120776"/>
                </a:lnTo>
                <a:lnTo>
                  <a:pt x="1080389" y="74802"/>
                </a:lnTo>
                <a:close/>
              </a:path>
              <a:path w="1154429" h="152400">
                <a:moveTo>
                  <a:pt x="1077981" y="100528"/>
                </a:moveTo>
                <a:lnTo>
                  <a:pt x="1075556" y="126435"/>
                </a:lnTo>
                <a:lnTo>
                  <a:pt x="1088389" y="127635"/>
                </a:lnTo>
                <a:lnTo>
                  <a:pt x="1090803" y="101726"/>
                </a:lnTo>
                <a:lnTo>
                  <a:pt x="1077981" y="100528"/>
                </a:lnTo>
                <a:close/>
              </a:path>
              <a:path w="1154429" h="152400">
                <a:moveTo>
                  <a:pt x="2412" y="0"/>
                </a:moveTo>
                <a:lnTo>
                  <a:pt x="0" y="25908"/>
                </a:lnTo>
                <a:lnTo>
                  <a:pt x="1075556" y="126435"/>
                </a:lnTo>
                <a:lnTo>
                  <a:pt x="1077981" y="100528"/>
                </a:lnTo>
                <a:lnTo>
                  <a:pt x="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6445" y="2450719"/>
            <a:ext cx="1179830" cy="1934845"/>
          </a:xfrm>
          <a:custGeom>
            <a:avLst/>
            <a:gdLst/>
            <a:ahLst/>
            <a:cxnLst/>
            <a:rect l="l" t="t" r="r" b="b"/>
            <a:pathLst>
              <a:path w="1179829" h="1934845">
                <a:moveTo>
                  <a:pt x="1127887" y="1874841"/>
                </a:moveTo>
                <a:lnTo>
                  <a:pt x="1105788" y="1888235"/>
                </a:lnTo>
                <a:lnTo>
                  <a:pt x="1179322" y="1934590"/>
                </a:lnTo>
                <a:lnTo>
                  <a:pt x="1175328" y="1885949"/>
                </a:lnTo>
                <a:lnTo>
                  <a:pt x="1134618" y="1885949"/>
                </a:lnTo>
                <a:lnTo>
                  <a:pt x="1127887" y="1874841"/>
                </a:lnTo>
                <a:close/>
              </a:path>
              <a:path w="1179829" h="1934845">
                <a:moveTo>
                  <a:pt x="1150107" y="1861373"/>
                </a:moveTo>
                <a:lnTo>
                  <a:pt x="1127887" y="1874841"/>
                </a:lnTo>
                <a:lnTo>
                  <a:pt x="1134618" y="1885949"/>
                </a:lnTo>
                <a:lnTo>
                  <a:pt x="1156843" y="1872487"/>
                </a:lnTo>
                <a:lnTo>
                  <a:pt x="1150107" y="1861373"/>
                </a:lnTo>
                <a:close/>
              </a:path>
              <a:path w="1179829" h="1934845">
                <a:moveTo>
                  <a:pt x="1172209" y="1847976"/>
                </a:moveTo>
                <a:lnTo>
                  <a:pt x="1150107" y="1861373"/>
                </a:lnTo>
                <a:lnTo>
                  <a:pt x="1156843" y="1872487"/>
                </a:lnTo>
                <a:lnTo>
                  <a:pt x="1134618" y="1885949"/>
                </a:lnTo>
                <a:lnTo>
                  <a:pt x="1175328" y="1885949"/>
                </a:lnTo>
                <a:lnTo>
                  <a:pt x="1172209" y="1847976"/>
                </a:lnTo>
                <a:close/>
              </a:path>
              <a:path w="1179829" h="1934845">
                <a:moveTo>
                  <a:pt x="22097" y="0"/>
                </a:moveTo>
                <a:lnTo>
                  <a:pt x="0" y="13461"/>
                </a:lnTo>
                <a:lnTo>
                  <a:pt x="1127887" y="1874841"/>
                </a:lnTo>
                <a:lnTo>
                  <a:pt x="1150107" y="1861373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88863" y="3606546"/>
            <a:ext cx="1135380" cy="944244"/>
          </a:xfrm>
          <a:custGeom>
            <a:avLst/>
            <a:gdLst/>
            <a:ahLst/>
            <a:cxnLst/>
            <a:rect l="l" t="t" r="r" b="b"/>
            <a:pathLst>
              <a:path w="1135379" h="944245">
                <a:moveTo>
                  <a:pt x="1066904" y="39597"/>
                </a:moveTo>
                <a:lnTo>
                  <a:pt x="0" y="923797"/>
                </a:lnTo>
                <a:lnTo>
                  <a:pt x="16510" y="943736"/>
                </a:lnTo>
                <a:lnTo>
                  <a:pt x="1083465" y="59597"/>
                </a:lnTo>
                <a:lnTo>
                  <a:pt x="1066904" y="39597"/>
                </a:lnTo>
                <a:close/>
              </a:path>
              <a:path w="1135379" h="944245">
                <a:moveTo>
                  <a:pt x="1121168" y="31368"/>
                </a:moveTo>
                <a:lnTo>
                  <a:pt x="1076833" y="31368"/>
                </a:lnTo>
                <a:lnTo>
                  <a:pt x="1093469" y="51307"/>
                </a:lnTo>
                <a:lnTo>
                  <a:pt x="1083465" y="59597"/>
                </a:lnTo>
                <a:lnTo>
                  <a:pt x="1099946" y="79501"/>
                </a:lnTo>
                <a:lnTo>
                  <a:pt x="1121168" y="31368"/>
                </a:lnTo>
                <a:close/>
              </a:path>
              <a:path w="1135379" h="944245">
                <a:moveTo>
                  <a:pt x="1076833" y="31368"/>
                </a:moveTo>
                <a:lnTo>
                  <a:pt x="1066904" y="39597"/>
                </a:lnTo>
                <a:lnTo>
                  <a:pt x="1083465" y="59597"/>
                </a:lnTo>
                <a:lnTo>
                  <a:pt x="1093469" y="51307"/>
                </a:lnTo>
                <a:lnTo>
                  <a:pt x="1076833" y="31368"/>
                </a:lnTo>
                <a:close/>
              </a:path>
              <a:path w="1135379" h="944245">
                <a:moveTo>
                  <a:pt x="1134998" y="0"/>
                </a:moveTo>
                <a:lnTo>
                  <a:pt x="1050416" y="19684"/>
                </a:lnTo>
                <a:lnTo>
                  <a:pt x="1066904" y="39597"/>
                </a:lnTo>
                <a:lnTo>
                  <a:pt x="1076833" y="31368"/>
                </a:lnTo>
                <a:lnTo>
                  <a:pt x="1121168" y="31368"/>
                </a:lnTo>
                <a:lnTo>
                  <a:pt x="1134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95340" y="4357370"/>
            <a:ext cx="1130935" cy="196215"/>
          </a:xfrm>
          <a:custGeom>
            <a:avLst/>
            <a:gdLst/>
            <a:ahLst/>
            <a:cxnLst/>
            <a:rect l="l" t="t" r="r" b="b"/>
            <a:pathLst>
              <a:path w="1130934" h="196214">
                <a:moveTo>
                  <a:pt x="1052143" y="25629"/>
                </a:moveTo>
                <a:lnTo>
                  <a:pt x="0" y="170306"/>
                </a:lnTo>
                <a:lnTo>
                  <a:pt x="3556" y="195960"/>
                </a:lnTo>
                <a:lnTo>
                  <a:pt x="1055669" y="51413"/>
                </a:lnTo>
                <a:lnTo>
                  <a:pt x="1052143" y="25629"/>
                </a:lnTo>
                <a:close/>
              </a:path>
              <a:path w="1130934" h="196214">
                <a:moveTo>
                  <a:pt x="1118964" y="23875"/>
                </a:moveTo>
                <a:lnTo>
                  <a:pt x="1064894" y="23875"/>
                </a:lnTo>
                <a:lnTo>
                  <a:pt x="1068451" y="49656"/>
                </a:lnTo>
                <a:lnTo>
                  <a:pt x="1055669" y="51413"/>
                </a:lnTo>
                <a:lnTo>
                  <a:pt x="1059180" y="77088"/>
                </a:lnTo>
                <a:lnTo>
                  <a:pt x="1130935" y="27939"/>
                </a:lnTo>
                <a:lnTo>
                  <a:pt x="1118964" y="23875"/>
                </a:lnTo>
                <a:close/>
              </a:path>
              <a:path w="1130934" h="196214">
                <a:moveTo>
                  <a:pt x="1064894" y="23875"/>
                </a:moveTo>
                <a:lnTo>
                  <a:pt x="1052143" y="25629"/>
                </a:lnTo>
                <a:lnTo>
                  <a:pt x="1055669" y="51413"/>
                </a:lnTo>
                <a:lnTo>
                  <a:pt x="1068451" y="49656"/>
                </a:lnTo>
                <a:lnTo>
                  <a:pt x="1064894" y="23875"/>
                </a:lnTo>
                <a:close/>
              </a:path>
              <a:path w="1130934" h="196214">
                <a:moveTo>
                  <a:pt x="1048639" y="0"/>
                </a:moveTo>
                <a:lnTo>
                  <a:pt x="1052143" y="25629"/>
                </a:lnTo>
                <a:lnTo>
                  <a:pt x="1064894" y="23875"/>
                </a:lnTo>
                <a:lnTo>
                  <a:pt x="1118964" y="23875"/>
                </a:lnTo>
                <a:lnTo>
                  <a:pt x="1048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74264" y="5326379"/>
            <a:ext cx="574548" cy="5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74264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21808" y="5326379"/>
            <a:ext cx="574547" cy="573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1808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24610" y="4505325"/>
            <a:ext cx="1560830" cy="117475"/>
          </a:xfrm>
          <a:custGeom>
            <a:avLst/>
            <a:gdLst/>
            <a:ahLst/>
            <a:cxnLst/>
            <a:rect l="l" t="t" r="r" b="b"/>
            <a:pathLst>
              <a:path w="1560830" h="117475">
                <a:moveTo>
                  <a:pt x="1482473" y="25970"/>
                </a:moveTo>
                <a:lnTo>
                  <a:pt x="0" y="91312"/>
                </a:lnTo>
                <a:lnTo>
                  <a:pt x="1015" y="117220"/>
                </a:lnTo>
                <a:lnTo>
                  <a:pt x="1483611" y="51753"/>
                </a:lnTo>
                <a:lnTo>
                  <a:pt x="1482473" y="25970"/>
                </a:lnTo>
                <a:close/>
              </a:path>
              <a:path w="1560830" h="117475">
                <a:moveTo>
                  <a:pt x="1538227" y="25400"/>
                </a:moveTo>
                <a:lnTo>
                  <a:pt x="1495425" y="25400"/>
                </a:lnTo>
                <a:lnTo>
                  <a:pt x="1496567" y="51181"/>
                </a:lnTo>
                <a:lnTo>
                  <a:pt x="1483611" y="51753"/>
                </a:lnTo>
                <a:lnTo>
                  <a:pt x="1484757" y="77724"/>
                </a:lnTo>
                <a:lnTo>
                  <a:pt x="1560703" y="35432"/>
                </a:lnTo>
                <a:lnTo>
                  <a:pt x="1538227" y="25400"/>
                </a:lnTo>
                <a:close/>
              </a:path>
              <a:path w="1560830" h="117475">
                <a:moveTo>
                  <a:pt x="1495425" y="25400"/>
                </a:moveTo>
                <a:lnTo>
                  <a:pt x="1482473" y="25970"/>
                </a:lnTo>
                <a:lnTo>
                  <a:pt x="1483611" y="51753"/>
                </a:lnTo>
                <a:lnTo>
                  <a:pt x="1496567" y="51181"/>
                </a:lnTo>
                <a:lnTo>
                  <a:pt x="1495425" y="25400"/>
                </a:lnTo>
                <a:close/>
              </a:path>
              <a:path w="1560830" h="117475">
                <a:moveTo>
                  <a:pt x="1481328" y="0"/>
                </a:moveTo>
                <a:lnTo>
                  <a:pt x="1482473" y="25970"/>
                </a:lnTo>
                <a:lnTo>
                  <a:pt x="1495425" y="25400"/>
                </a:lnTo>
                <a:lnTo>
                  <a:pt x="1538227" y="25400"/>
                </a:lnTo>
                <a:lnTo>
                  <a:pt x="1481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95019" y="3475354"/>
            <a:ext cx="1590675" cy="1064895"/>
          </a:xfrm>
          <a:custGeom>
            <a:avLst/>
            <a:gdLst/>
            <a:ahLst/>
            <a:cxnLst/>
            <a:rect l="l" t="t" r="r" b="b"/>
            <a:pathLst>
              <a:path w="1590675" h="1064895">
                <a:moveTo>
                  <a:pt x="1518476" y="1032604"/>
                </a:moveTo>
                <a:lnTo>
                  <a:pt x="1504061" y="1054227"/>
                </a:lnTo>
                <a:lnTo>
                  <a:pt x="1590294" y="1064895"/>
                </a:lnTo>
                <a:lnTo>
                  <a:pt x="1575943" y="1039749"/>
                </a:lnTo>
                <a:lnTo>
                  <a:pt x="1529207" y="1039749"/>
                </a:lnTo>
                <a:lnTo>
                  <a:pt x="1518476" y="1032604"/>
                </a:lnTo>
                <a:close/>
              </a:path>
              <a:path w="1590675" h="1064895">
                <a:moveTo>
                  <a:pt x="1532798" y="1011120"/>
                </a:moveTo>
                <a:lnTo>
                  <a:pt x="1518476" y="1032604"/>
                </a:lnTo>
                <a:lnTo>
                  <a:pt x="1529207" y="1039749"/>
                </a:lnTo>
                <a:lnTo>
                  <a:pt x="1543558" y="1018286"/>
                </a:lnTo>
                <a:lnTo>
                  <a:pt x="1532798" y="1011120"/>
                </a:lnTo>
                <a:close/>
              </a:path>
              <a:path w="1590675" h="1064895">
                <a:moveTo>
                  <a:pt x="1547241" y="989457"/>
                </a:moveTo>
                <a:lnTo>
                  <a:pt x="1532798" y="1011120"/>
                </a:lnTo>
                <a:lnTo>
                  <a:pt x="1543558" y="1018286"/>
                </a:lnTo>
                <a:lnTo>
                  <a:pt x="1529207" y="1039749"/>
                </a:lnTo>
                <a:lnTo>
                  <a:pt x="1575943" y="1039749"/>
                </a:lnTo>
                <a:lnTo>
                  <a:pt x="1547241" y="989457"/>
                </a:lnTo>
                <a:close/>
              </a:path>
              <a:path w="1590675" h="1064895">
                <a:moveTo>
                  <a:pt x="14478" y="0"/>
                </a:moveTo>
                <a:lnTo>
                  <a:pt x="0" y="21590"/>
                </a:lnTo>
                <a:lnTo>
                  <a:pt x="1518476" y="1032604"/>
                </a:lnTo>
                <a:lnTo>
                  <a:pt x="1532798" y="1011120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39795" y="3499865"/>
            <a:ext cx="1856739" cy="2123440"/>
          </a:xfrm>
          <a:custGeom>
            <a:avLst/>
            <a:gdLst/>
            <a:ahLst/>
            <a:cxnLst/>
            <a:rect l="l" t="t" r="r" b="b"/>
            <a:pathLst>
              <a:path w="1856739" h="2123440">
                <a:moveTo>
                  <a:pt x="1795742" y="50042"/>
                </a:moveTo>
                <a:lnTo>
                  <a:pt x="0" y="2105825"/>
                </a:lnTo>
                <a:lnTo>
                  <a:pt x="19557" y="2122868"/>
                </a:lnTo>
                <a:lnTo>
                  <a:pt x="1815210" y="67019"/>
                </a:lnTo>
                <a:lnTo>
                  <a:pt x="1795742" y="50042"/>
                </a:lnTo>
                <a:close/>
              </a:path>
              <a:path w="1856739" h="2123440">
                <a:moveTo>
                  <a:pt x="1846152" y="40259"/>
                </a:moveTo>
                <a:lnTo>
                  <a:pt x="1804289" y="40259"/>
                </a:lnTo>
                <a:lnTo>
                  <a:pt x="1823719" y="57276"/>
                </a:lnTo>
                <a:lnTo>
                  <a:pt x="1815210" y="67019"/>
                </a:lnTo>
                <a:lnTo>
                  <a:pt x="1834768" y="84074"/>
                </a:lnTo>
                <a:lnTo>
                  <a:pt x="1846152" y="40259"/>
                </a:lnTo>
                <a:close/>
              </a:path>
              <a:path w="1856739" h="2123440">
                <a:moveTo>
                  <a:pt x="1804289" y="40259"/>
                </a:moveTo>
                <a:lnTo>
                  <a:pt x="1795742" y="50042"/>
                </a:lnTo>
                <a:lnTo>
                  <a:pt x="1815210" y="67019"/>
                </a:lnTo>
                <a:lnTo>
                  <a:pt x="1823719" y="57276"/>
                </a:lnTo>
                <a:lnTo>
                  <a:pt x="1804289" y="40259"/>
                </a:lnTo>
                <a:close/>
              </a:path>
              <a:path w="1856739" h="2123440">
                <a:moveTo>
                  <a:pt x="1856613" y="0"/>
                </a:moveTo>
                <a:lnTo>
                  <a:pt x="1776221" y="33020"/>
                </a:lnTo>
                <a:lnTo>
                  <a:pt x="1795742" y="50042"/>
                </a:lnTo>
                <a:lnTo>
                  <a:pt x="1804289" y="40259"/>
                </a:lnTo>
                <a:lnTo>
                  <a:pt x="1846152" y="40259"/>
                </a:lnTo>
                <a:lnTo>
                  <a:pt x="1856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38397" y="2457450"/>
            <a:ext cx="1845310" cy="3162935"/>
          </a:xfrm>
          <a:custGeom>
            <a:avLst/>
            <a:gdLst/>
            <a:ahLst/>
            <a:cxnLst/>
            <a:rect l="l" t="t" r="r" b="b"/>
            <a:pathLst>
              <a:path w="1845310" h="3162935">
                <a:moveTo>
                  <a:pt x="1794748" y="60703"/>
                </a:moveTo>
                <a:lnTo>
                  <a:pt x="0" y="3149396"/>
                </a:lnTo>
                <a:lnTo>
                  <a:pt x="22351" y="3162414"/>
                </a:lnTo>
                <a:lnTo>
                  <a:pt x="1817074" y="73702"/>
                </a:lnTo>
                <a:lnTo>
                  <a:pt x="1794748" y="60703"/>
                </a:lnTo>
                <a:close/>
              </a:path>
              <a:path w="1845310" h="3162935">
                <a:moveTo>
                  <a:pt x="1841810" y="49529"/>
                </a:moveTo>
                <a:lnTo>
                  <a:pt x="1801240" y="49529"/>
                </a:lnTo>
                <a:lnTo>
                  <a:pt x="1823592" y="62484"/>
                </a:lnTo>
                <a:lnTo>
                  <a:pt x="1817074" y="73702"/>
                </a:lnTo>
                <a:lnTo>
                  <a:pt x="1839467" y="86740"/>
                </a:lnTo>
                <a:lnTo>
                  <a:pt x="1841810" y="49529"/>
                </a:lnTo>
                <a:close/>
              </a:path>
              <a:path w="1845310" h="3162935">
                <a:moveTo>
                  <a:pt x="1801240" y="49529"/>
                </a:moveTo>
                <a:lnTo>
                  <a:pt x="1794748" y="60703"/>
                </a:lnTo>
                <a:lnTo>
                  <a:pt x="1817074" y="73702"/>
                </a:lnTo>
                <a:lnTo>
                  <a:pt x="1823592" y="62484"/>
                </a:lnTo>
                <a:lnTo>
                  <a:pt x="1801240" y="49529"/>
                </a:lnTo>
                <a:close/>
              </a:path>
              <a:path w="1845310" h="3162935">
                <a:moveTo>
                  <a:pt x="1844928" y="0"/>
                </a:moveTo>
                <a:lnTo>
                  <a:pt x="1772285" y="47625"/>
                </a:lnTo>
                <a:lnTo>
                  <a:pt x="1794748" y="60703"/>
                </a:lnTo>
                <a:lnTo>
                  <a:pt x="1801240" y="49529"/>
                </a:lnTo>
                <a:lnTo>
                  <a:pt x="1841810" y="49529"/>
                </a:lnTo>
                <a:lnTo>
                  <a:pt x="1844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58336" y="4526534"/>
            <a:ext cx="1864360" cy="1087755"/>
          </a:xfrm>
          <a:custGeom>
            <a:avLst/>
            <a:gdLst/>
            <a:ahLst/>
            <a:cxnLst/>
            <a:rect l="l" t="t" r="r" b="b"/>
            <a:pathLst>
              <a:path w="1864360" h="1087754">
                <a:moveTo>
                  <a:pt x="1790300" y="1059880"/>
                </a:moveTo>
                <a:lnTo>
                  <a:pt x="1777364" y="1082281"/>
                </a:lnTo>
                <a:lnTo>
                  <a:pt x="1863978" y="1087628"/>
                </a:lnTo>
                <a:lnTo>
                  <a:pt x="1850004" y="1066368"/>
                </a:lnTo>
                <a:lnTo>
                  <a:pt x="1801495" y="1066368"/>
                </a:lnTo>
                <a:lnTo>
                  <a:pt x="1790300" y="1059880"/>
                </a:lnTo>
                <a:close/>
              </a:path>
              <a:path w="1864360" h="1087754">
                <a:moveTo>
                  <a:pt x="1803252" y="1037451"/>
                </a:moveTo>
                <a:lnTo>
                  <a:pt x="1790300" y="1059880"/>
                </a:lnTo>
                <a:lnTo>
                  <a:pt x="1801495" y="1066368"/>
                </a:lnTo>
                <a:lnTo>
                  <a:pt x="1814449" y="1043940"/>
                </a:lnTo>
                <a:lnTo>
                  <a:pt x="1803252" y="1037451"/>
                </a:lnTo>
                <a:close/>
              </a:path>
              <a:path w="1864360" h="1087754">
                <a:moveTo>
                  <a:pt x="1816227" y="1014984"/>
                </a:moveTo>
                <a:lnTo>
                  <a:pt x="1803252" y="1037451"/>
                </a:lnTo>
                <a:lnTo>
                  <a:pt x="1814449" y="1043940"/>
                </a:lnTo>
                <a:lnTo>
                  <a:pt x="1801495" y="1066368"/>
                </a:lnTo>
                <a:lnTo>
                  <a:pt x="1850004" y="1066368"/>
                </a:lnTo>
                <a:lnTo>
                  <a:pt x="1816227" y="1014984"/>
                </a:lnTo>
                <a:close/>
              </a:path>
              <a:path w="1864360" h="1087754">
                <a:moveTo>
                  <a:pt x="12953" y="0"/>
                </a:moveTo>
                <a:lnTo>
                  <a:pt x="0" y="22352"/>
                </a:lnTo>
                <a:lnTo>
                  <a:pt x="1790300" y="1059880"/>
                </a:lnTo>
                <a:lnTo>
                  <a:pt x="1803252" y="1037451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60241" y="4501896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3"/>
                </a:lnTo>
                <a:lnTo>
                  <a:pt x="1836927" y="51815"/>
                </a:lnTo>
                <a:lnTo>
                  <a:pt x="1798066" y="51815"/>
                </a:lnTo>
                <a:lnTo>
                  <a:pt x="1798066" y="25907"/>
                </a:lnTo>
                <a:lnTo>
                  <a:pt x="1836928" y="25907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785112" y="51815"/>
                </a:lnTo>
                <a:lnTo>
                  <a:pt x="1785112" y="25907"/>
                </a:lnTo>
                <a:close/>
              </a:path>
              <a:path w="1863089" h="78104">
                <a:moveTo>
                  <a:pt x="1836928" y="25907"/>
                </a:moveTo>
                <a:lnTo>
                  <a:pt x="1798066" y="25907"/>
                </a:lnTo>
                <a:lnTo>
                  <a:pt x="1798066" y="51815"/>
                </a:lnTo>
                <a:lnTo>
                  <a:pt x="1836927" y="51815"/>
                </a:lnTo>
                <a:lnTo>
                  <a:pt x="1862836" y="38861"/>
                </a:lnTo>
                <a:lnTo>
                  <a:pt x="183692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49573" y="3461003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4"/>
                </a:lnTo>
                <a:lnTo>
                  <a:pt x="1836927" y="51816"/>
                </a:lnTo>
                <a:lnTo>
                  <a:pt x="1798065" y="51816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85112" y="51816"/>
                </a:lnTo>
                <a:lnTo>
                  <a:pt x="1785112" y="25908"/>
                </a:lnTo>
                <a:close/>
              </a:path>
              <a:path w="1863089" h="78104">
                <a:moveTo>
                  <a:pt x="1836928" y="25908"/>
                </a:moveTo>
                <a:lnTo>
                  <a:pt x="1798065" y="25908"/>
                </a:lnTo>
                <a:lnTo>
                  <a:pt x="1798065" y="51816"/>
                </a:lnTo>
                <a:lnTo>
                  <a:pt x="1836927" y="51816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69385" y="2418588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5">
                <a:moveTo>
                  <a:pt x="1785112" y="0"/>
                </a:moveTo>
                <a:lnTo>
                  <a:pt x="1785112" y="77724"/>
                </a:lnTo>
                <a:lnTo>
                  <a:pt x="1836928" y="51815"/>
                </a:lnTo>
                <a:lnTo>
                  <a:pt x="1798065" y="51815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5">
                <a:moveTo>
                  <a:pt x="178511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785112" y="51815"/>
                </a:lnTo>
                <a:lnTo>
                  <a:pt x="1785112" y="25908"/>
                </a:lnTo>
                <a:close/>
              </a:path>
              <a:path w="1863089" h="78105">
                <a:moveTo>
                  <a:pt x="1836928" y="25908"/>
                </a:moveTo>
                <a:lnTo>
                  <a:pt x="1798065" y="25908"/>
                </a:lnTo>
                <a:lnTo>
                  <a:pt x="1798065" y="51815"/>
                </a:lnTo>
                <a:lnTo>
                  <a:pt x="1836928" y="51815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41319" y="3474592"/>
            <a:ext cx="1880870" cy="2139315"/>
          </a:xfrm>
          <a:custGeom>
            <a:avLst/>
            <a:gdLst/>
            <a:ahLst/>
            <a:cxnLst/>
            <a:rect l="l" t="t" r="r" b="b"/>
            <a:pathLst>
              <a:path w="1880870" h="2139315">
                <a:moveTo>
                  <a:pt x="1819342" y="2089043"/>
                </a:moveTo>
                <a:lnTo>
                  <a:pt x="1799843" y="2106168"/>
                </a:lnTo>
                <a:lnTo>
                  <a:pt x="1880361" y="2138959"/>
                </a:lnTo>
                <a:lnTo>
                  <a:pt x="1869810" y="2098802"/>
                </a:lnTo>
                <a:lnTo>
                  <a:pt x="1827910" y="2098802"/>
                </a:lnTo>
                <a:lnTo>
                  <a:pt x="1819342" y="2089043"/>
                </a:lnTo>
                <a:close/>
              </a:path>
              <a:path w="1880870" h="2139315">
                <a:moveTo>
                  <a:pt x="1838750" y="2071998"/>
                </a:moveTo>
                <a:lnTo>
                  <a:pt x="1819342" y="2089043"/>
                </a:lnTo>
                <a:lnTo>
                  <a:pt x="1827910" y="2098802"/>
                </a:lnTo>
                <a:lnTo>
                  <a:pt x="1847341" y="2081784"/>
                </a:lnTo>
                <a:lnTo>
                  <a:pt x="1838750" y="2071998"/>
                </a:lnTo>
                <a:close/>
              </a:path>
              <a:path w="1880870" h="2139315">
                <a:moveTo>
                  <a:pt x="1858264" y="2054860"/>
                </a:moveTo>
                <a:lnTo>
                  <a:pt x="1838750" y="2071998"/>
                </a:lnTo>
                <a:lnTo>
                  <a:pt x="1847341" y="2081784"/>
                </a:lnTo>
                <a:lnTo>
                  <a:pt x="1827910" y="2098802"/>
                </a:lnTo>
                <a:lnTo>
                  <a:pt x="1869810" y="2098802"/>
                </a:lnTo>
                <a:lnTo>
                  <a:pt x="1858264" y="2054860"/>
                </a:lnTo>
                <a:close/>
              </a:path>
              <a:path w="1880870" h="2139315">
                <a:moveTo>
                  <a:pt x="19557" y="0"/>
                </a:moveTo>
                <a:lnTo>
                  <a:pt x="0" y="17018"/>
                </a:lnTo>
                <a:lnTo>
                  <a:pt x="1819342" y="2089043"/>
                </a:lnTo>
                <a:lnTo>
                  <a:pt x="1838750" y="2071998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38397" y="2450845"/>
            <a:ext cx="1884680" cy="3162935"/>
          </a:xfrm>
          <a:custGeom>
            <a:avLst/>
            <a:gdLst/>
            <a:ahLst/>
            <a:cxnLst/>
            <a:rect l="l" t="t" r="r" b="b"/>
            <a:pathLst>
              <a:path w="1884679" h="3162935">
                <a:moveTo>
                  <a:pt x="1833365" y="3102267"/>
                </a:moveTo>
                <a:lnTo>
                  <a:pt x="1811019" y="3115564"/>
                </a:lnTo>
                <a:lnTo>
                  <a:pt x="1884172" y="3162515"/>
                </a:lnTo>
                <a:lnTo>
                  <a:pt x="1880575" y="3113404"/>
                </a:lnTo>
                <a:lnTo>
                  <a:pt x="1839976" y="3113404"/>
                </a:lnTo>
                <a:lnTo>
                  <a:pt x="1833365" y="3102267"/>
                </a:lnTo>
                <a:close/>
              </a:path>
              <a:path w="1884679" h="3162935">
                <a:moveTo>
                  <a:pt x="1855583" y="3089046"/>
                </a:moveTo>
                <a:lnTo>
                  <a:pt x="1833365" y="3102267"/>
                </a:lnTo>
                <a:lnTo>
                  <a:pt x="1839976" y="3113404"/>
                </a:lnTo>
                <a:lnTo>
                  <a:pt x="1862201" y="3100197"/>
                </a:lnTo>
                <a:lnTo>
                  <a:pt x="1855583" y="3089046"/>
                </a:lnTo>
                <a:close/>
              </a:path>
              <a:path w="1884679" h="3162935">
                <a:moveTo>
                  <a:pt x="1877822" y="3075813"/>
                </a:moveTo>
                <a:lnTo>
                  <a:pt x="1855583" y="3089046"/>
                </a:lnTo>
                <a:lnTo>
                  <a:pt x="1862201" y="3100197"/>
                </a:lnTo>
                <a:lnTo>
                  <a:pt x="1839976" y="3113404"/>
                </a:lnTo>
                <a:lnTo>
                  <a:pt x="1880575" y="3113404"/>
                </a:lnTo>
                <a:lnTo>
                  <a:pt x="1877822" y="3075813"/>
                </a:lnTo>
                <a:close/>
              </a:path>
              <a:path w="1884679" h="3162935">
                <a:moveTo>
                  <a:pt x="22351" y="0"/>
                </a:moveTo>
                <a:lnTo>
                  <a:pt x="0" y="13207"/>
                </a:lnTo>
                <a:lnTo>
                  <a:pt x="1833365" y="3102267"/>
                </a:lnTo>
                <a:lnTo>
                  <a:pt x="1855583" y="3089046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87592" y="4368546"/>
            <a:ext cx="1172210" cy="1254760"/>
          </a:xfrm>
          <a:custGeom>
            <a:avLst/>
            <a:gdLst/>
            <a:ahLst/>
            <a:cxnLst/>
            <a:rect l="l" t="t" r="r" b="b"/>
            <a:pathLst>
              <a:path w="1172209" h="1254760">
                <a:moveTo>
                  <a:pt x="1109365" y="47985"/>
                </a:moveTo>
                <a:lnTo>
                  <a:pt x="0" y="1236852"/>
                </a:lnTo>
                <a:lnTo>
                  <a:pt x="19050" y="1254518"/>
                </a:lnTo>
                <a:lnTo>
                  <a:pt x="1128308" y="65618"/>
                </a:lnTo>
                <a:lnTo>
                  <a:pt x="1109365" y="47985"/>
                </a:lnTo>
                <a:close/>
              </a:path>
              <a:path w="1172209" h="1254760">
                <a:moveTo>
                  <a:pt x="1160575" y="38480"/>
                </a:moveTo>
                <a:lnTo>
                  <a:pt x="1118235" y="38480"/>
                </a:lnTo>
                <a:lnTo>
                  <a:pt x="1137158" y="56133"/>
                </a:lnTo>
                <a:lnTo>
                  <a:pt x="1128308" y="65618"/>
                </a:lnTo>
                <a:lnTo>
                  <a:pt x="1147317" y="83311"/>
                </a:lnTo>
                <a:lnTo>
                  <a:pt x="1160575" y="38480"/>
                </a:lnTo>
                <a:close/>
              </a:path>
              <a:path w="1172209" h="1254760">
                <a:moveTo>
                  <a:pt x="1118235" y="38480"/>
                </a:moveTo>
                <a:lnTo>
                  <a:pt x="1109365" y="47985"/>
                </a:lnTo>
                <a:lnTo>
                  <a:pt x="1128308" y="65618"/>
                </a:lnTo>
                <a:lnTo>
                  <a:pt x="1137158" y="56133"/>
                </a:lnTo>
                <a:lnTo>
                  <a:pt x="1118235" y="38480"/>
                </a:lnTo>
                <a:close/>
              </a:path>
              <a:path w="1172209" h="1254760">
                <a:moveTo>
                  <a:pt x="1171956" y="0"/>
                </a:moveTo>
                <a:lnTo>
                  <a:pt x="1090422" y="30352"/>
                </a:lnTo>
                <a:lnTo>
                  <a:pt x="1109365" y="47985"/>
                </a:lnTo>
                <a:lnTo>
                  <a:pt x="1118235" y="38480"/>
                </a:lnTo>
                <a:lnTo>
                  <a:pt x="1160575" y="38480"/>
                </a:lnTo>
                <a:lnTo>
                  <a:pt x="1171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85941" y="3608070"/>
            <a:ext cx="1171575" cy="2012314"/>
          </a:xfrm>
          <a:custGeom>
            <a:avLst/>
            <a:gdLst/>
            <a:ahLst/>
            <a:cxnLst/>
            <a:rect l="l" t="t" r="r" b="b"/>
            <a:pathLst>
              <a:path w="1171575" h="2012314">
                <a:moveTo>
                  <a:pt x="1121099" y="60825"/>
                </a:moveTo>
                <a:lnTo>
                  <a:pt x="0" y="1999106"/>
                </a:lnTo>
                <a:lnTo>
                  <a:pt x="22352" y="2012086"/>
                </a:lnTo>
                <a:lnTo>
                  <a:pt x="1143473" y="73742"/>
                </a:lnTo>
                <a:lnTo>
                  <a:pt x="1121099" y="60825"/>
                </a:lnTo>
                <a:close/>
              </a:path>
              <a:path w="1171575" h="2012314">
                <a:moveTo>
                  <a:pt x="1168220" y="49529"/>
                </a:moveTo>
                <a:lnTo>
                  <a:pt x="1127633" y="49529"/>
                </a:lnTo>
                <a:lnTo>
                  <a:pt x="1149985" y="62483"/>
                </a:lnTo>
                <a:lnTo>
                  <a:pt x="1143473" y="73742"/>
                </a:lnTo>
                <a:lnTo>
                  <a:pt x="1165987" y="86740"/>
                </a:lnTo>
                <a:lnTo>
                  <a:pt x="1168220" y="49529"/>
                </a:lnTo>
                <a:close/>
              </a:path>
              <a:path w="1171575" h="2012314">
                <a:moveTo>
                  <a:pt x="1127633" y="49529"/>
                </a:moveTo>
                <a:lnTo>
                  <a:pt x="1121099" y="60825"/>
                </a:lnTo>
                <a:lnTo>
                  <a:pt x="1143473" y="73742"/>
                </a:lnTo>
                <a:lnTo>
                  <a:pt x="1149985" y="62483"/>
                </a:lnTo>
                <a:lnTo>
                  <a:pt x="1127633" y="49529"/>
                </a:lnTo>
                <a:close/>
              </a:path>
              <a:path w="1171575" h="2012314">
                <a:moveTo>
                  <a:pt x="1171193" y="0"/>
                </a:moveTo>
                <a:lnTo>
                  <a:pt x="1098677" y="47878"/>
                </a:lnTo>
                <a:lnTo>
                  <a:pt x="1121099" y="60825"/>
                </a:lnTo>
                <a:lnTo>
                  <a:pt x="1127633" y="49529"/>
                </a:lnTo>
                <a:lnTo>
                  <a:pt x="1168220" y="49529"/>
                </a:lnTo>
                <a:lnTo>
                  <a:pt x="1171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23794" y="2556510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47822" y="226999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19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29889" y="359435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55442" y="3307841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23794" y="4664202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47822" y="4377690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29889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55442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60670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84697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82005" y="4642865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06034" y="435482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1714" y="360502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5741" y="331850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19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37809" y="253517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63361" y="224713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426714" y="4592523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19602" y="5691632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88228" y="199529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897626" y="4021023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276594" y="1876044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4">
                <a:moveTo>
                  <a:pt x="2387473" y="0"/>
                </a:moveTo>
                <a:lnTo>
                  <a:pt x="2387473" y="86867"/>
                </a:lnTo>
                <a:lnTo>
                  <a:pt x="2445384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4" y="28955"/>
                </a:lnTo>
                <a:lnTo>
                  <a:pt x="2387473" y="0"/>
                </a:lnTo>
                <a:close/>
              </a:path>
              <a:path w="2474595" h="86994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4">
                <a:moveTo>
                  <a:pt x="2445384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4" y="57911"/>
                </a:lnTo>
                <a:lnTo>
                  <a:pt x="2474340" y="43433"/>
                </a:lnTo>
                <a:lnTo>
                  <a:pt x="2445384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469123" y="354329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1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1" y="2474341"/>
                </a:lnTo>
                <a:lnTo>
                  <a:pt x="57911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1" y="72390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785606" y="1700910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411973" y="0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03264" y="1912620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5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502652" y="833627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087359" y="425958"/>
            <a:ext cx="746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503034" y="1494535"/>
            <a:ext cx="767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974848" y="22692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362838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967227" y="330707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39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82767" y="331470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9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34584" y="54315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51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7367778" y="4338828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4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4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4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3393" y="3560064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4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4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4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596" y="33147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596" y="33147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2645" y="3206285"/>
            <a:ext cx="246379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1455" y="443788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1455" y="44378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7393" y="4341665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4264" y="2170176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426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77311" y="3195827"/>
            <a:ext cx="573024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7311" y="319582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28157" y="3303823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02085" y="408715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95900" y="3211067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95900" y="321106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56119" y="3320796"/>
            <a:ext cx="574548" cy="5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56119" y="332079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57643" y="4079747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7643" y="40797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3223" y="2446147"/>
            <a:ext cx="1853564" cy="1052830"/>
          </a:xfrm>
          <a:custGeom>
            <a:avLst/>
            <a:gdLst/>
            <a:ahLst/>
            <a:cxnLst/>
            <a:rect l="l" t="t" r="r" b="b"/>
            <a:pathLst>
              <a:path w="1853564" h="1052829">
                <a:moveTo>
                  <a:pt x="1779117" y="1025993"/>
                </a:moveTo>
                <a:lnTo>
                  <a:pt x="1766442" y="1048512"/>
                </a:lnTo>
                <a:lnTo>
                  <a:pt x="1853184" y="1052829"/>
                </a:lnTo>
                <a:lnTo>
                  <a:pt x="1839372" y="1032382"/>
                </a:lnTo>
                <a:lnTo>
                  <a:pt x="1790446" y="1032382"/>
                </a:lnTo>
                <a:lnTo>
                  <a:pt x="1779117" y="1025993"/>
                </a:lnTo>
                <a:close/>
              </a:path>
              <a:path w="1853564" h="1052829">
                <a:moveTo>
                  <a:pt x="1791835" y="1003398"/>
                </a:moveTo>
                <a:lnTo>
                  <a:pt x="1779117" y="1025993"/>
                </a:lnTo>
                <a:lnTo>
                  <a:pt x="1790446" y="1032382"/>
                </a:lnTo>
                <a:lnTo>
                  <a:pt x="1803146" y="1009776"/>
                </a:lnTo>
                <a:lnTo>
                  <a:pt x="1791835" y="1003398"/>
                </a:lnTo>
                <a:close/>
              </a:path>
              <a:path w="1853564" h="1052829">
                <a:moveTo>
                  <a:pt x="1804542" y="980820"/>
                </a:moveTo>
                <a:lnTo>
                  <a:pt x="1791835" y="1003398"/>
                </a:lnTo>
                <a:lnTo>
                  <a:pt x="1803146" y="1009776"/>
                </a:lnTo>
                <a:lnTo>
                  <a:pt x="1790446" y="1032382"/>
                </a:lnTo>
                <a:lnTo>
                  <a:pt x="1839372" y="1032382"/>
                </a:lnTo>
                <a:lnTo>
                  <a:pt x="1804542" y="980820"/>
                </a:lnTo>
                <a:close/>
              </a:path>
              <a:path w="1853564" h="1052829">
                <a:moveTo>
                  <a:pt x="12700" y="0"/>
                </a:moveTo>
                <a:lnTo>
                  <a:pt x="0" y="22605"/>
                </a:lnTo>
                <a:lnTo>
                  <a:pt x="1779117" y="1025993"/>
                </a:lnTo>
                <a:lnTo>
                  <a:pt x="1791835" y="1003398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0827" y="2457450"/>
            <a:ext cx="1584960" cy="1004569"/>
          </a:xfrm>
          <a:custGeom>
            <a:avLst/>
            <a:gdLst/>
            <a:ahLst/>
            <a:cxnLst/>
            <a:rect l="l" t="t" r="r" b="b"/>
            <a:pathLst>
              <a:path w="1584960" h="1004570">
                <a:moveTo>
                  <a:pt x="1511875" y="30409"/>
                </a:moveTo>
                <a:lnTo>
                  <a:pt x="0" y="982345"/>
                </a:lnTo>
                <a:lnTo>
                  <a:pt x="13715" y="1004315"/>
                </a:lnTo>
                <a:lnTo>
                  <a:pt x="1525706" y="52387"/>
                </a:lnTo>
                <a:lnTo>
                  <a:pt x="1511875" y="30409"/>
                </a:lnTo>
                <a:close/>
              </a:path>
              <a:path w="1584960" h="1004570">
                <a:moveTo>
                  <a:pt x="1570321" y="23495"/>
                </a:moveTo>
                <a:lnTo>
                  <a:pt x="1522857" y="23495"/>
                </a:lnTo>
                <a:lnTo>
                  <a:pt x="1536699" y="45465"/>
                </a:lnTo>
                <a:lnTo>
                  <a:pt x="1525706" y="52387"/>
                </a:lnTo>
                <a:lnTo>
                  <a:pt x="1539494" y="74295"/>
                </a:lnTo>
                <a:lnTo>
                  <a:pt x="1570321" y="23495"/>
                </a:lnTo>
                <a:close/>
              </a:path>
              <a:path w="1584960" h="1004570">
                <a:moveTo>
                  <a:pt x="1522857" y="23495"/>
                </a:moveTo>
                <a:lnTo>
                  <a:pt x="1511875" y="30409"/>
                </a:lnTo>
                <a:lnTo>
                  <a:pt x="1525706" y="52387"/>
                </a:lnTo>
                <a:lnTo>
                  <a:pt x="1536699" y="45465"/>
                </a:lnTo>
                <a:lnTo>
                  <a:pt x="1522857" y="23495"/>
                </a:lnTo>
                <a:close/>
              </a:path>
              <a:path w="1584960" h="1004570">
                <a:moveTo>
                  <a:pt x="1584579" y="0"/>
                </a:moveTo>
                <a:lnTo>
                  <a:pt x="1498092" y="8509"/>
                </a:lnTo>
                <a:lnTo>
                  <a:pt x="1511875" y="30409"/>
                </a:lnTo>
                <a:lnTo>
                  <a:pt x="1522857" y="23495"/>
                </a:lnTo>
                <a:lnTo>
                  <a:pt x="1570321" y="23495"/>
                </a:lnTo>
                <a:lnTo>
                  <a:pt x="1584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258" y="3444366"/>
            <a:ext cx="1575435" cy="78105"/>
          </a:xfrm>
          <a:custGeom>
            <a:avLst/>
            <a:gdLst/>
            <a:ahLst/>
            <a:cxnLst/>
            <a:rect l="l" t="t" r="r" b="b"/>
            <a:pathLst>
              <a:path w="1575435" h="78104">
                <a:moveTo>
                  <a:pt x="1549527" y="25908"/>
                </a:moveTo>
                <a:lnTo>
                  <a:pt x="1510537" y="25908"/>
                </a:lnTo>
                <a:lnTo>
                  <a:pt x="1510537" y="51816"/>
                </a:lnTo>
                <a:lnTo>
                  <a:pt x="1497626" y="51845"/>
                </a:lnTo>
                <a:lnTo>
                  <a:pt x="1497711" y="77724"/>
                </a:lnTo>
                <a:lnTo>
                  <a:pt x="1575308" y="38735"/>
                </a:lnTo>
                <a:lnTo>
                  <a:pt x="1549527" y="25908"/>
                </a:lnTo>
                <a:close/>
              </a:path>
              <a:path w="1575435" h="78104">
                <a:moveTo>
                  <a:pt x="1497541" y="25937"/>
                </a:moveTo>
                <a:lnTo>
                  <a:pt x="0" y="29337"/>
                </a:lnTo>
                <a:lnTo>
                  <a:pt x="0" y="55245"/>
                </a:lnTo>
                <a:lnTo>
                  <a:pt x="1497626" y="51845"/>
                </a:lnTo>
                <a:lnTo>
                  <a:pt x="1497541" y="25937"/>
                </a:lnTo>
                <a:close/>
              </a:path>
              <a:path w="1575435" h="78104">
                <a:moveTo>
                  <a:pt x="1510537" y="25908"/>
                </a:moveTo>
                <a:lnTo>
                  <a:pt x="1497541" y="25937"/>
                </a:lnTo>
                <a:lnTo>
                  <a:pt x="1497626" y="51845"/>
                </a:lnTo>
                <a:lnTo>
                  <a:pt x="1510537" y="51816"/>
                </a:lnTo>
                <a:lnTo>
                  <a:pt x="1510537" y="25908"/>
                </a:lnTo>
                <a:close/>
              </a:path>
              <a:path w="1575435" h="78104">
                <a:moveTo>
                  <a:pt x="1497456" y="0"/>
                </a:moveTo>
                <a:lnTo>
                  <a:pt x="1497541" y="25937"/>
                </a:lnTo>
                <a:lnTo>
                  <a:pt x="1549527" y="25908"/>
                </a:lnTo>
                <a:lnTo>
                  <a:pt x="1497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48105" y="2457450"/>
            <a:ext cx="1527810" cy="2136140"/>
          </a:xfrm>
          <a:custGeom>
            <a:avLst/>
            <a:gdLst/>
            <a:ahLst/>
            <a:cxnLst/>
            <a:rect l="l" t="t" r="r" b="b"/>
            <a:pathLst>
              <a:path w="1527810" h="2136140">
                <a:moveTo>
                  <a:pt x="1471615" y="55812"/>
                </a:moveTo>
                <a:lnTo>
                  <a:pt x="0" y="2121154"/>
                </a:lnTo>
                <a:lnTo>
                  <a:pt x="21081" y="2136140"/>
                </a:lnTo>
                <a:lnTo>
                  <a:pt x="1492691" y="70806"/>
                </a:lnTo>
                <a:lnTo>
                  <a:pt x="1471615" y="55812"/>
                </a:lnTo>
                <a:close/>
              </a:path>
              <a:path w="1527810" h="2136140">
                <a:moveTo>
                  <a:pt x="1520212" y="45212"/>
                </a:moveTo>
                <a:lnTo>
                  <a:pt x="1479169" y="45212"/>
                </a:lnTo>
                <a:lnTo>
                  <a:pt x="1500251" y="60198"/>
                </a:lnTo>
                <a:lnTo>
                  <a:pt x="1492691" y="70806"/>
                </a:lnTo>
                <a:lnTo>
                  <a:pt x="1513839" y="85851"/>
                </a:lnTo>
                <a:lnTo>
                  <a:pt x="1520212" y="45212"/>
                </a:lnTo>
                <a:close/>
              </a:path>
              <a:path w="1527810" h="2136140">
                <a:moveTo>
                  <a:pt x="1479169" y="45212"/>
                </a:moveTo>
                <a:lnTo>
                  <a:pt x="1471615" y="55812"/>
                </a:lnTo>
                <a:lnTo>
                  <a:pt x="1492691" y="70806"/>
                </a:lnTo>
                <a:lnTo>
                  <a:pt x="1500251" y="60198"/>
                </a:lnTo>
                <a:lnTo>
                  <a:pt x="1479169" y="45212"/>
                </a:lnTo>
                <a:close/>
              </a:path>
              <a:path w="1527810" h="2136140">
                <a:moveTo>
                  <a:pt x="1527302" y="0"/>
                </a:moveTo>
                <a:lnTo>
                  <a:pt x="1450467" y="40766"/>
                </a:lnTo>
                <a:lnTo>
                  <a:pt x="1471615" y="55812"/>
                </a:lnTo>
                <a:lnTo>
                  <a:pt x="1479169" y="45212"/>
                </a:lnTo>
                <a:lnTo>
                  <a:pt x="1520212" y="45212"/>
                </a:lnTo>
                <a:lnTo>
                  <a:pt x="1527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17497" y="3483102"/>
            <a:ext cx="1560195" cy="1137285"/>
          </a:xfrm>
          <a:custGeom>
            <a:avLst/>
            <a:gdLst/>
            <a:ahLst/>
            <a:cxnLst/>
            <a:rect l="l" t="t" r="r" b="b"/>
            <a:pathLst>
              <a:path w="1560195" h="1137285">
                <a:moveTo>
                  <a:pt x="1489525" y="35157"/>
                </a:moveTo>
                <a:lnTo>
                  <a:pt x="0" y="1116076"/>
                </a:lnTo>
                <a:lnTo>
                  <a:pt x="15240" y="1137031"/>
                </a:lnTo>
                <a:lnTo>
                  <a:pt x="1504737" y="56133"/>
                </a:lnTo>
                <a:lnTo>
                  <a:pt x="1489525" y="35157"/>
                </a:lnTo>
                <a:close/>
              </a:path>
              <a:path w="1560195" h="1137285">
                <a:moveTo>
                  <a:pt x="1545720" y="27559"/>
                </a:moveTo>
                <a:lnTo>
                  <a:pt x="1499997" y="27559"/>
                </a:lnTo>
                <a:lnTo>
                  <a:pt x="1515237" y="48513"/>
                </a:lnTo>
                <a:lnTo>
                  <a:pt x="1504737" y="56133"/>
                </a:lnTo>
                <a:lnTo>
                  <a:pt x="1519936" y="77088"/>
                </a:lnTo>
                <a:lnTo>
                  <a:pt x="1545720" y="27559"/>
                </a:lnTo>
                <a:close/>
              </a:path>
              <a:path w="1560195" h="1137285">
                <a:moveTo>
                  <a:pt x="1499997" y="27559"/>
                </a:moveTo>
                <a:lnTo>
                  <a:pt x="1489525" y="35157"/>
                </a:lnTo>
                <a:lnTo>
                  <a:pt x="1504737" y="56133"/>
                </a:lnTo>
                <a:lnTo>
                  <a:pt x="1515237" y="48513"/>
                </a:lnTo>
                <a:lnTo>
                  <a:pt x="1499997" y="27559"/>
                </a:lnTo>
                <a:close/>
              </a:path>
              <a:path w="1560195" h="1137285">
                <a:moveTo>
                  <a:pt x="1560068" y="0"/>
                </a:moveTo>
                <a:lnTo>
                  <a:pt x="1474343" y="14224"/>
                </a:lnTo>
                <a:lnTo>
                  <a:pt x="1489525" y="35157"/>
                </a:lnTo>
                <a:lnTo>
                  <a:pt x="1499997" y="27559"/>
                </a:lnTo>
                <a:lnTo>
                  <a:pt x="1545720" y="27559"/>
                </a:lnTo>
                <a:lnTo>
                  <a:pt x="156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1684" y="3489705"/>
            <a:ext cx="1161415" cy="909955"/>
          </a:xfrm>
          <a:custGeom>
            <a:avLst/>
            <a:gdLst/>
            <a:ahLst/>
            <a:cxnLst/>
            <a:rect l="l" t="t" r="r" b="b"/>
            <a:pathLst>
              <a:path w="1161415" h="909954">
                <a:moveTo>
                  <a:pt x="1091664" y="872035"/>
                </a:moveTo>
                <a:lnTo>
                  <a:pt x="1075689" y="892556"/>
                </a:lnTo>
                <a:lnTo>
                  <a:pt x="1160907" y="909701"/>
                </a:lnTo>
                <a:lnTo>
                  <a:pt x="1146721" y="879983"/>
                </a:lnTo>
                <a:lnTo>
                  <a:pt x="1101851" y="879983"/>
                </a:lnTo>
                <a:lnTo>
                  <a:pt x="1091664" y="872035"/>
                </a:lnTo>
                <a:close/>
              </a:path>
              <a:path w="1161415" h="909954">
                <a:moveTo>
                  <a:pt x="1107505" y="851687"/>
                </a:moveTo>
                <a:lnTo>
                  <a:pt x="1091664" y="872035"/>
                </a:lnTo>
                <a:lnTo>
                  <a:pt x="1101851" y="879983"/>
                </a:lnTo>
                <a:lnTo>
                  <a:pt x="1117726" y="859663"/>
                </a:lnTo>
                <a:lnTo>
                  <a:pt x="1107505" y="851687"/>
                </a:lnTo>
                <a:close/>
              </a:path>
              <a:path w="1161415" h="909954">
                <a:moveTo>
                  <a:pt x="1123441" y="831215"/>
                </a:moveTo>
                <a:lnTo>
                  <a:pt x="1107505" y="851687"/>
                </a:lnTo>
                <a:lnTo>
                  <a:pt x="1117726" y="859663"/>
                </a:lnTo>
                <a:lnTo>
                  <a:pt x="1101851" y="879983"/>
                </a:lnTo>
                <a:lnTo>
                  <a:pt x="1146721" y="879983"/>
                </a:lnTo>
                <a:lnTo>
                  <a:pt x="1123441" y="831215"/>
                </a:lnTo>
                <a:close/>
              </a:path>
              <a:path w="1161415" h="909954">
                <a:moveTo>
                  <a:pt x="16001" y="0"/>
                </a:moveTo>
                <a:lnTo>
                  <a:pt x="0" y="20320"/>
                </a:lnTo>
                <a:lnTo>
                  <a:pt x="1091664" y="872035"/>
                </a:lnTo>
                <a:lnTo>
                  <a:pt x="1107505" y="851687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415" y="3486911"/>
            <a:ext cx="1154430" cy="152400"/>
          </a:xfrm>
          <a:custGeom>
            <a:avLst/>
            <a:gdLst/>
            <a:ahLst/>
            <a:cxnLst/>
            <a:rect l="l" t="t" r="r" b="b"/>
            <a:pathLst>
              <a:path w="1154429" h="152400">
                <a:moveTo>
                  <a:pt x="1080389" y="74802"/>
                </a:moveTo>
                <a:lnTo>
                  <a:pt x="1077981" y="100528"/>
                </a:lnTo>
                <a:lnTo>
                  <a:pt x="1090803" y="101726"/>
                </a:lnTo>
                <a:lnTo>
                  <a:pt x="1088389" y="127635"/>
                </a:lnTo>
                <a:lnTo>
                  <a:pt x="1075444" y="127635"/>
                </a:lnTo>
                <a:lnTo>
                  <a:pt x="1073150" y="152145"/>
                </a:lnTo>
                <a:lnTo>
                  <a:pt x="1136461" y="127635"/>
                </a:lnTo>
                <a:lnTo>
                  <a:pt x="1088389" y="127635"/>
                </a:lnTo>
                <a:lnTo>
                  <a:pt x="1075556" y="126435"/>
                </a:lnTo>
                <a:lnTo>
                  <a:pt x="1139560" y="126435"/>
                </a:lnTo>
                <a:lnTo>
                  <a:pt x="1154176" y="120776"/>
                </a:lnTo>
                <a:lnTo>
                  <a:pt x="1080389" y="74802"/>
                </a:lnTo>
                <a:close/>
              </a:path>
              <a:path w="1154429" h="152400">
                <a:moveTo>
                  <a:pt x="1077981" y="100528"/>
                </a:moveTo>
                <a:lnTo>
                  <a:pt x="1075556" y="126435"/>
                </a:lnTo>
                <a:lnTo>
                  <a:pt x="1088389" y="127635"/>
                </a:lnTo>
                <a:lnTo>
                  <a:pt x="1090803" y="101726"/>
                </a:lnTo>
                <a:lnTo>
                  <a:pt x="1077981" y="100528"/>
                </a:lnTo>
                <a:close/>
              </a:path>
              <a:path w="1154429" h="152400">
                <a:moveTo>
                  <a:pt x="2412" y="0"/>
                </a:moveTo>
                <a:lnTo>
                  <a:pt x="0" y="25908"/>
                </a:lnTo>
                <a:lnTo>
                  <a:pt x="1075556" y="126435"/>
                </a:lnTo>
                <a:lnTo>
                  <a:pt x="1077981" y="100528"/>
                </a:lnTo>
                <a:lnTo>
                  <a:pt x="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1808" y="5326379"/>
            <a:ext cx="574547" cy="573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1808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9573" y="3461003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4"/>
                </a:lnTo>
                <a:lnTo>
                  <a:pt x="1836927" y="51816"/>
                </a:lnTo>
                <a:lnTo>
                  <a:pt x="1798065" y="51816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85112" y="51816"/>
                </a:lnTo>
                <a:lnTo>
                  <a:pt x="1785112" y="25908"/>
                </a:lnTo>
                <a:close/>
              </a:path>
              <a:path w="1863089" h="78104">
                <a:moveTo>
                  <a:pt x="1836928" y="25908"/>
                </a:moveTo>
                <a:lnTo>
                  <a:pt x="1798065" y="25908"/>
                </a:lnTo>
                <a:lnTo>
                  <a:pt x="1798065" y="51816"/>
                </a:lnTo>
                <a:lnTo>
                  <a:pt x="1836927" y="51816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41319" y="3474592"/>
            <a:ext cx="1880870" cy="2139315"/>
          </a:xfrm>
          <a:custGeom>
            <a:avLst/>
            <a:gdLst/>
            <a:ahLst/>
            <a:cxnLst/>
            <a:rect l="l" t="t" r="r" b="b"/>
            <a:pathLst>
              <a:path w="1880870" h="2139315">
                <a:moveTo>
                  <a:pt x="1819342" y="2089043"/>
                </a:moveTo>
                <a:lnTo>
                  <a:pt x="1799843" y="2106168"/>
                </a:lnTo>
                <a:lnTo>
                  <a:pt x="1880361" y="2138959"/>
                </a:lnTo>
                <a:lnTo>
                  <a:pt x="1869810" y="2098802"/>
                </a:lnTo>
                <a:lnTo>
                  <a:pt x="1827910" y="2098802"/>
                </a:lnTo>
                <a:lnTo>
                  <a:pt x="1819342" y="2089043"/>
                </a:lnTo>
                <a:close/>
              </a:path>
              <a:path w="1880870" h="2139315">
                <a:moveTo>
                  <a:pt x="1838750" y="2071998"/>
                </a:moveTo>
                <a:lnTo>
                  <a:pt x="1819342" y="2089043"/>
                </a:lnTo>
                <a:lnTo>
                  <a:pt x="1827910" y="2098802"/>
                </a:lnTo>
                <a:lnTo>
                  <a:pt x="1847341" y="2081784"/>
                </a:lnTo>
                <a:lnTo>
                  <a:pt x="1838750" y="2071998"/>
                </a:lnTo>
                <a:close/>
              </a:path>
              <a:path w="1880870" h="2139315">
                <a:moveTo>
                  <a:pt x="1858264" y="2054860"/>
                </a:moveTo>
                <a:lnTo>
                  <a:pt x="1838750" y="2071998"/>
                </a:lnTo>
                <a:lnTo>
                  <a:pt x="1847341" y="2081784"/>
                </a:lnTo>
                <a:lnTo>
                  <a:pt x="1827910" y="2098802"/>
                </a:lnTo>
                <a:lnTo>
                  <a:pt x="1869810" y="2098802"/>
                </a:lnTo>
                <a:lnTo>
                  <a:pt x="1858264" y="2054860"/>
                </a:lnTo>
                <a:close/>
              </a:path>
              <a:path w="1880870" h="2139315">
                <a:moveTo>
                  <a:pt x="19557" y="0"/>
                </a:moveTo>
                <a:lnTo>
                  <a:pt x="0" y="17018"/>
                </a:lnTo>
                <a:lnTo>
                  <a:pt x="1819342" y="2089043"/>
                </a:lnTo>
                <a:lnTo>
                  <a:pt x="1838750" y="2071998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38397" y="2450845"/>
            <a:ext cx="1884680" cy="3162935"/>
          </a:xfrm>
          <a:custGeom>
            <a:avLst/>
            <a:gdLst/>
            <a:ahLst/>
            <a:cxnLst/>
            <a:rect l="l" t="t" r="r" b="b"/>
            <a:pathLst>
              <a:path w="1884679" h="3162935">
                <a:moveTo>
                  <a:pt x="1833365" y="3102267"/>
                </a:moveTo>
                <a:lnTo>
                  <a:pt x="1811019" y="3115564"/>
                </a:lnTo>
                <a:lnTo>
                  <a:pt x="1884172" y="3162515"/>
                </a:lnTo>
                <a:lnTo>
                  <a:pt x="1880575" y="3113404"/>
                </a:lnTo>
                <a:lnTo>
                  <a:pt x="1839976" y="3113404"/>
                </a:lnTo>
                <a:lnTo>
                  <a:pt x="1833365" y="3102267"/>
                </a:lnTo>
                <a:close/>
              </a:path>
              <a:path w="1884679" h="3162935">
                <a:moveTo>
                  <a:pt x="1855583" y="3089046"/>
                </a:moveTo>
                <a:lnTo>
                  <a:pt x="1833365" y="3102267"/>
                </a:lnTo>
                <a:lnTo>
                  <a:pt x="1839976" y="3113404"/>
                </a:lnTo>
                <a:lnTo>
                  <a:pt x="1862201" y="3100197"/>
                </a:lnTo>
                <a:lnTo>
                  <a:pt x="1855583" y="3089046"/>
                </a:lnTo>
                <a:close/>
              </a:path>
              <a:path w="1884679" h="3162935">
                <a:moveTo>
                  <a:pt x="1877822" y="3075813"/>
                </a:moveTo>
                <a:lnTo>
                  <a:pt x="1855583" y="3089046"/>
                </a:lnTo>
                <a:lnTo>
                  <a:pt x="1862201" y="3100197"/>
                </a:lnTo>
                <a:lnTo>
                  <a:pt x="1839976" y="3113404"/>
                </a:lnTo>
                <a:lnTo>
                  <a:pt x="1880575" y="3113404"/>
                </a:lnTo>
                <a:lnTo>
                  <a:pt x="1877822" y="3075813"/>
                </a:lnTo>
                <a:close/>
              </a:path>
              <a:path w="1884679" h="3162935">
                <a:moveTo>
                  <a:pt x="22351" y="0"/>
                </a:moveTo>
                <a:lnTo>
                  <a:pt x="0" y="13207"/>
                </a:lnTo>
                <a:lnTo>
                  <a:pt x="1833365" y="3102267"/>
                </a:lnTo>
                <a:lnTo>
                  <a:pt x="1855583" y="3089046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87592" y="4368546"/>
            <a:ext cx="1172210" cy="1254760"/>
          </a:xfrm>
          <a:custGeom>
            <a:avLst/>
            <a:gdLst/>
            <a:ahLst/>
            <a:cxnLst/>
            <a:rect l="l" t="t" r="r" b="b"/>
            <a:pathLst>
              <a:path w="1172209" h="1254760">
                <a:moveTo>
                  <a:pt x="1109365" y="47985"/>
                </a:moveTo>
                <a:lnTo>
                  <a:pt x="0" y="1236852"/>
                </a:lnTo>
                <a:lnTo>
                  <a:pt x="19050" y="1254518"/>
                </a:lnTo>
                <a:lnTo>
                  <a:pt x="1128308" y="65618"/>
                </a:lnTo>
                <a:lnTo>
                  <a:pt x="1109365" y="47985"/>
                </a:lnTo>
                <a:close/>
              </a:path>
              <a:path w="1172209" h="1254760">
                <a:moveTo>
                  <a:pt x="1160575" y="38480"/>
                </a:moveTo>
                <a:lnTo>
                  <a:pt x="1118235" y="38480"/>
                </a:lnTo>
                <a:lnTo>
                  <a:pt x="1137158" y="56133"/>
                </a:lnTo>
                <a:lnTo>
                  <a:pt x="1128308" y="65618"/>
                </a:lnTo>
                <a:lnTo>
                  <a:pt x="1147317" y="83311"/>
                </a:lnTo>
                <a:lnTo>
                  <a:pt x="1160575" y="38480"/>
                </a:lnTo>
                <a:close/>
              </a:path>
              <a:path w="1172209" h="1254760">
                <a:moveTo>
                  <a:pt x="1118235" y="38480"/>
                </a:moveTo>
                <a:lnTo>
                  <a:pt x="1109365" y="47985"/>
                </a:lnTo>
                <a:lnTo>
                  <a:pt x="1128308" y="65618"/>
                </a:lnTo>
                <a:lnTo>
                  <a:pt x="1137158" y="56133"/>
                </a:lnTo>
                <a:lnTo>
                  <a:pt x="1118235" y="38480"/>
                </a:lnTo>
                <a:close/>
              </a:path>
              <a:path w="1172209" h="1254760">
                <a:moveTo>
                  <a:pt x="1171956" y="0"/>
                </a:moveTo>
                <a:lnTo>
                  <a:pt x="1090422" y="30352"/>
                </a:lnTo>
                <a:lnTo>
                  <a:pt x="1109365" y="47985"/>
                </a:lnTo>
                <a:lnTo>
                  <a:pt x="1118235" y="38480"/>
                </a:lnTo>
                <a:lnTo>
                  <a:pt x="1160575" y="38480"/>
                </a:lnTo>
                <a:lnTo>
                  <a:pt x="1171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5941" y="3608070"/>
            <a:ext cx="1171575" cy="2012314"/>
          </a:xfrm>
          <a:custGeom>
            <a:avLst/>
            <a:gdLst/>
            <a:ahLst/>
            <a:cxnLst/>
            <a:rect l="l" t="t" r="r" b="b"/>
            <a:pathLst>
              <a:path w="1171575" h="2012314">
                <a:moveTo>
                  <a:pt x="1121099" y="60825"/>
                </a:moveTo>
                <a:lnTo>
                  <a:pt x="0" y="1999106"/>
                </a:lnTo>
                <a:lnTo>
                  <a:pt x="22352" y="2012086"/>
                </a:lnTo>
                <a:lnTo>
                  <a:pt x="1143473" y="73742"/>
                </a:lnTo>
                <a:lnTo>
                  <a:pt x="1121099" y="60825"/>
                </a:lnTo>
                <a:close/>
              </a:path>
              <a:path w="1171575" h="2012314">
                <a:moveTo>
                  <a:pt x="1168220" y="49529"/>
                </a:moveTo>
                <a:lnTo>
                  <a:pt x="1127633" y="49529"/>
                </a:lnTo>
                <a:lnTo>
                  <a:pt x="1149985" y="62483"/>
                </a:lnTo>
                <a:lnTo>
                  <a:pt x="1143473" y="73742"/>
                </a:lnTo>
                <a:lnTo>
                  <a:pt x="1165987" y="86740"/>
                </a:lnTo>
                <a:lnTo>
                  <a:pt x="1168220" y="49529"/>
                </a:lnTo>
                <a:close/>
              </a:path>
              <a:path w="1171575" h="2012314">
                <a:moveTo>
                  <a:pt x="1127633" y="49529"/>
                </a:moveTo>
                <a:lnTo>
                  <a:pt x="1121099" y="60825"/>
                </a:lnTo>
                <a:lnTo>
                  <a:pt x="1143473" y="73742"/>
                </a:lnTo>
                <a:lnTo>
                  <a:pt x="1149985" y="62483"/>
                </a:lnTo>
                <a:lnTo>
                  <a:pt x="1127633" y="49529"/>
                </a:lnTo>
                <a:close/>
              </a:path>
              <a:path w="1171575" h="2012314">
                <a:moveTo>
                  <a:pt x="1171193" y="0"/>
                </a:moveTo>
                <a:lnTo>
                  <a:pt x="1098677" y="47878"/>
                </a:lnTo>
                <a:lnTo>
                  <a:pt x="1121099" y="60825"/>
                </a:lnTo>
                <a:lnTo>
                  <a:pt x="1127633" y="49529"/>
                </a:lnTo>
                <a:lnTo>
                  <a:pt x="1168220" y="49529"/>
                </a:lnTo>
                <a:lnTo>
                  <a:pt x="1171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23794" y="2556510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47822" y="226999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19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29889" y="359435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55442" y="3307841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0670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84697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31714" y="360502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55741" y="331850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19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64563" y="1461516"/>
            <a:ext cx="3979164" cy="641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86839" y="1400555"/>
            <a:ext cx="4134612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4000" y="1501139"/>
            <a:ext cx="3860291" cy="524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524000" y="1512569"/>
            <a:ext cx="3860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一</a:t>
            </a: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个更瘦长的线性网络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74848" y="22692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362838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67227" y="330707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39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767" y="331470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9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4584" y="54315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51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84375" y="3980688"/>
            <a:ext cx="2980944" cy="2023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64563" y="4844796"/>
            <a:ext cx="3020567" cy="12923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43811" y="4020820"/>
            <a:ext cx="2862072" cy="1906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724660" y="4956759"/>
            <a:ext cx="249999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385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没有特别小  的梯度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76594" y="1876044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4">
                <a:moveTo>
                  <a:pt x="2387473" y="0"/>
                </a:moveTo>
                <a:lnTo>
                  <a:pt x="2387473" y="86867"/>
                </a:lnTo>
                <a:lnTo>
                  <a:pt x="2445384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4" y="28955"/>
                </a:lnTo>
                <a:lnTo>
                  <a:pt x="2387473" y="0"/>
                </a:lnTo>
                <a:close/>
              </a:path>
              <a:path w="2474595" h="86994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4">
                <a:moveTo>
                  <a:pt x="2445384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4" y="57911"/>
                </a:lnTo>
                <a:lnTo>
                  <a:pt x="2474340" y="43433"/>
                </a:lnTo>
                <a:lnTo>
                  <a:pt x="2445384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69123" y="354329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1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1" y="2474341"/>
                </a:lnTo>
                <a:lnTo>
                  <a:pt x="57911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1" y="72390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785606" y="1700910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11973" y="0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303264" y="1912620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5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02652" y="833627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087359" y="425958"/>
            <a:ext cx="746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03034" y="1494535"/>
            <a:ext cx="767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58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框架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088136" y="2034539"/>
            <a:ext cx="1636776" cy="1091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5702" y="2250135"/>
            <a:ext cx="9632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一系列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8178" y="2651551"/>
            <a:ext cx="98615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 </a:t>
            </a:r>
            <a:r>
              <a:rPr sz="2550" dirty="0">
                <a:latin typeface="Times New Roman"/>
                <a:cs typeface="Times New Roman"/>
              </a:rPr>
              <a:t>, </a:t>
            </a: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54" baseline="-2407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MT Extra"/>
                <a:cs typeface="MT Extra"/>
              </a:rPr>
              <a:t></a:t>
            </a:r>
            <a:endParaRPr sz="2550">
              <a:latin typeface="MT Extra"/>
              <a:cs typeface="MT Ext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69424" y="833136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2298" y="939800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48302" y="52624"/>
            <a:ext cx="2398395" cy="13201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lang="zh-CN" altLang="en-US" sz="2400" spc="-10" dirty="0" smtClean="0">
                <a:latin typeface="Calibri"/>
                <a:cs typeface="Calibri"/>
              </a:rPr>
              <a:t>                图像识别</a:t>
            </a:r>
            <a:r>
              <a:rPr sz="2400" spc="-10" dirty="0" smtClean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R="448309" algn="ctr">
              <a:lnSpc>
                <a:spcPct val="100000"/>
              </a:lnSpc>
              <a:spcBef>
                <a:spcPts val="192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3350" spc="-280" dirty="0">
                <a:latin typeface="Symbol"/>
                <a:cs typeface="Symbol"/>
              </a:rPr>
              <a:t></a:t>
            </a:r>
            <a:endParaRPr sz="3350" dirty="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20923" y="2137994"/>
            <a:ext cx="12058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255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模型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0224" y="5215128"/>
            <a:ext cx="1635252" cy="10911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224" y="5215128"/>
            <a:ext cx="1635760" cy="273050"/>
          </a:xfrm>
          <a:custGeom>
            <a:avLst/>
            <a:gdLst/>
            <a:ahLst/>
            <a:cxnLst/>
            <a:rect l="l" t="t" r="r" b="b"/>
            <a:pathLst>
              <a:path w="1635760" h="273050">
                <a:moveTo>
                  <a:pt x="1635252" y="136398"/>
                </a:moveTo>
                <a:lnTo>
                  <a:pt x="1606049" y="172651"/>
                </a:lnTo>
                <a:lnTo>
                  <a:pt x="1556536" y="194860"/>
                </a:lnTo>
                <a:lnTo>
                  <a:pt x="1485682" y="215051"/>
                </a:lnTo>
                <a:lnTo>
                  <a:pt x="1442972" y="224269"/>
                </a:lnTo>
                <a:lnTo>
                  <a:pt x="1395793" y="232838"/>
                </a:lnTo>
                <a:lnTo>
                  <a:pt x="1344432" y="240710"/>
                </a:lnTo>
                <a:lnTo>
                  <a:pt x="1289178" y="247836"/>
                </a:lnTo>
                <a:lnTo>
                  <a:pt x="1230319" y="254169"/>
                </a:lnTo>
                <a:lnTo>
                  <a:pt x="1168144" y="259659"/>
                </a:lnTo>
                <a:lnTo>
                  <a:pt x="1102942" y="264260"/>
                </a:lnTo>
                <a:lnTo>
                  <a:pt x="1035000" y="267922"/>
                </a:lnTo>
                <a:lnTo>
                  <a:pt x="964608" y="270597"/>
                </a:lnTo>
                <a:lnTo>
                  <a:pt x="892054" y="272238"/>
                </a:lnTo>
                <a:lnTo>
                  <a:pt x="817626" y="272796"/>
                </a:lnTo>
                <a:lnTo>
                  <a:pt x="743197" y="272238"/>
                </a:lnTo>
                <a:lnTo>
                  <a:pt x="670643" y="270597"/>
                </a:lnTo>
                <a:lnTo>
                  <a:pt x="600251" y="267922"/>
                </a:lnTo>
                <a:lnTo>
                  <a:pt x="532309" y="264260"/>
                </a:lnTo>
                <a:lnTo>
                  <a:pt x="467107" y="259659"/>
                </a:lnTo>
                <a:lnTo>
                  <a:pt x="404932" y="254169"/>
                </a:lnTo>
                <a:lnTo>
                  <a:pt x="346073" y="247836"/>
                </a:lnTo>
                <a:lnTo>
                  <a:pt x="290819" y="240710"/>
                </a:lnTo>
                <a:lnTo>
                  <a:pt x="239458" y="232838"/>
                </a:lnTo>
                <a:lnTo>
                  <a:pt x="192279" y="224269"/>
                </a:lnTo>
                <a:lnTo>
                  <a:pt x="149569" y="215051"/>
                </a:lnTo>
                <a:lnTo>
                  <a:pt x="111618" y="205231"/>
                </a:lnTo>
                <a:lnTo>
                  <a:pt x="51147" y="183983"/>
                </a:lnTo>
                <a:lnTo>
                  <a:pt x="13171" y="160910"/>
                </a:lnTo>
                <a:lnTo>
                  <a:pt x="0" y="136398"/>
                </a:lnTo>
                <a:lnTo>
                  <a:pt x="3340" y="123985"/>
                </a:lnTo>
                <a:lnTo>
                  <a:pt x="51147" y="88812"/>
                </a:lnTo>
                <a:lnTo>
                  <a:pt x="111618" y="67564"/>
                </a:lnTo>
                <a:lnTo>
                  <a:pt x="149569" y="57744"/>
                </a:lnTo>
                <a:lnTo>
                  <a:pt x="192279" y="48526"/>
                </a:lnTo>
                <a:lnTo>
                  <a:pt x="239458" y="39957"/>
                </a:lnTo>
                <a:lnTo>
                  <a:pt x="290819" y="32085"/>
                </a:lnTo>
                <a:lnTo>
                  <a:pt x="346073" y="24959"/>
                </a:lnTo>
                <a:lnTo>
                  <a:pt x="404932" y="18626"/>
                </a:lnTo>
                <a:lnTo>
                  <a:pt x="467107" y="13136"/>
                </a:lnTo>
                <a:lnTo>
                  <a:pt x="532309" y="8535"/>
                </a:lnTo>
                <a:lnTo>
                  <a:pt x="600251" y="4873"/>
                </a:lnTo>
                <a:lnTo>
                  <a:pt x="670643" y="2198"/>
                </a:lnTo>
                <a:lnTo>
                  <a:pt x="743197" y="557"/>
                </a:lnTo>
                <a:lnTo>
                  <a:pt x="817626" y="0"/>
                </a:lnTo>
                <a:lnTo>
                  <a:pt x="892054" y="557"/>
                </a:lnTo>
                <a:lnTo>
                  <a:pt x="964608" y="2198"/>
                </a:lnTo>
                <a:lnTo>
                  <a:pt x="1035000" y="4873"/>
                </a:lnTo>
                <a:lnTo>
                  <a:pt x="1102942" y="8535"/>
                </a:lnTo>
                <a:lnTo>
                  <a:pt x="1168144" y="13136"/>
                </a:lnTo>
                <a:lnTo>
                  <a:pt x="1230319" y="18626"/>
                </a:lnTo>
                <a:lnTo>
                  <a:pt x="1289178" y="24959"/>
                </a:lnTo>
                <a:lnTo>
                  <a:pt x="1344432" y="32085"/>
                </a:lnTo>
                <a:lnTo>
                  <a:pt x="1395793" y="39957"/>
                </a:lnTo>
                <a:lnTo>
                  <a:pt x="1442972" y="48526"/>
                </a:lnTo>
                <a:lnTo>
                  <a:pt x="1485682" y="57744"/>
                </a:lnTo>
                <a:lnTo>
                  <a:pt x="1523633" y="67563"/>
                </a:lnTo>
                <a:lnTo>
                  <a:pt x="1584104" y="88812"/>
                </a:lnTo>
                <a:lnTo>
                  <a:pt x="1622080" y="111885"/>
                </a:lnTo>
                <a:lnTo>
                  <a:pt x="1635252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0224" y="5351526"/>
            <a:ext cx="1635760" cy="955040"/>
          </a:xfrm>
          <a:custGeom>
            <a:avLst/>
            <a:gdLst/>
            <a:ahLst/>
            <a:cxnLst/>
            <a:rect l="l" t="t" r="r" b="b"/>
            <a:pathLst>
              <a:path w="1635760" h="955039">
                <a:moveTo>
                  <a:pt x="1635252" y="0"/>
                </a:moveTo>
                <a:lnTo>
                  <a:pt x="1635252" y="818388"/>
                </a:lnTo>
                <a:lnTo>
                  <a:pt x="1631911" y="830803"/>
                </a:lnTo>
                <a:lnTo>
                  <a:pt x="1584104" y="865984"/>
                </a:lnTo>
                <a:lnTo>
                  <a:pt x="1523633" y="887233"/>
                </a:lnTo>
                <a:lnTo>
                  <a:pt x="1485682" y="897052"/>
                </a:lnTo>
                <a:lnTo>
                  <a:pt x="1442972" y="906269"/>
                </a:lnTo>
                <a:lnTo>
                  <a:pt x="1395793" y="914838"/>
                </a:lnTo>
                <a:lnTo>
                  <a:pt x="1344432" y="922708"/>
                </a:lnTo>
                <a:lnTo>
                  <a:pt x="1289178" y="929833"/>
                </a:lnTo>
                <a:lnTo>
                  <a:pt x="1230319" y="936164"/>
                </a:lnTo>
                <a:lnTo>
                  <a:pt x="1168144" y="941654"/>
                </a:lnTo>
                <a:lnTo>
                  <a:pt x="1102942" y="946253"/>
                </a:lnTo>
                <a:lnTo>
                  <a:pt x="1035000" y="949914"/>
                </a:lnTo>
                <a:lnTo>
                  <a:pt x="964608" y="952588"/>
                </a:lnTo>
                <a:lnTo>
                  <a:pt x="892054" y="954228"/>
                </a:lnTo>
                <a:lnTo>
                  <a:pt x="817626" y="954786"/>
                </a:lnTo>
                <a:lnTo>
                  <a:pt x="743197" y="954228"/>
                </a:lnTo>
                <a:lnTo>
                  <a:pt x="670643" y="952588"/>
                </a:lnTo>
                <a:lnTo>
                  <a:pt x="600251" y="949914"/>
                </a:lnTo>
                <a:lnTo>
                  <a:pt x="532309" y="946253"/>
                </a:lnTo>
                <a:lnTo>
                  <a:pt x="467107" y="941654"/>
                </a:lnTo>
                <a:lnTo>
                  <a:pt x="404932" y="936164"/>
                </a:lnTo>
                <a:lnTo>
                  <a:pt x="346073" y="929833"/>
                </a:lnTo>
                <a:lnTo>
                  <a:pt x="290819" y="922708"/>
                </a:lnTo>
                <a:lnTo>
                  <a:pt x="239458" y="914838"/>
                </a:lnTo>
                <a:lnTo>
                  <a:pt x="192279" y="906269"/>
                </a:lnTo>
                <a:lnTo>
                  <a:pt x="149569" y="897052"/>
                </a:lnTo>
                <a:lnTo>
                  <a:pt x="111618" y="887233"/>
                </a:lnTo>
                <a:lnTo>
                  <a:pt x="51147" y="865984"/>
                </a:lnTo>
                <a:lnTo>
                  <a:pt x="13171" y="842907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45438" y="5432552"/>
            <a:ext cx="100520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训练</a:t>
            </a:r>
            <a:endParaRPr lang="en-US" altLang="zh-CN" sz="2400" dirty="0" smtClean="0">
              <a:latin typeface="Calibri"/>
              <a:cs typeface="Calibri"/>
            </a:endParaRPr>
          </a:p>
          <a:p>
            <a:pPr marL="213360" marR="5080" indent="-20129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数据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1539" y="3662171"/>
            <a:ext cx="1912620" cy="10896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539" y="3662171"/>
            <a:ext cx="1912620" cy="1089660"/>
          </a:xfrm>
          <a:custGeom>
            <a:avLst/>
            <a:gdLst/>
            <a:ahLst/>
            <a:cxnLst/>
            <a:rect l="l" t="t" r="r" b="b"/>
            <a:pathLst>
              <a:path w="1912620" h="1089660">
                <a:moveTo>
                  <a:pt x="0" y="181609"/>
                </a:moveTo>
                <a:lnTo>
                  <a:pt x="6486" y="133320"/>
                </a:lnTo>
                <a:lnTo>
                  <a:pt x="24794" y="89934"/>
                </a:lnTo>
                <a:lnTo>
                  <a:pt x="53190" y="53181"/>
                </a:lnTo>
                <a:lnTo>
                  <a:pt x="89946" y="24788"/>
                </a:lnTo>
                <a:lnTo>
                  <a:pt x="133329" y="6485"/>
                </a:lnTo>
                <a:lnTo>
                  <a:pt x="181609" y="0"/>
                </a:lnTo>
                <a:lnTo>
                  <a:pt x="1731010" y="0"/>
                </a:lnTo>
                <a:lnTo>
                  <a:pt x="1779299" y="6485"/>
                </a:lnTo>
                <a:lnTo>
                  <a:pt x="1822685" y="24788"/>
                </a:lnTo>
                <a:lnTo>
                  <a:pt x="1859438" y="53181"/>
                </a:lnTo>
                <a:lnTo>
                  <a:pt x="1887831" y="89934"/>
                </a:lnTo>
                <a:lnTo>
                  <a:pt x="1906134" y="133320"/>
                </a:lnTo>
                <a:lnTo>
                  <a:pt x="1912620" y="181609"/>
                </a:lnTo>
                <a:lnTo>
                  <a:pt x="1912620" y="908050"/>
                </a:lnTo>
                <a:lnTo>
                  <a:pt x="1906134" y="956339"/>
                </a:lnTo>
                <a:lnTo>
                  <a:pt x="1887831" y="999725"/>
                </a:lnTo>
                <a:lnTo>
                  <a:pt x="1859438" y="1036478"/>
                </a:lnTo>
                <a:lnTo>
                  <a:pt x="1822685" y="1064871"/>
                </a:lnTo>
                <a:lnTo>
                  <a:pt x="1779299" y="1083174"/>
                </a:lnTo>
                <a:lnTo>
                  <a:pt x="1731010" y="1089659"/>
                </a:lnTo>
                <a:lnTo>
                  <a:pt x="181609" y="1089659"/>
                </a:lnTo>
                <a:lnTo>
                  <a:pt x="133329" y="1083174"/>
                </a:lnTo>
                <a:lnTo>
                  <a:pt x="89946" y="1064871"/>
                </a:lnTo>
                <a:lnTo>
                  <a:pt x="53190" y="1036478"/>
                </a:lnTo>
                <a:lnTo>
                  <a:pt x="24794" y="999725"/>
                </a:lnTo>
                <a:lnTo>
                  <a:pt x="6486" y="956339"/>
                </a:lnTo>
                <a:lnTo>
                  <a:pt x="0" y="908050"/>
                </a:lnTo>
                <a:lnTo>
                  <a:pt x="0" y="18160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62329" y="3809745"/>
            <a:ext cx="15697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模型和数据   的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7589" y="4175505"/>
            <a:ext cx="1221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  拟合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12035" y="4775453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2035" y="3160014"/>
            <a:ext cx="114300" cy="481330"/>
          </a:xfrm>
          <a:custGeom>
            <a:avLst/>
            <a:gdLst/>
            <a:ahLst/>
            <a:cxnLst/>
            <a:rect l="l" t="t" r="r" b="b"/>
            <a:pathLst>
              <a:path w="114300" h="481329">
                <a:moveTo>
                  <a:pt x="38100" y="366649"/>
                </a:moveTo>
                <a:lnTo>
                  <a:pt x="0" y="366649"/>
                </a:lnTo>
                <a:lnTo>
                  <a:pt x="57150" y="480949"/>
                </a:lnTo>
                <a:lnTo>
                  <a:pt x="104775" y="385699"/>
                </a:lnTo>
                <a:lnTo>
                  <a:pt x="38100" y="385699"/>
                </a:lnTo>
                <a:lnTo>
                  <a:pt x="38100" y="366649"/>
                </a:lnTo>
                <a:close/>
              </a:path>
              <a:path w="114300" h="481329">
                <a:moveTo>
                  <a:pt x="76200" y="0"/>
                </a:moveTo>
                <a:lnTo>
                  <a:pt x="38100" y="0"/>
                </a:lnTo>
                <a:lnTo>
                  <a:pt x="38100" y="385699"/>
                </a:lnTo>
                <a:lnTo>
                  <a:pt x="76200" y="385699"/>
                </a:lnTo>
                <a:lnTo>
                  <a:pt x="76200" y="0"/>
                </a:lnTo>
                <a:close/>
              </a:path>
              <a:path w="114300" h="481329">
                <a:moveTo>
                  <a:pt x="114300" y="366649"/>
                </a:moveTo>
                <a:lnTo>
                  <a:pt x="76200" y="366649"/>
                </a:lnTo>
                <a:lnTo>
                  <a:pt x="76200" y="385699"/>
                </a:lnTo>
                <a:lnTo>
                  <a:pt x="104775" y="385699"/>
                </a:lnTo>
                <a:lnTo>
                  <a:pt x="114300" y="36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83001" y="6216192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“monkey”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65120" y="5123688"/>
            <a:ext cx="931163" cy="1051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9184" y="5123688"/>
            <a:ext cx="899160" cy="10744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83202" y="6230518"/>
            <a:ext cx="6502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“cat”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18582" y="6193637"/>
            <a:ext cx="742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1244" y="5135879"/>
            <a:ext cx="824484" cy="1062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555195" y="4143414"/>
            <a:ext cx="28956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spc="0" baseline="-25054" dirty="0">
                <a:latin typeface="Times New Roman"/>
                <a:cs typeface="Times New Roman"/>
              </a:rPr>
              <a:t>f</a:t>
            </a:r>
            <a:r>
              <a:rPr sz="3825" i="1" spc="-165" baseline="-25054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*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21863" y="3728084"/>
            <a:ext cx="3020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Calibri"/>
                <a:cs typeface="Calibri"/>
              </a:rPr>
              <a:t>选择最优函数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21685" y="4157471"/>
            <a:ext cx="3724910" cy="114300"/>
          </a:xfrm>
          <a:custGeom>
            <a:avLst/>
            <a:gdLst/>
            <a:ahLst/>
            <a:cxnLst/>
            <a:rect l="l" t="t" r="r" b="b"/>
            <a:pathLst>
              <a:path w="3724909" h="114300">
                <a:moveTo>
                  <a:pt x="3610610" y="0"/>
                </a:moveTo>
                <a:lnTo>
                  <a:pt x="3610610" y="114300"/>
                </a:lnTo>
                <a:lnTo>
                  <a:pt x="3686810" y="76200"/>
                </a:lnTo>
                <a:lnTo>
                  <a:pt x="3629660" y="76200"/>
                </a:lnTo>
                <a:lnTo>
                  <a:pt x="3629660" y="38100"/>
                </a:lnTo>
                <a:lnTo>
                  <a:pt x="3686810" y="38100"/>
                </a:lnTo>
                <a:lnTo>
                  <a:pt x="3610610" y="0"/>
                </a:lnTo>
                <a:close/>
              </a:path>
              <a:path w="3724909" h="114300">
                <a:moveTo>
                  <a:pt x="361061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10610" y="76200"/>
                </a:lnTo>
                <a:lnTo>
                  <a:pt x="3610610" y="38100"/>
                </a:lnTo>
                <a:close/>
              </a:path>
              <a:path w="3724909" h="114300">
                <a:moveTo>
                  <a:pt x="3686810" y="38100"/>
                </a:moveTo>
                <a:lnTo>
                  <a:pt x="3629660" y="38100"/>
                </a:lnTo>
                <a:lnTo>
                  <a:pt x="3629660" y="76200"/>
                </a:lnTo>
                <a:lnTo>
                  <a:pt x="3686810" y="76200"/>
                </a:lnTo>
                <a:lnTo>
                  <a:pt x="3724910" y="57150"/>
                </a:lnTo>
                <a:lnTo>
                  <a:pt x="368681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74535" y="3630167"/>
            <a:ext cx="2069592" cy="10911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74535" y="3630167"/>
            <a:ext cx="2070100" cy="1091565"/>
          </a:xfrm>
          <a:custGeom>
            <a:avLst/>
            <a:gdLst/>
            <a:ahLst/>
            <a:cxnLst/>
            <a:rect l="l" t="t" r="r" b="b"/>
            <a:pathLst>
              <a:path w="2070100" h="1091564">
                <a:moveTo>
                  <a:pt x="0" y="181863"/>
                </a:moveTo>
                <a:lnTo>
                  <a:pt x="6495" y="133511"/>
                </a:lnTo>
                <a:lnTo>
                  <a:pt x="24826" y="90066"/>
                </a:lnTo>
                <a:lnTo>
                  <a:pt x="53260" y="53260"/>
                </a:lnTo>
                <a:lnTo>
                  <a:pt x="90066" y="24826"/>
                </a:lnTo>
                <a:lnTo>
                  <a:pt x="133511" y="6495"/>
                </a:lnTo>
                <a:lnTo>
                  <a:pt x="181864" y="0"/>
                </a:lnTo>
                <a:lnTo>
                  <a:pt x="1887728" y="0"/>
                </a:lnTo>
                <a:lnTo>
                  <a:pt x="1936080" y="6495"/>
                </a:lnTo>
                <a:lnTo>
                  <a:pt x="1979525" y="24826"/>
                </a:lnTo>
                <a:lnTo>
                  <a:pt x="2016331" y="53260"/>
                </a:lnTo>
                <a:lnTo>
                  <a:pt x="2044765" y="90066"/>
                </a:lnTo>
                <a:lnTo>
                  <a:pt x="2063096" y="133511"/>
                </a:lnTo>
                <a:lnTo>
                  <a:pt x="2069592" y="181863"/>
                </a:lnTo>
                <a:lnTo>
                  <a:pt x="2069592" y="909319"/>
                </a:lnTo>
                <a:lnTo>
                  <a:pt x="2063096" y="957672"/>
                </a:lnTo>
                <a:lnTo>
                  <a:pt x="2044765" y="1001117"/>
                </a:lnTo>
                <a:lnTo>
                  <a:pt x="2016331" y="1037923"/>
                </a:lnTo>
                <a:lnTo>
                  <a:pt x="1979525" y="1066357"/>
                </a:lnTo>
                <a:lnTo>
                  <a:pt x="1936080" y="1084688"/>
                </a:lnTo>
                <a:lnTo>
                  <a:pt x="1887728" y="1091183"/>
                </a:lnTo>
                <a:lnTo>
                  <a:pt x="181864" y="1091183"/>
                </a:lnTo>
                <a:lnTo>
                  <a:pt x="133511" y="1084688"/>
                </a:lnTo>
                <a:lnTo>
                  <a:pt x="90066" y="1066357"/>
                </a:lnTo>
                <a:lnTo>
                  <a:pt x="53260" y="1037923"/>
                </a:lnTo>
                <a:lnTo>
                  <a:pt x="24826" y="1001117"/>
                </a:lnTo>
                <a:lnTo>
                  <a:pt x="6495" y="957672"/>
                </a:lnTo>
                <a:lnTo>
                  <a:pt x="0" y="909319"/>
                </a:lnTo>
                <a:lnTo>
                  <a:pt x="0" y="181863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980301" y="3961257"/>
            <a:ext cx="713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557516" y="4781550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33131" y="3134105"/>
            <a:ext cx="114300" cy="497840"/>
          </a:xfrm>
          <a:custGeom>
            <a:avLst/>
            <a:gdLst/>
            <a:ahLst/>
            <a:cxnLst/>
            <a:rect l="l" t="t" r="r" b="b"/>
            <a:pathLst>
              <a:path w="114300" h="497839">
                <a:moveTo>
                  <a:pt x="76200" y="95250"/>
                </a:moveTo>
                <a:lnTo>
                  <a:pt x="38100" y="95250"/>
                </a:lnTo>
                <a:lnTo>
                  <a:pt x="38100" y="497332"/>
                </a:lnTo>
                <a:lnTo>
                  <a:pt x="76200" y="497332"/>
                </a:lnTo>
                <a:lnTo>
                  <a:pt x="76200" y="95250"/>
                </a:lnTo>
                <a:close/>
              </a:path>
              <a:path w="114300" h="4978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78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3139" y="3798990"/>
            <a:ext cx="29146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baseline="-25054" dirty="0">
                <a:latin typeface="Times New Roman"/>
                <a:cs typeface="Times New Roman"/>
              </a:rPr>
              <a:t>f</a:t>
            </a:r>
            <a:r>
              <a:rPr sz="3825" i="1" spc="-135" baseline="-25054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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77456" y="5433059"/>
            <a:ext cx="10896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265669" y="2636011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8669" y="1879854"/>
            <a:ext cx="5689600" cy="4799330"/>
          </a:xfrm>
          <a:custGeom>
            <a:avLst/>
            <a:gdLst/>
            <a:ahLst/>
            <a:cxnLst/>
            <a:rect l="l" t="t" r="r" b="b"/>
            <a:pathLst>
              <a:path w="5689600" h="4799330">
                <a:moveTo>
                  <a:pt x="0" y="4799076"/>
                </a:moveTo>
                <a:lnTo>
                  <a:pt x="5689092" y="4799076"/>
                </a:lnTo>
                <a:lnTo>
                  <a:pt x="5689092" y="0"/>
                </a:lnTo>
                <a:lnTo>
                  <a:pt x="0" y="0"/>
                </a:lnTo>
                <a:lnTo>
                  <a:pt x="0" y="4799076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76238" y="1879854"/>
            <a:ext cx="2341245" cy="4799330"/>
          </a:xfrm>
          <a:custGeom>
            <a:avLst/>
            <a:gdLst/>
            <a:ahLst/>
            <a:cxnLst/>
            <a:rect l="l" t="t" r="r" b="b"/>
            <a:pathLst>
              <a:path w="2341245" h="4799330">
                <a:moveTo>
                  <a:pt x="0" y="4799076"/>
                </a:moveTo>
                <a:lnTo>
                  <a:pt x="2340864" y="4799076"/>
                </a:lnTo>
                <a:lnTo>
                  <a:pt x="2340864" y="0"/>
                </a:lnTo>
                <a:lnTo>
                  <a:pt x="0" y="0"/>
                </a:lnTo>
                <a:lnTo>
                  <a:pt x="0" y="4799076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2247" y="1996439"/>
            <a:ext cx="1322831" cy="579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60620" y="1950720"/>
            <a:ext cx="1533144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91684" y="2036064"/>
            <a:ext cx="1203960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091684" y="2049856"/>
            <a:ext cx="1203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solidFill>
                  <a:srgbClr val="FFFFFF"/>
                </a:solidFill>
                <a:latin typeface="Calibri"/>
                <a:cs typeface="Calibri"/>
              </a:rPr>
              <a:t>训练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595871" y="1979676"/>
            <a:ext cx="1324355" cy="579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83680" y="1933955"/>
            <a:ext cx="1348740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55307" y="2019300"/>
            <a:ext cx="1205483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55307" y="2032838"/>
            <a:ext cx="1205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5" dirty="0">
                <a:solidFill>
                  <a:srgbClr val="FFFFFF"/>
                </a:solidFill>
                <a:latin typeface="Calibri"/>
                <a:cs typeface="Calibri"/>
              </a:rPr>
              <a:t>测试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02969" y="1974342"/>
            <a:ext cx="3234055" cy="1254760"/>
          </a:xfrm>
          <a:custGeom>
            <a:avLst/>
            <a:gdLst/>
            <a:ahLst/>
            <a:cxnLst/>
            <a:rect l="l" t="t" r="r" b="b"/>
            <a:pathLst>
              <a:path w="3234054" h="1254760">
                <a:moveTo>
                  <a:pt x="0" y="1254252"/>
                </a:moveTo>
                <a:lnTo>
                  <a:pt x="3233928" y="1254252"/>
                </a:lnTo>
                <a:lnTo>
                  <a:pt x="3233928" y="0"/>
                </a:lnTo>
                <a:lnTo>
                  <a:pt x="0" y="0"/>
                </a:lnTo>
                <a:lnTo>
                  <a:pt x="0" y="12542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2969" y="3652265"/>
            <a:ext cx="1918970" cy="1100455"/>
          </a:xfrm>
          <a:custGeom>
            <a:avLst/>
            <a:gdLst/>
            <a:ahLst/>
            <a:cxnLst/>
            <a:rect l="l" t="t" r="r" b="b"/>
            <a:pathLst>
              <a:path w="1918970" h="1100454">
                <a:moveTo>
                  <a:pt x="0" y="1100328"/>
                </a:moveTo>
                <a:lnTo>
                  <a:pt x="1918716" y="1100328"/>
                </a:lnTo>
                <a:lnTo>
                  <a:pt x="1918716" y="0"/>
                </a:lnTo>
                <a:lnTo>
                  <a:pt x="0" y="0"/>
                </a:lnTo>
                <a:lnTo>
                  <a:pt x="0" y="1100328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76777" y="3640073"/>
            <a:ext cx="3063240" cy="1102360"/>
          </a:xfrm>
          <a:custGeom>
            <a:avLst/>
            <a:gdLst/>
            <a:ahLst/>
            <a:cxnLst/>
            <a:rect l="l" t="t" r="r" b="b"/>
            <a:pathLst>
              <a:path w="3063240" h="1102360">
                <a:moveTo>
                  <a:pt x="0" y="1101852"/>
                </a:moveTo>
                <a:lnTo>
                  <a:pt x="3063240" y="1101852"/>
                </a:lnTo>
                <a:lnTo>
                  <a:pt x="3063240" y="0"/>
                </a:lnTo>
                <a:lnTo>
                  <a:pt x="0" y="0"/>
                </a:lnTo>
                <a:lnTo>
                  <a:pt x="0" y="11018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7931" y="2795016"/>
            <a:ext cx="132435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5447" y="2732532"/>
            <a:ext cx="1449324" cy="865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7368" y="2834639"/>
            <a:ext cx="1205484" cy="5227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15544" y="2616453"/>
            <a:ext cx="2021839" cy="68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4090">
              <a:lnSpc>
                <a:spcPts val="2335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Calibri"/>
                <a:cs typeface="Calibri"/>
              </a:rPr>
              <a:t>  函数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15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30124" y="4460747"/>
            <a:ext cx="1324356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6115" y="4398264"/>
            <a:ext cx="1449324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559" y="4500371"/>
            <a:ext cx="1205484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26821" y="4511802"/>
            <a:ext cx="929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961132" y="4474464"/>
            <a:ext cx="1324356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97123" y="4411979"/>
            <a:ext cx="1449324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20567" y="4514088"/>
            <a:ext cx="1205483" cy="5227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3158108" y="4525136"/>
            <a:ext cx="929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0442" y="2870112"/>
            <a:ext cx="6614099" cy="3958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latin typeface="Calibri Light"/>
                <a:cs typeface="Calibri Light"/>
              </a:rPr>
              <a:t>Let’s </a:t>
            </a:r>
            <a:r>
              <a:rPr sz="4400" b="0" dirty="0">
                <a:latin typeface="Calibri Light"/>
                <a:cs typeface="Calibri Light"/>
              </a:rPr>
              <a:t>try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it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793189"/>
            <a:ext cx="1350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9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39154" y="358775"/>
          <a:ext cx="269240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82296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Sigmoid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ReLU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0.96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339590" y="2598547"/>
            <a:ext cx="1165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7841" y="451561"/>
            <a:ext cx="1127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45" dirty="0">
                <a:latin typeface="Calibri"/>
                <a:cs typeface="Calibri"/>
              </a:rPr>
              <a:t>Testing: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2003" y="3892296"/>
            <a:ext cx="1822703" cy="641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3276" y="3831335"/>
            <a:ext cx="1280160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01440" y="3931920"/>
            <a:ext cx="1703832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8588" y="4273296"/>
            <a:ext cx="1821180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91071" y="4212335"/>
            <a:ext cx="1694687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8023" y="4312920"/>
            <a:ext cx="1702307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01440" y="3943299"/>
            <a:ext cx="4089400" cy="833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4505">
              <a:lnSpc>
                <a:spcPts val="318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ReLU</a:t>
            </a:r>
            <a:endParaRPr sz="2800">
              <a:latin typeface="Calibri"/>
              <a:cs typeface="Calibri"/>
            </a:endParaRPr>
          </a:p>
          <a:p>
            <a:pPr marL="2663190">
              <a:lnSpc>
                <a:spcPts val="318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Sigmoid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01384" y="4811521"/>
            <a:ext cx="652145" cy="361950"/>
          </a:xfrm>
          <a:custGeom>
            <a:avLst/>
            <a:gdLst/>
            <a:ahLst/>
            <a:cxnLst/>
            <a:rect l="l" t="t" r="r" b="b"/>
            <a:pathLst>
              <a:path w="652145" h="361950">
                <a:moveTo>
                  <a:pt x="113284" y="203707"/>
                </a:moveTo>
                <a:lnTo>
                  <a:pt x="0" y="361569"/>
                </a:lnTo>
                <a:lnTo>
                  <a:pt x="194183" y="357504"/>
                </a:lnTo>
                <a:lnTo>
                  <a:pt x="174342" y="319785"/>
                </a:lnTo>
                <a:lnTo>
                  <a:pt x="141605" y="319785"/>
                </a:lnTo>
                <a:lnTo>
                  <a:pt x="114681" y="268477"/>
                </a:lnTo>
                <a:lnTo>
                  <a:pt x="140270" y="255011"/>
                </a:lnTo>
                <a:lnTo>
                  <a:pt x="113284" y="203707"/>
                </a:lnTo>
                <a:close/>
              </a:path>
              <a:path w="652145" h="361950">
                <a:moveTo>
                  <a:pt x="140270" y="255011"/>
                </a:moveTo>
                <a:lnTo>
                  <a:pt x="114681" y="268477"/>
                </a:lnTo>
                <a:lnTo>
                  <a:pt x="141605" y="319785"/>
                </a:lnTo>
                <a:lnTo>
                  <a:pt x="167244" y="306292"/>
                </a:lnTo>
                <a:lnTo>
                  <a:pt x="140270" y="255011"/>
                </a:lnTo>
                <a:close/>
              </a:path>
              <a:path w="652145" h="361950">
                <a:moveTo>
                  <a:pt x="167244" y="306292"/>
                </a:moveTo>
                <a:lnTo>
                  <a:pt x="141605" y="319785"/>
                </a:lnTo>
                <a:lnTo>
                  <a:pt x="174342" y="319785"/>
                </a:lnTo>
                <a:lnTo>
                  <a:pt x="167244" y="306292"/>
                </a:lnTo>
                <a:close/>
              </a:path>
              <a:path w="652145" h="361950">
                <a:moveTo>
                  <a:pt x="624839" y="0"/>
                </a:moveTo>
                <a:lnTo>
                  <a:pt x="140270" y="255011"/>
                </a:lnTo>
                <a:lnTo>
                  <a:pt x="167244" y="306292"/>
                </a:lnTo>
                <a:lnTo>
                  <a:pt x="651763" y="51307"/>
                </a:lnTo>
                <a:lnTo>
                  <a:pt x="624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3400" y="3456432"/>
            <a:ext cx="432434" cy="495300"/>
          </a:xfrm>
          <a:custGeom>
            <a:avLst/>
            <a:gdLst/>
            <a:ahLst/>
            <a:cxnLst/>
            <a:rect l="l" t="t" r="r" b="b"/>
            <a:pathLst>
              <a:path w="432435" h="495300">
                <a:moveTo>
                  <a:pt x="135347" y="112726"/>
                </a:moveTo>
                <a:lnTo>
                  <a:pt x="91556" y="150473"/>
                </a:lnTo>
                <a:lnTo>
                  <a:pt x="388238" y="494791"/>
                </a:lnTo>
                <a:lnTo>
                  <a:pt x="432053" y="457072"/>
                </a:lnTo>
                <a:lnTo>
                  <a:pt x="135347" y="112726"/>
                </a:lnTo>
                <a:close/>
              </a:path>
              <a:path w="432435" h="495300">
                <a:moveTo>
                  <a:pt x="0" y="0"/>
                </a:moveTo>
                <a:lnTo>
                  <a:pt x="47625" y="188340"/>
                </a:lnTo>
                <a:lnTo>
                  <a:pt x="91556" y="150473"/>
                </a:lnTo>
                <a:lnTo>
                  <a:pt x="72644" y="128523"/>
                </a:lnTo>
                <a:lnTo>
                  <a:pt x="116459" y="90804"/>
                </a:lnTo>
                <a:lnTo>
                  <a:pt x="160779" y="90804"/>
                </a:lnTo>
                <a:lnTo>
                  <a:pt x="179197" y="74929"/>
                </a:lnTo>
                <a:lnTo>
                  <a:pt x="0" y="0"/>
                </a:lnTo>
                <a:close/>
              </a:path>
              <a:path w="432435" h="495300">
                <a:moveTo>
                  <a:pt x="116459" y="90804"/>
                </a:moveTo>
                <a:lnTo>
                  <a:pt x="72644" y="128523"/>
                </a:lnTo>
                <a:lnTo>
                  <a:pt x="91556" y="150473"/>
                </a:lnTo>
                <a:lnTo>
                  <a:pt x="135347" y="112726"/>
                </a:lnTo>
                <a:lnTo>
                  <a:pt x="116459" y="90804"/>
                </a:lnTo>
                <a:close/>
              </a:path>
              <a:path w="432435" h="495300">
                <a:moveTo>
                  <a:pt x="160779" y="90804"/>
                </a:moveTo>
                <a:lnTo>
                  <a:pt x="116459" y="90804"/>
                </a:lnTo>
                <a:lnTo>
                  <a:pt x="135347" y="112726"/>
                </a:lnTo>
                <a:lnTo>
                  <a:pt x="160779" y="90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68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在测试集上的效果好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296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在训练集上的效果好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2" y="1708480"/>
            <a:ext cx="331764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选择合适的损失函数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小批量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新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的激活函数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98803" y="4312920"/>
            <a:ext cx="3789045" cy="496931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51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自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适应的学习速率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动量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394" y="1826336"/>
            <a:ext cx="5816010" cy="454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9696" y="6316776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697" y="3824985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900" y="5334000"/>
            <a:ext cx="216407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09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 smtClean="0"/>
              <a:t>学习率</a:t>
            </a:r>
            <a:endParaRPr spc="-25" dirty="0"/>
          </a:p>
        </p:txBody>
      </p:sp>
      <p:sp>
        <p:nvSpPr>
          <p:cNvPr id="7" name="object 7"/>
          <p:cNvSpPr/>
          <p:nvPr/>
        </p:nvSpPr>
        <p:spPr>
          <a:xfrm>
            <a:off x="5052059" y="2054351"/>
            <a:ext cx="36469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0620" y="2007107"/>
            <a:ext cx="3717035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1496" y="2093976"/>
            <a:ext cx="35280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2059" y="3108960"/>
            <a:ext cx="3826764" cy="949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0620" y="3063239"/>
            <a:ext cx="3947160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496" y="3148583"/>
            <a:ext cx="3707892" cy="832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324103" y="2107184"/>
            <a:ext cx="8495792" cy="184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8705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 smtClean="0"/>
              <a:t>      如果学习速度太快</a:t>
            </a:r>
            <a:endParaRPr spc="-15" dirty="0"/>
          </a:p>
          <a:p>
            <a:pPr marL="4787265">
              <a:lnSpc>
                <a:spcPct val="100000"/>
              </a:lnSpc>
            </a:pPr>
            <a:endParaRPr spc="-15" dirty="0"/>
          </a:p>
          <a:p>
            <a:pPr marL="4787265"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4878705" marR="214629">
              <a:lnSpc>
                <a:spcPct val="100000"/>
              </a:lnSpc>
              <a:spcBef>
                <a:spcPts val="5"/>
              </a:spcBef>
            </a:pPr>
            <a:r>
              <a:rPr lang="zh-CN" altLang="en-US" spc="-55" dirty="0" smtClean="0"/>
              <a:t>每次更新后，总损失可能不会降低</a:t>
            </a:r>
            <a:endParaRPr spc="-15" dirty="0"/>
          </a:p>
        </p:txBody>
      </p:sp>
      <p:sp>
        <p:nvSpPr>
          <p:cNvPr id="14" name="object 14"/>
          <p:cNvSpPr/>
          <p:nvPr/>
        </p:nvSpPr>
        <p:spPr>
          <a:xfrm>
            <a:off x="5382767" y="588263"/>
            <a:ext cx="2593847" cy="10713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0847" y="525780"/>
            <a:ext cx="2901696" cy="12923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42203" y="627887"/>
            <a:ext cx="2474976" cy="954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81522" y="902414"/>
            <a:ext cx="24752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10223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设置学习率 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η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6469" y="2141982"/>
            <a:ext cx="1046480" cy="3259454"/>
          </a:xfrm>
          <a:custGeom>
            <a:avLst/>
            <a:gdLst/>
            <a:ahLst/>
            <a:cxnLst/>
            <a:rect l="l" t="t" r="r" b="b"/>
            <a:pathLst>
              <a:path w="1046479" h="3259454">
                <a:moveTo>
                  <a:pt x="973396" y="103584"/>
                </a:moveTo>
                <a:lnTo>
                  <a:pt x="0" y="3248024"/>
                </a:lnTo>
                <a:lnTo>
                  <a:pt x="36322" y="3259328"/>
                </a:lnTo>
                <a:lnTo>
                  <a:pt x="1009737" y="114825"/>
                </a:lnTo>
                <a:lnTo>
                  <a:pt x="973396" y="103584"/>
                </a:lnTo>
                <a:close/>
              </a:path>
              <a:path w="1046479" h="3259454">
                <a:moveTo>
                  <a:pt x="1039493" y="85343"/>
                </a:moveTo>
                <a:lnTo>
                  <a:pt x="979043" y="85343"/>
                </a:lnTo>
                <a:lnTo>
                  <a:pt x="1015365" y="96646"/>
                </a:lnTo>
                <a:lnTo>
                  <a:pt x="1009737" y="114825"/>
                </a:lnTo>
                <a:lnTo>
                  <a:pt x="1046226" y="126110"/>
                </a:lnTo>
                <a:lnTo>
                  <a:pt x="1039493" y="85343"/>
                </a:lnTo>
                <a:close/>
              </a:path>
              <a:path w="1046479" h="3259454">
                <a:moveTo>
                  <a:pt x="979043" y="85343"/>
                </a:moveTo>
                <a:lnTo>
                  <a:pt x="973396" y="103584"/>
                </a:lnTo>
                <a:lnTo>
                  <a:pt x="1009737" y="114825"/>
                </a:lnTo>
                <a:lnTo>
                  <a:pt x="1015365" y="96646"/>
                </a:lnTo>
                <a:lnTo>
                  <a:pt x="979043" y="85343"/>
                </a:lnTo>
                <a:close/>
              </a:path>
              <a:path w="1046479" h="3259454">
                <a:moveTo>
                  <a:pt x="1025397" y="0"/>
                </a:moveTo>
                <a:lnTo>
                  <a:pt x="937006" y="92328"/>
                </a:lnTo>
                <a:lnTo>
                  <a:pt x="973396" y="103584"/>
                </a:lnTo>
                <a:lnTo>
                  <a:pt x="979043" y="85343"/>
                </a:lnTo>
                <a:lnTo>
                  <a:pt x="1039493" y="85343"/>
                </a:lnTo>
                <a:lnTo>
                  <a:pt x="10253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9603" y="1924811"/>
            <a:ext cx="216408" cy="2164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682751" y="246125"/>
                </a:moveTo>
                <a:lnTo>
                  <a:pt x="0" y="246125"/>
                </a:lnTo>
                <a:lnTo>
                  <a:pt x="341375" y="492251"/>
                </a:lnTo>
                <a:lnTo>
                  <a:pt x="682751" y="246125"/>
                </a:lnTo>
                <a:close/>
              </a:path>
              <a:path w="683259" h="492760">
                <a:moveTo>
                  <a:pt x="512063" y="0"/>
                </a:moveTo>
                <a:lnTo>
                  <a:pt x="170687" y="0"/>
                </a:lnTo>
                <a:lnTo>
                  <a:pt x="170687" y="246125"/>
                </a:lnTo>
                <a:lnTo>
                  <a:pt x="512063" y="246125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0" y="246125"/>
                </a:moveTo>
                <a:lnTo>
                  <a:pt x="170687" y="246125"/>
                </a:lnTo>
                <a:lnTo>
                  <a:pt x="170687" y="0"/>
                </a:lnTo>
                <a:lnTo>
                  <a:pt x="512063" y="0"/>
                </a:lnTo>
                <a:lnTo>
                  <a:pt x="512063" y="246125"/>
                </a:lnTo>
                <a:lnTo>
                  <a:pt x="682751" y="246125"/>
                </a:lnTo>
                <a:lnTo>
                  <a:pt x="341375" y="492251"/>
                </a:lnTo>
                <a:lnTo>
                  <a:pt x="0" y="2461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394" y="1826336"/>
            <a:ext cx="5816010" cy="454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9696" y="6316776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697" y="3824985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900" y="5334000"/>
            <a:ext cx="216407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09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学习率</a:t>
            </a:r>
            <a:endParaRPr spc="-25" dirty="0"/>
          </a:p>
        </p:txBody>
      </p:sp>
      <p:sp>
        <p:nvSpPr>
          <p:cNvPr id="7" name="object 7"/>
          <p:cNvSpPr/>
          <p:nvPr/>
        </p:nvSpPr>
        <p:spPr>
          <a:xfrm>
            <a:off x="5052059" y="2054351"/>
            <a:ext cx="36469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0620" y="2007107"/>
            <a:ext cx="3717035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1496" y="2093976"/>
            <a:ext cx="35280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82767" y="588263"/>
            <a:ext cx="2593847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60847" y="525780"/>
            <a:ext cx="2901696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42203" y="627887"/>
            <a:ext cx="2474976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01384" y="902414"/>
            <a:ext cx="24752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10223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cs typeface="Calibri"/>
              </a:rPr>
              <a:t>设置学习率 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η</a:t>
            </a:r>
            <a:r>
              <a:rPr sz="28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5739" y="5075682"/>
            <a:ext cx="139700" cy="317500"/>
          </a:xfrm>
          <a:custGeom>
            <a:avLst/>
            <a:gdLst/>
            <a:ahLst/>
            <a:cxnLst/>
            <a:rect l="l" t="t" r="r" b="b"/>
            <a:pathLst>
              <a:path w="139700" h="317500">
                <a:moveTo>
                  <a:pt x="67429" y="102458"/>
                </a:moveTo>
                <a:lnTo>
                  <a:pt x="0" y="305562"/>
                </a:lnTo>
                <a:lnTo>
                  <a:pt x="36068" y="317500"/>
                </a:lnTo>
                <a:lnTo>
                  <a:pt x="103480" y="114447"/>
                </a:lnTo>
                <a:lnTo>
                  <a:pt x="67429" y="102458"/>
                </a:lnTo>
                <a:close/>
              </a:path>
              <a:path w="139700" h="317500">
                <a:moveTo>
                  <a:pt x="133622" y="84455"/>
                </a:moveTo>
                <a:lnTo>
                  <a:pt x="73406" y="84455"/>
                </a:lnTo>
                <a:lnTo>
                  <a:pt x="109474" y="96393"/>
                </a:lnTo>
                <a:lnTo>
                  <a:pt x="103480" y="114447"/>
                </a:lnTo>
                <a:lnTo>
                  <a:pt x="139700" y="126492"/>
                </a:lnTo>
                <a:lnTo>
                  <a:pt x="133622" y="84455"/>
                </a:lnTo>
                <a:close/>
              </a:path>
              <a:path w="139700" h="317500">
                <a:moveTo>
                  <a:pt x="73406" y="84455"/>
                </a:moveTo>
                <a:lnTo>
                  <a:pt x="67429" y="102458"/>
                </a:lnTo>
                <a:lnTo>
                  <a:pt x="103480" y="114447"/>
                </a:lnTo>
                <a:lnTo>
                  <a:pt x="109474" y="96393"/>
                </a:lnTo>
                <a:lnTo>
                  <a:pt x="73406" y="84455"/>
                </a:lnTo>
                <a:close/>
              </a:path>
              <a:path w="139700" h="317500">
                <a:moveTo>
                  <a:pt x="121412" y="0"/>
                </a:moveTo>
                <a:lnTo>
                  <a:pt x="31242" y="90424"/>
                </a:lnTo>
                <a:lnTo>
                  <a:pt x="67429" y="102458"/>
                </a:lnTo>
                <a:lnTo>
                  <a:pt x="73406" y="84455"/>
                </a:lnTo>
                <a:lnTo>
                  <a:pt x="133622" y="84455"/>
                </a:lnTo>
                <a:lnTo>
                  <a:pt x="1214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6727" y="4876800"/>
            <a:ext cx="216408" cy="216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682751" y="246125"/>
                </a:moveTo>
                <a:lnTo>
                  <a:pt x="0" y="246125"/>
                </a:lnTo>
                <a:lnTo>
                  <a:pt x="341375" y="492251"/>
                </a:lnTo>
                <a:lnTo>
                  <a:pt x="682751" y="246125"/>
                </a:lnTo>
                <a:close/>
              </a:path>
              <a:path w="683259" h="492760">
                <a:moveTo>
                  <a:pt x="512063" y="0"/>
                </a:moveTo>
                <a:lnTo>
                  <a:pt x="170687" y="0"/>
                </a:lnTo>
                <a:lnTo>
                  <a:pt x="170687" y="246125"/>
                </a:lnTo>
                <a:lnTo>
                  <a:pt x="512063" y="246125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0" y="246125"/>
                </a:moveTo>
                <a:lnTo>
                  <a:pt x="170687" y="246125"/>
                </a:lnTo>
                <a:lnTo>
                  <a:pt x="170687" y="0"/>
                </a:lnTo>
                <a:lnTo>
                  <a:pt x="512063" y="0"/>
                </a:lnTo>
                <a:lnTo>
                  <a:pt x="512063" y="246125"/>
                </a:lnTo>
                <a:lnTo>
                  <a:pt x="682751" y="246125"/>
                </a:lnTo>
                <a:lnTo>
                  <a:pt x="341375" y="492251"/>
                </a:lnTo>
                <a:lnTo>
                  <a:pt x="0" y="2461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8155" y="4265676"/>
            <a:ext cx="3645407" cy="5775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66715" y="4218432"/>
            <a:ext cx="375513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7591" y="4305300"/>
            <a:ext cx="3526536" cy="460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58155" y="5320284"/>
            <a:ext cx="3645407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66715" y="5274564"/>
            <a:ext cx="3800855" cy="758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17591" y="5359908"/>
            <a:ext cx="3526536" cy="461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17591" y="4318457"/>
            <a:ext cx="3526790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        如果学习率太小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lang="zh-CN" altLang="en-US" sz="2400" spc="-30" dirty="0" smtClean="0">
                <a:solidFill>
                  <a:srgbClr val="FFFFFF"/>
                </a:solidFill>
                <a:latin typeface="Calibri"/>
                <a:cs typeface="Calibri"/>
              </a:rPr>
              <a:t>         训练很变的很慢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39483" y="4847844"/>
            <a:ext cx="683260" cy="494030"/>
          </a:xfrm>
          <a:custGeom>
            <a:avLst/>
            <a:gdLst/>
            <a:ahLst/>
            <a:cxnLst/>
            <a:rect l="l" t="t" r="r" b="b"/>
            <a:pathLst>
              <a:path w="683259" h="494029">
                <a:moveTo>
                  <a:pt x="682751" y="246887"/>
                </a:moveTo>
                <a:lnTo>
                  <a:pt x="0" y="246887"/>
                </a:lnTo>
                <a:lnTo>
                  <a:pt x="341375" y="493775"/>
                </a:lnTo>
                <a:lnTo>
                  <a:pt x="682751" y="246887"/>
                </a:lnTo>
                <a:close/>
              </a:path>
              <a:path w="683259" h="494029">
                <a:moveTo>
                  <a:pt x="512064" y="0"/>
                </a:moveTo>
                <a:lnTo>
                  <a:pt x="170688" y="0"/>
                </a:lnTo>
                <a:lnTo>
                  <a:pt x="170688" y="246887"/>
                </a:lnTo>
                <a:lnTo>
                  <a:pt x="512064" y="246887"/>
                </a:lnTo>
                <a:lnTo>
                  <a:pt x="512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39483" y="4847844"/>
            <a:ext cx="683260" cy="494030"/>
          </a:xfrm>
          <a:custGeom>
            <a:avLst/>
            <a:gdLst/>
            <a:ahLst/>
            <a:cxnLst/>
            <a:rect l="l" t="t" r="r" b="b"/>
            <a:pathLst>
              <a:path w="683259" h="494029">
                <a:moveTo>
                  <a:pt x="0" y="246887"/>
                </a:moveTo>
                <a:lnTo>
                  <a:pt x="170688" y="246887"/>
                </a:lnTo>
                <a:lnTo>
                  <a:pt x="170688" y="0"/>
                </a:lnTo>
                <a:lnTo>
                  <a:pt x="512064" y="0"/>
                </a:lnTo>
                <a:lnTo>
                  <a:pt x="512064" y="246887"/>
                </a:lnTo>
                <a:lnTo>
                  <a:pt x="682751" y="246887"/>
                </a:lnTo>
                <a:lnTo>
                  <a:pt x="341375" y="493775"/>
                </a:lnTo>
                <a:lnTo>
                  <a:pt x="0" y="24688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52059" y="3108960"/>
            <a:ext cx="3826764" cy="9494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60620" y="3063239"/>
            <a:ext cx="3947160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11496" y="3148583"/>
            <a:ext cx="3707892" cy="8321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body" idx="1"/>
          </p:nvPr>
        </p:nvSpPr>
        <p:spPr>
          <a:xfrm>
            <a:off x="324103" y="2107184"/>
            <a:ext cx="8495792" cy="1856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8705">
              <a:spcBef>
                <a:spcPts val="100"/>
              </a:spcBef>
            </a:pPr>
            <a:r>
              <a:rPr lang="zh-CN" altLang="en-US" spc="-15" dirty="0" smtClean="0"/>
              <a:t>        如果学习</a:t>
            </a:r>
            <a:r>
              <a:rPr lang="zh-CN" altLang="en-US" spc="-15" dirty="0"/>
              <a:t>率</a:t>
            </a:r>
            <a:r>
              <a:rPr lang="zh-CN" altLang="en-US" spc="-15" dirty="0" smtClean="0"/>
              <a:t>太大</a:t>
            </a:r>
            <a:endParaRPr lang="zh-CN" altLang="en-US" spc="-15" dirty="0"/>
          </a:p>
          <a:p>
            <a:pPr marL="4878705">
              <a:lnSpc>
                <a:spcPct val="100000"/>
              </a:lnSpc>
              <a:spcBef>
                <a:spcPts val="100"/>
              </a:spcBef>
            </a:pPr>
            <a:endParaRPr spc="-15" dirty="0"/>
          </a:p>
          <a:p>
            <a:pPr marL="4787265"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4878705" marR="214629">
              <a:lnSpc>
                <a:spcPct val="100000"/>
              </a:lnSpc>
              <a:spcBef>
                <a:spcPts val="5"/>
              </a:spcBef>
            </a:pPr>
            <a:r>
              <a:rPr lang="zh-CN" altLang="en-US" spc="-55" dirty="0"/>
              <a:t>每次更新后，总损失可能不会降低</a:t>
            </a:r>
            <a:endParaRPr lang="zh-CN" altLang="en-US" spc="-1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3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Adagrad</a:t>
            </a:r>
          </a:p>
        </p:txBody>
      </p:sp>
      <p:sp>
        <p:nvSpPr>
          <p:cNvPr id="3" name="object 3"/>
          <p:cNvSpPr/>
          <p:nvPr/>
        </p:nvSpPr>
        <p:spPr>
          <a:xfrm>
            <a:off x="5399532" y="2932176"/>
            <a:ext cx="3549396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7611" y="2871216"/>
            <a:ext cx="3794760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58967" y="2971800"/>
            <a:ext cx="3430524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83580" y="3246327"/>
            <a:ext cx="343090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 marR="16700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5" dirty="0" smtClean="0">
                <a:solidFill>
                  <a:srgbClr val="FFFFFF"/>
                </a:solidFill>
                <a:latin typeface="Calibri"/>
                <a:cs typeface="Calibri"/>
              </a:rPr>
              <a:t>参数依赖学习率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8139" y="2499436"/>
            <a:ext cx="3108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w ← 𝑤 − </a:t>
            </a:r>
            <a:r>
              <a:rPr sz="2800" spc="-70" dirty="0">
                <a:latin typeface="Cambria Math"/>
                <a:cs typeface="Cambria Math"/>
              </a:rPr>
              <a:t>ߟ</a:t>
            </a:r>
            <a:r>
              <a:rPr sz="3075" spc="-104" baseline="-16260" dirty="0">
                <a:latin typeface="Cambria Math"/>
                <a:cs typeface="Cambria Math"/>
              </a:rPr>
              <a:t>𝑤</a:t>
            </a:r>
            <a:r>
              <a:rPr sz="2800" spc="-70" dirty="0">
                <a:latin typeface="Cambria Math"/>
                <a:cs typeface="Cambria Math"/>
              </a:rPr>
              <a:t>𝜕𝐿 </a:t>
            </a:r>
            <a:r>
              <a:rPr sz="2800" spc="-5" dirty="0">
                <a:latin typeface="Cambria Math"/>
                <a:cs typeface="Cambria Math"/>
              </a:rPr>
              <a:t>∕  </a:t>
            </a:r>
            <a:r>
              <a:rPr sz="2800" spc="-465" dirty="0">
                <a:latin typeface="Cambria Math"/>
                <a:cs typeface="Cambria Math"/>
              </a:rPr>
              <a:t>𝜕𝑤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9515" y="4101084"/>
            <a:ext cx="2113788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2584" y="4040123"/>
            <a:ext cx="1787652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68952" y="4140708"/>
            <a:ext cx="1994916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68952" y="4152391"/>
            <a:ext cx="1995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   常量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5289" y="3016757"/>
            <a:ext cx="734060" cy="433705"/>
          </a:xfrm>
          <a:custGeom>
            <a:avLst/>
            <a:gdLst/>
            <a:ahLst/>
            <a:cxnLst/>
            <a:rect l="l" t="t" r="r" b="b"/>
            <a:pathLst>
              <a:path w="734060" h="433704">
                <a:moveTo>
                  <a:pt x="568180" y="372690"/>
                </a:moveTo>
                <a:lnTo>
                  <a:pt x="539623" y="423037"/>
                </a:lnTo>
                <a:lnTo>
                  <a:pt x="733551" y="433196"/>
                </a:lnTo>
                <a:lnTo>
                  <a:pt x="702539" y="386968"/>
                </a:lnTo>
                <a:lnTo>
                  <a:pt x="593344" y="386968"/>
                </a:lnTo>
                <a:lnTo>
                  <a:pt x="568180" y="372690"/>
                </a:lnTo>
                <a:close/>
              </a:path>
              <a:path w="734060" h="433704">
                <a:moveTo>
                  <a:pt x="596772" y="322283"/>
                </a:moveTo>
                <a:lnTo>
                  <a:pt x="568180" y="372690"/>
                </a:lnTo>
                <a:lnTo>
                  <a:pt x="593344" y="386968"/>
                </a:lnTo>
                <a:lnTo>
                  <a:pt x="621919" y="336550"/>
                </a:lnTo>
                <a:lnTo>
                  <a:pt x="596772" y="322283"/>
                </a:lnTo>
                <a:close/>
              </a:path>
              <a:path w="734060" h="433704">
                <a:moveTo>
                  <a:pt x="625348" y="271906"/>
                </a:moveTo>
                <a:lnTo>
                  <a:pt x="596772" y="322283"/>
                </a:lnTo>
                <a:lnTo>
                  <a:pt x="621919" y="336550"/>
                </a:lnTo>
                <a:lnTo>
                  <a:pt x="593344" y="386968"/>
                </a:lnTo>
                <a:lnTo>
                  <a:pt x="702539" y="386968"/>
                </a:lnTo>
                <a:lnTo>
                  <a:pt x="625348" y="271906"/>
                </a:lnTo>
                <a:close/>
              </a:path>
              <a:path w="734060" h="433704">
                <a:moveTo>
                  <a:pt x="28701" y="0"/>
                </a:moveTo>
                <a:lnTo>
                  <a:pt x="0" y="50291"/>
                </a:lnTo>
                <a:lnTo>
                  <a:pt x="568180" y="372690"/>
                </a:lnTo>
                <a:lnTo>
                  <a:pt x="596772" y="322283"/>
                </a:lnTo>
                <a:lnTo>
                  <a:pt x="287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7884" y="4838700"/>
            <a:ext cx="3515867" cy="9936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4523" y="4748784"/>
            <a:ext cx="3922776" cy="1289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27320" y="4878323"/>
            <a:ext cx="3396996" cy="876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27320" y="4861001"/>
            <a:ext cx="3397250" cy="8763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" marR="91440">
              <a:lnSpc>
                <a:spcPts val="3340"/>
              </a:lnSpc>
              <a:spcBef>
                <a:spcPts val="225"/>
              </a:spcBef>
            </a:pPr>
            <a:r>
              <a:rPr sz="2800" spc="50" dirty="0">
                <a:solidFill>
                  <a:srgbClr val="FFFFFF"/>
                </a:solidFill>
                <a:latin typeface="Cambria Math"/>
                <a:cs typeface="Cambria Math"/>
              </a:rPr>
              <a:t>𝑔</a:t>
            </a:r>
            <a:r>
              <a:rPr sz="3075" spc="75" baseline="27100" dirty="0">
                <a:solidFill>
                  <a:srgbClr val="FFFFFF"/>
                </a:solidFill>
                <a:latin typeface="Cambria Math"/>
                <a:cs typeface="Cambria Math"/>
              </a:rPr>
              <a:t>𝑖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𝜕𝐿 ∕ 𝜕𝑤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obtained  at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i-th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8938" y="4420946"/>
            <a:ext cx="80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0" dirty="0">
                <a:latin typeface="Cambria Math"/>
                <a:cs typeface="Cambria Math"/>
              </a:rPr>
              <a:t>ߟ</a:t>
            </a:r>
            <a:r>
              <a:rPr sz="3075" spc="-315" baseline="-16260" dirty="0">
                <a:latin typeface="Cambria Math"/>
                <a:cs typeface="Cambria Math"/>
              </a:rPr>
              <a:t>𝑤</a:t>
            </a:r>
            <a:r>
              <a:rPr sz="3075" spc="-120" baseline="-16260" dirty="0">
                <a:latin typeface="Cambria Math"/>
                <a:cs typeface="Cambria Math"/>
              </a:rPr>
              <a:t> </a:t>
            </a:r>
            <a:r>
              <a:rPr sz="2800" spc="-71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03882" y="4686553"/>
            <a:ext cx="1755775" cy="0"/>
          </a:xfrm>
          <a:custGeom>
            <a:avLst/>
            <a:gdLst/>
            <a:ahLst/>
            <a:cxnLst/>
            <a:rect l="l" t="t" r="r" b="b"/>
            <a:pathLst>
              <a:path w="1755775">
                <a:moveTo>
                  <a:pt x="0" y="0"/>
                </a:moveTo>
                <a:lnTo>
                  <a:pt x="1755647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70454" y="4152722"/>
            <a:ext cx="212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09977" y="4766564"/>
            <a:ext cx="1750060" cy="793115"/>
          </a:xfrm>
          <a:custGeom>
            <a:avLst/>
            <a:gdLst/>
            <a:ahLst/>
            <a:cxnLst/>
            <a:rect l="l" t="t" r="r" b="b"/>
            <a:pathLst>
              <a:path w="1750060" h="793114">
                <a:moveTo>
                  <a:pt x="74948" y="595884"/>
                </a:moveTo>
                <a:lnTo>
                  <a:pt x="38481" y="595884"/>
                </a:lnTo>
                <a:lnTo>
                  <a:pt x="145542" y="792607"/>
                </a:lnTo>
                <a:lnTo>
                  <a:pt x="161671" y="792607"/>
                </a:lnTo>
                <a:lnTo>
                  <a:pt x="167985" y="729615"/>
                </a:lnTo>
                <a:lnTo>
                  <a:pt x="147193" y="729615"/>
                </a:lnTo>
                <a:lnTo>
                  <a:pt x="74948" y="595884"/>
                </a:lnTo>
                <a:close/>
              </a:path>
              <a:path w="1750060" h="793114">
                <a:moveTo>
                  <a:pt x="1749552" y="0"/>
                </a:moveTo>
                <a:lnTo>
                  <a:pt x="260604" y="0"/>
                </a:lnTo>
                <a:lnTo>
                  <a:pt x="260604" y="508"/>
                </a:lnTo>
                <a:lnTo>
                  <a:pt x="219329" y="508"/>
                </a:lnTo>
                <a:lnTo>
                  <a:pt x="147193" y="729615"/>
                </a:lnTo>
                <a:lnTo>
                  <a:pt x="167985" y="729615"/>
                </a:lnTo>
                <a:lnTo>
                  <a:pt x="238760" y="23622"/>
                </a:lnTo>
                <a:lnTo>
                  <a:pt x="273431" y="23622"/>
                </a:lnTo>
                <a:lnTo>
                  <a:pt x="273431" y="22860"/>
                </a:lnTo>
                <a:lnTo>
                  <a:pt x="1749552" y="22860"/>
                </a:lnTo>
                <a:lnTo>
                  <a:pt x="1749552" y="0"/>
                </a:lnTo>
                <a:close/>
              </a:path>
              <a:path w="1750060" h="793114">
                <a:moveTo>
                  <a:pt x="60198" y="568579"/>
                </a:moveTo>
                <a:lnTo>
                  <a:pt x="0" y="600329"/>
                </a:lnTo>
                <a:lnTo>
                  <a:pt x="6858" y="612648"/>
                </a:lnTo>
                <a:lnTo>
                  <a:pt x="38481" y="595884"/>
                </a:lnTo>
                <a:lnTo>
                  <a:pt x="74948" y="595884"/>
                </a:lnTo>
                <a:lnTo>
                  <a:pt x="60198" y="568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0080" y="5899403"/>
            <a:ext cx="8199120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3" y="5836920"/>
            <a:ext cx="8106156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9516" y="5939028"/>
            <a:ext cx="8080248" cy="5227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99516" y="5950407"/>
            <a:ext cx="8080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                       前</a:t>
            </a: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一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个导数的平方的总和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15055" y="4325492"/>
            <a:ext cx="1454150" cy="185420"/>
          </a:xfrm>
          <a:custGeom>
            <a:avLst/>
            <a:gdLst/>
            <a:ahLst/>
            <a:cxnLst/>
            <a:rect l="l" t="t" r="r" b="b"/>
            <a:pathLst>
              <a:path w="1454150" h="185420">
                <a:moveTo>
                  <a:pt x="1279101" y="57830"/>
                </a:moveTo>
                <a:lnTo>
                  <a:pt x="0" y="127380"/>
                </a:lnTo>
                <a:lnTo>
                  <a:pt x="3048" y="185165"/>
                </a:lnTo>
                <a:lnTo>
                  <a:pt x="1282232" y="115618"/>
                </a:lnTo>
                <a:lnTo>
                  <a:pt x="1279101" y="57830"/>
                </a:lnTo>
                <a:close/>
              </a:path>
              <a:path w="1454150" h="185420">
                <a:moveTo>
                  <a:pt x="1405581" y="56260"/>
                </a:moveTo>
                <a:lnTo>
                  <a:pt x="1307972" y="56260"/>
                </a:lnTo>
                <a:lnTo>
                  <a:pt x="1311147" y="114045"/>
                </a:lnTo>
                <a:lnTo>
                  <a:pt x="1282232" y="115618"/>
                </a:lnTo>
                <a:lnTo>
                  <a:pt x="1285367" y="173481"/>
                </a:lnTo>
                <a:lnTo>
                  <a:pt x="1454149" y="77342"/>
                </a:lnTo>
                <a:lnTo>
                  <a:pt x="1405581" y="56260"/>
                </a:lnTo>
                <a:close/>
              </a:path>
              <a:path w="1454150" h="185420">
                <a:moveTo>
                  <a:pt x="1307972" y="56260"/>
                </a:moveTo>
                <a:lnTo>
                  <a:pt x="1279101" y="57830"/>
                </a:lnTo>
                <a:lnTo>
                  <a:pt x="1282232" y="115618"/>
                </a:lnTo>
                <a:lnTo>
                  <a:pt x="1311147" y="114045"/>
                </a:lnTo>
                <a:lnTo>
                  <a:pt x="1307972" y="56260"/>
                </a:lnTo>
                <a:close/>
              </a:path>
              <a:path w="1454150" h="185420">
                <a:moveTo>
                  <a:pt x="1275969" y="0"/>
                </a:moveTo>
                <a:lnTo>
                  <a:pt x="1279101" y="57830"/>
                </a:lnTo>
                <a:lnTo>
                  <a:pt x="1307972" y="56260"/>
                </a:lnTo>
                <a:lnTo>
                  <a:pt x="1405581" y="56260"/>
                </a:lnTo>
                <a:lnTo>
                  <a:pt x="127596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171" y="5175630"/>
            <a:ext cx="1320165" cy="212725"/>
          </a:xfrm>
          <a:custGeom>
            <a:avLst/>
            <a:gdLst/>
            <a:ahLst/>
            <a:cxnLst/>
            <a:rect l="l" t="t" r="r" b="b"/>
            <a:pathLst>
              <a:path w="1320164" h="212725">
                <a:moveTo>
                  <a:pt x="1144226" y="154651"/>
                </a:moveTo>
                <a:lnTo>
                  <a:pt x="1139316" y="212344"/>
                </a:lnTo>
                <a:lnTo>
                  <a:pt x="1278015" y="157099"/>
                </a:lnTo>
                <a:lnTo>
                  <a:pt x="1173099" y="157099"/>
                </a:lnTo>
                <a:lnTo>
                  <a:pt x="1144226" y="154651"/>
                </a:lnTo>
                <a:close/>
              </a:path>
              <a:path w="1320164" h="212725">
                <a:moveTo>
                  <a:pt x="1149134" y="96989"/>
                </a:moveTo>
                <a:lnTo>
                  <a:pt x="1144226" y="154651"/>
                </a:lnTo>
                <a:lnTo>
                  <a:pt x="1173099" y="157099"/>
                </a:lnTo>
                <a:lnTo>
                  <a:pt x="1178052" y="99441"/>
                </a:lnTo>
                <a:lnTo>
                  <a:pt x="1149134" y="96989"/>
                </a:lnTo>
                <a:close/>
              </a:path>
              <a:path w="1320164" h="212725">
                <a:moveTo>
                  <a:pt x="1154049" y="39243"/>
                </a:moveTo>
                <a:lnTo>
                  <a:pt x="1149134" y="96989"/>
                </a:lnTo>
                <a:lnTo>
                  <a:pt x="1178052" y="99441"/>
                </a:lnTo>
                <a:lnTo>
                  <a:pt x="1173099" y="157099"/>
                </a:lnTo>
                <a:lnTo>
                  <a:pt x="1278015" y="157099"/>
                </a:lnTo>
                <a:lnTo>
                  <a:pt x="1319783" y="140462"/>
                </a:lnTo>
                <a:lnTo>
                  <a:pt x="1154049" y="39243"/>
                </a:lnTo>
                <a:close/>
              </a:path>
              <a:path w="1320164" h="212725">
                <a:moveTo>
                  <a:pt x="4825" y="0"/>
                </a:moveTo>
                <a:lnTo>
                  <a:pt x="0" y="57658"/>
                </a:lnTo>
                <a:lnTo>
                  <a:pt x="1144226" y="154651"/>
                </a:lnTo>
                <a:lnTo>
                  <a:pt x="1149134" y="96989"/>
                </a:lnTo>
                <a:lnTo>
                  <a:pt x="482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62200" y="4875276"/>
            <a:ext cx="1545971" cy="718658"/>
          </a:xfrm>
          <a:custGeom>
            <a:avLst/>
            <a:gdLst/>
            <a:ahLst/>
            <a:cxnLst/>
            <a:rect l="l" t="t" r="r" b="b"/>
            <a:pathLst>
              <a:path w="1487804" h="585470">
                <a:moveTo>
                  <a:pt x="0" y="585216"/>
                </a:moveTo>
                <a:lnTo>
                  <a:pt x="1487424" y="585216"/>
                </a:lnTo>
                <a:lnTo>
                  <a:pt x="1487424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4315967" y="2455164"/>
            <a:ext cx="424180" cy="586740"/>
          </a:xfrm>
          <a:custGeom>
            <a:avLst/>
            <a:gdLst/>
            <a:ahLst/>
            <a:cxnLst/>
            <a:rect l="l" t="t" r="r" b="b"/>
            <a:pathLst>
              <a:path w="424179" h="586739">
                <a:moveTo>
                  <a:pt x="0" y="586739"/>
                </a:moveTo>
                <a:lnTo>
                  <a:pt x="423672" y="586739"/>
                </a:lnTo>
                <a:lnTo>
                  <a:pt x="423672" y="0"/>
                </a:lnTo>
                <a:lnTo>
                  <a:pt x="0" y="0"/>
                </a:lnTo>
                <a:lnTo>
                  <a:pt x="0" y="5867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451610" y="1831974"/>
            <a:ext cx="4331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72565" algn="l"/>
              </a:tabLst>
            </a:pPr>
            <a:r>
              <a:rPr sz="2800" spc="-10" dirty="0">
                <a:latin typeface="Calibri"/>
                <a:cs typeface="Calibri"/>
              </a:rPr>
              <a:t>Original:	</a:t>
            </a:r>
            <a:r>
              <a:rPr sz="2800" spc="-5" dirty="0">
                <a:latin typeface="Cambria Math"/>
                <a:cs typeface="Cambria Math"/>
              </a:rPr>
              <a:t>𝑤 ← 𝑤 − 𝜂𝜕𝐿 ∕</a:t>
            </a:r>
            <a:r>
              <a:rPr sz="2800" spc="-10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𝜕𝑤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2324" y="2514422"/>
            <a:ext cx="1323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Adagrad:</a:t>
            </a:r>
            <a:endParaRPr sz="28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2422652" y="4875276"/>
                <a:ext cx="696467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zh-CN" sz="2000" i="1">
                              <a:latin typeface="Cambria Math"/>
                            </a:rPr>
                            <m:t>i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652" y="4875276"/>
                <a:ext cx="696467" cy="718658"/>
              </a:xfrm>
              <a:prstGeom prst="rect">
                <a:avLst/>
              </a:prstGeom>
              <a:blipFill rotWithShape="1">
                <a:blip r:embed="rId15"/>
                <a:stretch>
                  <a:fillRect r="-8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6279" y="350572"/>
            <a:ext cx="4289119" cy="3441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06823" y="3889247"/>
            <a:ext cx="2982468" cy="667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2355" y="3889247"/>
            <a:ext cx="2849879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66259" y="3928871"/>
            <a:ext cx="2863595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7847" y="4549140"/>
            <a:ext cx="3488054" cy="173990"/>
          </a:xfrm>
          <a:custGeom>
            <a:avLst/>
            <a:gdLst/>
            <a:ahLst/>
            <a:cxnLst/>
            <a:rect l="l" t="t" r="r" b="b"/>
            <a:pathLst>
              <a:path w="3488054" h="173989">
                <a:moveTo>
                  <a:pt x="3313937" y="0"/>
                </a:moveTo>
                <a:lnTo>
                  <a:pt x="3313937" y="173736"/>
                </a:lnTo>
                <a:lnTo>
                  <a:pt x="3429761" y="115824"/>
                </a:lnTo>
                <a:lnTo>
                  <a:pt x="3342894" y="115824"/>
                </a:lnTo>
                <a:lnTo>
                  <a:pt x="3342894" y="57912"/>
                </a:lnTo>
                <a:lnTo>
                  <a:pt x="3429761" y="57912"/>
                </a:lnTo>
                <a:lnTo>
                  <a:pt x="3313937" y="0"/>
                </a:lnTo>
                <a:close/>
              </a:path>
              <a:path w="3488054" h="173989">
                <a:moveTo>
                  <a:pt x="3313937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313937" y="115824"/>
                </a:lnTo>
                <a:lnTo>
                  <a:pt x="3313937" y="57912"/>
                </a:lnTo>
                <a:close/>
              </a:path>
              <a:path w="3488054" h="173989">
                <a:moveTo>
                  <a:pt x="3429761" y="57912"/>
                </a:moveTo>
                <a:lnTo>
                  <a:pt x="3342894" y="57912"/>
                </a:lnTo>
                <a:lnTo>
                  <a:pt x="3342894" y="115824"/>
                </a:lnTo>
                <a:lnTo>
                  <a:pt x="3429761" y="115824"/>
                </a:lnTo>
                <a:lnTo>
                  <a:pt x="3487674" y="86868"/>
                </a:lnTo>
                <a:lnTo>
                  <a:pt x="3429761" y="579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6823" y="4789932"/>
            <a:ext cx="3108960" cy="665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7971" y="4788408"/>
            <a:ext cx="3025139" cy="75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6259" y="4829555"/>
            <a:ext cx="2990088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66259" y="3989019"/>
            <a:ext cx="2990215" cy="131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     较小的导数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224790">
              <a:lnSpc>
                <a:spcPct val="100000"/>
              </a:lnSpc>
              <a:spcBef>
                <a:spcPts val="1450"/>
              </a:spcBef>
            </a:pPr>
            <a:r>
              <a:rPr lang="zh-CN" altLang="en-US"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   较大的学习速率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8827" y="2171700"/>
            <a:ext cx="2202180" cy="923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9495" y="2116835"/>
            <a:ext cx="2180844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8263" y="2211323"/>
            <a:ext cx="2083308" cy="8061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6748" y="1018032"/>
            <a:ext cx="173990" cy="2000250"/>
          </a:xfrm>
          <a:custGeom>
            <a:avLst/>
            <a:gdLst/>
            <a:ahLst/>
            <a:cxnLst/>
            <a:rect l="l" t="t" r="r" b="b"/>
            <a:pathLst>
              <a:path w="173989" h="2000250">
                <a:moveTo>
                  <a:pt x="115824" y="144779"/>
                </a:moveTo>
                <a:lnTo>
                  <a:pt x="57912" y="144779"/>
                </a:lnTo>
                <a:lnTo>
                  <a:pt x="57912" y="2000250"/>
                </a:lnTo>
                <a:lnTo>
                  <a:pt x="115824" y="2000250"/>
                </a:lnTo>
                <a:lnTo>
                  <a:pt x="115824" y="144779"/>
                </a:lnTo>
                <a:close/>
              </a:path>
              <a:path w="173989" h="200025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2000250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827" y="978408"/>
            <a:ext cx="2202180" cy="923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6280" y="923544"/>
            <a:ext cx="1827276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8263" y="1018032"/>
            <a:ext cx="2083308" cy="8061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8263" y="1022680"/>
            <a:ext cx="2083435" cy="19877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较大的</a:t>
            </a:r>
            <a:endParaRPr lang="en-US" altLang="zh-CN" sz="2400" spc="-1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65405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导数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193675" marR="187960" indent="-635" algn="ctr">
              <a:lnSpc>
                <a:spcPct val="10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较小的学习速率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68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在测试集上的效果好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7"/>
            <a:ext cx="2540635" cy="12600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在训练集上</a:t>
            </a:r>
            <a:endParaRPr lang="en-US" altLang="zh-CN" sz="24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lang="zh-CN" altLang="en-US" sz="2400" spc="-5" dirty="0" smtClean="0">
                <a:solidFill>
                  <a:srgbClr val="FFFFFF"/>
                </a:solidFill>
                <a:latin typeface="Calibri"/>
                <a:cs typeface="Calibri"/>
              </a:rPr>
              <a:t>效果好</a:t>
            </a:r>
            <a:r>
              <a:rPr sz="2400" spc="-15" dirty="0" smtClean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i="1" u="sng" spc="-15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深度学习的秘诀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3" y="1708480"/>
            <a:ext cx="34683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选择合适的损失函数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小批量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新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的激活函数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自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适应的学习速率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8803" y="5213603"/>
            <a:ext cx="3789045" cy="482183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400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动量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79285" y="5115305"/>
            <a:ext cx="0" cy="727710"/>
          </a:xfrm>
          <a:custGeom>
            <a:avLst/>
            <a:gdLst/>
            <a:ahLst/>
            <a:cxnLst/>
            <a:rect l="l" t="t" r="r" b="b"/>
            <a:pathLst>
              <a:path h="727710">
                <a:moveTo>
                  <a:pt x="0" y="0"/>
                </a:moveTo>
                <a:lnTo>
                  <a:pt x="0" y="72708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6291" y="4799076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316992" y="0"/>
                </a:moveTo>
                <a:lnTo>
                  <a:pt x="270135" y="3429"/>
                </a:lnTo>
                <a:lnTo>
                  <a:pt x="225417" y="13390"/>
                </a:lnTo>
                <a:lnTo>
                  <a:pt x="183328" y="29395"/>
                </a:lnTo>
                <a:lnTo>
                  <a:pt x="144358" y="50952"/>
                </a:lnTo>
                <a:lnTo>
                  <a:pt x="108996" y="77574"/>
                </a:lnTo>
                <a:lnTo>
                  <a:pt x="77731" y="108769"/>
                </a:lnTo>
                <a:lnTo>
                  <a:pt x="51053" y="144050"/>
                </a:lnTo>
                <a:lnTo>
                  <a:pt x="29451" y="182925"/>
                </a:lnTo>
                <a:lnTo>
                  <a:pt x="13416" y="224907"/>
                </a:lnTo>
                <a:lnTo>
                  <a:pt x="3435" y="269505"/>
                </a:lnTo>
                <a:lnTo>
                  <a:pt x="0" y="316230"/>
                </a:lnTo>
                <a:lnTo>
                  <a:pt x="3435" y="362954"/>
                </a:lnTo>
                <a:lnTo>
                  <a:pt x="13416" y="407552"/>
                </a:lnTo>
                <a:lnTo>
                  <a:pt x="29451" y="449534"/>
                </a:lnTo>
                <a:lnTo>
                  <a:pt x="51053" y="488409"/>
                </a:lnTo>
                <a:lnTo>
                  <a:pt x="77731" y="523690"/>
                </a:lnTo>
                <a:lnTo>
                  <a:pt x="108996" y="554885"/>
                </a:lnTo>
                <a:lnTo>
                  <a:pt x="144358" y="581507"/>
                </a:lnTo>
                <a:lnTo>
                  <a:pt x="183328" y="603064"/>
                </a:lnTo>
                <a:lnTo>
                  <a:pt x="225417" y="619069"/>
                </a:lnTo>
                <a:lnTo>
                  <a:pt x="270135" y="629030"/>
                </a:lnTo>
                <a:lnTo>
                  <a:pt x="316992" y="632460"/>
                </a:lnTo>
                <a:lnTo>
                  <a:pt x="363820" y="629030"/>
                </a:lnTo>
                <a:lnTo>
                  <a:pt x="408520" y="619069"/>
                </a:lnTo>
                <a:lnTo>
                  <a:pt x="450600" y="603064"/>
                </a:lnTo>
                <a:lnTo>
                  <a:pt x="489569" y="581507"/>
                </a:lnTo>
                <a:lnTo>
                  <a:pt x="524936" y="554885"/>
                </a:lnTo>
                <a:lnTo>
                  <a:pt x="556209" y="523690"/>
                </a:lnTo>
                <a:lnTo>
                  <a:pt x="582898" y="488409"/>
                </a:lnTo>
                <a:lnTo>
                  <a:pt x="604511" y="449534"/>
                </a:lnTo>
                <a:lnTo>
                  <a:pt x="620557" y="407552"/>
                </a:lnTo>
                <a:lnTo>
                  <a:pt x="630545" y="362954"/>
                </a:lnTo>
                <a:lnTo>
                  <a:pt x="633984" y="316230"/>
                </a:lnTo>
                <a:lnTo>
                  <a:pt x="630545" y="269505"/>
                </a:lnTo>
                <a:lnTo>
                  <a:pt x="620557" y="224907"/>
                </a:lnTo>
                <a:lnTo>
                  <a:pt x="604511" y="182925"/>
                </a:lnTo>
                <a:lnTo>
                  <a:pt x="582898" y="144050"/>
                </a:lnTo>
                <a:lnTo>
                  <a:pt x="556209" y="108769"/>
                </a:lnTo>
                <a:lnTo>
                  <a:pt x="524936" y="77574"/>
                </a:lnTo>
                <a:lnTo>
                  <a:pt x="489569" y="50952"/>
                </a:lnTo>
                <a:lnTo>
                  <a:pt x="450600" y="29395"/>
                </a:lnTo>
                <a:lnTo>
                  <a:pt x="408520" y="13390"/>
                </a:lnTo>
                <a:lnTo>
                  <a:pt x="363820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6291" y="4799076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0" y="316230"/>
                </a:moveTo>
                <a:lnTo>
                  <a:pt x="3435" y="269505"/>
                </a:lnTo>
                <a:lnTo>
                  <a:pt x="13416" y="224907"/>
                </a:lnTo>
                <a:lnTo>
                  <a:pt x="29451" y="182925"/>
                </a:lnTo>
                <a:lnTo>
                  <a:pt x="51053" y="144050"/>
                </a:lnTo>
                <a:lnTo>
                  <a:pt x="77731" y="108769"/>
                </a:lnTo>
                <a:lnTo>
                  <a:pt x="108996" y="77574"/>
                </a:lnTo>
                <a:lnTo>
                  <a:pt x="144358" y="50952"/>
                </a:lnTo>
                <a:lnTo>
                  <a:pt x="183328" y="29395"/>
                </a:lnTo>
                <a:lnTo>
                  <a:pt x="225417" y="13390"/>
                </a:lnTo>
                <a:lnTo>
                  <a:pt x="270135" y="3429"/>
                </a:lnTo>
                <a:lnTo>
                  <a:pt x="316992" y="0"/>
                </a:lnTo>
                <a:lnTo>
                  <a:pt x="363820" y="3429"/>
                </a:lnTo>
                <a:lnTo>
                  <a:pt x="408520" y="13390"/>
                </a:lnTo>
                <a:lnTo>
                  <a:pt x="450600" y="29395"/>
                </a:lnTo>
                <a:lnTo>
                  <a:pt x="489569" y="50952"/>
                </a:lnTo>
                <a:lnTo>
                  <a:pt x="524936" y="77574"/>
                </a:lnTo>
                <a:lnTo>
                  <a:pt x="556209" y="108769"/>
                </a:lnTo>
                <a:lnTo>
                  <a:pt x="582898" y="144050"/>
                </a:lnTo>
                <a:lnTo>
                  <a:pt x="604511" y="182925"/>
                </a:lnTo>
                <a:lnTo>
                  <a:pt x="620557" y="224907"/>
                </a:lnTo>
                <a:lnTo>
                  <a:pt x="630545" y="269505"/>
                </a:lnTo>
                <a:lnTo>
                  <a:pt x="633984" y="316230"/>
                </a:lnTo>
                <a:lnTo>
                  <a:pt x="630545" y="362954"/>
                </a:lnTo>
                <a:lnTo>
                  <a:pt x="620557" y="407552"/>
                </a:lnTo>
                <a:lnTo>
                  <a:pt x="604511" y="449534"/>
                </a:lnTo>
                <a:lnTo>
                  <a:pt x="582898" y="488409"/>
                </a:lnTo>
                <a:lnTo>
                  <a:pt x="556209" y="523690"/>
                </a:lnTo>
                <a:lnTo>
                  <a:pt x="524936" y="554885"/>
                </a:lnTo>
                <a:lnTo>
                  <a:pt x="489569" y="581507"/>
                </a:lnTo>
                <a:lnTo>
                  <a:pt x="450600" y="603064"/>
                </a:lnTo>
                <a:lnTo>
                  <a:pt x="408520" y="619069"/>
                </a:lnTo>
                <a:lnTo>
                  <a:pt x="363820" y="629030"/>
                </a:lnTo>
                <a:lnTo>
                  <a:pt x="316992" y="632460"/>
                </a:lnTo>
                <a:lnTo>
                  <a:pt x="270135" y="629030"/>
                </a:lnTo>
                <a:lnTo>
                  <a:pt x="225417" y="619069"/>
                </a:lnTo>
                <a:lnTo>
                  <a:pt x="183328" y="603064"/>
                </a:lnTo>
                <a:lnTo>
                  <a:pt x="144358" y="581507"/>
                </a:lnTo>
                <a:lnTo>
                  <a:pt x="108996" y="554885"/>
                </a:lnTo>
                <a:lnTo>
                  <a:pt x="77731" y="523690"/>
                </a:lnTo>
                <a:lnTo>
                  <a:pt x="51053" y="488409"/>
                </a:lnTo>
                <a:lnTo>
                  <a:pt x="29451" y="449534"/>
                </a:lnTo>
                <a:lnTo>
                  <a:pt x="13416" y="407552"/>
                </a:lnTo>
                <a:lnTo>
                  <a:pt x="3435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3805" y="4092702"/>
            <a:ext cx="0" cy="1762760"/>
          </a:xfrm>
          <a:custGeom>
            <a:avLst/>
            <a:gdLst/>
            <a:ahLst/>
            <a:cxnLst/>
            <a:rect l="l" t="t" r="r" b="b"/>
            <a:pathLst>
              <a:path h="1762760">
                <a:moveTo>
                  <a:pt x="0" y="0"/>
                </a:moveTo>
                <a:lnTo>
                  <a:pt x="0" y="176260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07970" y="4080509"/>
            <a:ext cx="0" cy="1762760"/>
          </a:xfrm>
          <a:custGeom>
            <a:avLst/>
            <a:gdLst/>
            <a:ahLst/>
            <a:cxnLst/>
            <a:rect l="l" t="t" r="r" b="b"/>
            <a:pathLst>
              <a:path h="1762760">
                <a:moveTo>
                  <a:pt x="0" y="0"/>
                </a:moveTo>
                <a:lnTo>
                  <a:pt x="0" y="176260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3782" y="2993898"/>
            <a:ext cx="0" cy="2880360"/>
          </a:xfrm>
          <a:custGeom>
            <a:avLst/>
            <a:gdLst/>
            <a:ahLst/>
            <a:cxnLst/>
            <a:rect l="l" t="t" r="r" b="b"/>
            <a:pathLst>
              <a:path h="2880360">
                <a:moveTo>
                  <a:pt x="0" y="0"/>
                </a:moveTo>
                <a:lnTo>
                  <a:pt x="0" y="2880055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9700" y="5747003"/>
            <a:ext cx="677545" cy="192405"/>
          </a:xfrm>
          <a:custGeom>
            <a:avLst/>
            <a:gdLst/>
            <a:ahLst/>
            <a:cxnLst/>
            <a:rect l="l" t="t" r="r" b="b"/>
            <a:pathLst>
              <a:path w="677544" h="192404">
                <a:moveTo>
                  <a:pt x="485013" y="0"/>
                </a:moveTo>
                <a:lnTo>
                  <a:pt x="485013" y="192024"/>
                </a:lnTo>
                <a:lnTo>
                  <a:pt x="613029" y="128016"/>
                </a:lnTo>
                <a:lnTo>
                  <a:pt x="517017" y="128016"/>
                </a:lnTo>
                <a:lnTo>
                  <a:pt x="517017" y="64008"/>
                </a:lnTo>
                <a:lnTo>
                  <a:pt x="613029" y="64008"/>
                </a:lnTo>
                <a:lnTo>
                  <a:pt x="485013" y="0"/>
                </a:lnTo>
                <a:close/>
              </a:path>
              <a:path w="677544" h="192404">
                <a:moveTo>
                  <a:pt x="48501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485013" y="128016"/>
                </a:lnTo>
                <a:lnTo>
                  <a:pt x="485013" y="64008"/>
                </a:lnTo>
                <a:close/>
              </a:path>
              <a:path w="677544" h="192404">
                <a:moveTo>
                  <a:pt x="613029" y="64008"/>
                </a:moveTo>
                <a:lnTo>
                  <a:pt x="517017" y="64008"/>
                </a:lnTo>
                <a:lnTo>
                  <a:pt x="517017" y="128016"/>
                </a:lnTo>
                <a:lnTo>
                  <a:pt x="613029" y="128016"/>
                </a:lnTo>
                <a:lnTo>
                  <a:pt x="677037" y="96012"/>
                </a:lnTo>
                <a:lnTo>
                  <a:pt x="613029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6428105" cy="6546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lang="zh-CN" altLang="en-US" spc="-15" dirty="0" smtClean="0"/>
              <a:t>很难找到最佳的网络参数</a:t>
            </a:r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0455" y="1938527"/>
            <a:ext cx="7915909" cy="4208145"/>
          </a:xfrm>
          <a:custGeom>
            <a:avLst/>
            <a:gdLst/>
            <a:ahLst/>
            <a:cxnLst/>
            <a:rect l="l" t="t" r="r" b="b"/>
            <a:pathLst>
              <a:path w="7915909" h="4208145">
                <a:moveTo>
                  <a:pt x="0" y="0"/>
                </a:moveTo>
                <a:lnTo>
                  <a:pt x="12877" y="53526"/>
                </a:lnTo>
                <a:lnTo>
                  <a:pt x="26276" y="106786"/>
                </a:lnTo>
                <a:lnTo>
                  <a:pt x="40195" y="159768"/>
                </a:lnTo>
                <a:lnTo>
                  <a:pt x="54631" y="212463"/>
                </a:lnTo>
                <a:lnTo>
                  <a:pt x="69582" y="264860"/>
                </a:lnTo>
                <a:lnTo>
                  <a:pt x="85044" y="316948"/>
                </a:lnTo>
                <a:lnTo>
                  <a:pt x="101016" y="368718"/>
                </a:lnTo>
                <a:lnTo>
                  <a:pt x="117494" y="420158"/>
                </a:lnTo>
                <a:lnTo>
                  <a:pt x="134477" y="471259"/>
                </a:lnTo>
                <a:lnTo>
                  <a:pt x="151961" y="522010"/>
                </a:lnTo>
                <a:lnTo>
                  <a:pt x="169944" y="572400"/>
                </a:lnTo>
                <a:lnTo>
                  <a:pt x="188423" y="622420"/>
                </a:lnTo>
                <a:lnTo>
                  <a:pt x="207397" y="672058"/>
                </a:lnTo>
                <a:lnTo>
                  <a:pt x="226862" y="721304"/>
                </a:lnTo>
                <a:lnTo>
                  <a:pt x="246815" y="770149"/>
                </a:lnTo>
                <a:lnTo>
                  <a:pt x="267255" y="818580"/>
                </a:lnTo>
                <a:lnTo>
                  <a:pt x="288179" y="866589"/>
                </a:lnTo>
                <a:lnTo>
                  <a:pt x="309583" y="914165"/>
                </a:lnTo>
                <a:lnTo>
                  <a:pt x="331466" y="961297"/>
                </a:lnTo>
                <a:lnTo>
                  <a:pt x="353825" y="1007974"/>
                </a:lnTo>
                <a:lnTo>
                  <a:pt x="376657" y="1054188"/>
                </a:lnTo>
                <a:lnTo>
                  <a:pt x="399961" y="1099926"/>
                </a:lnTo>
                <a:lnTo>
                  <a:pt x="423732" y="1145179"/>
                </a:lnTo>
                <a:lnTo>
                  <a:pt x="447969" y="1189935"/>
                </a:lnTo>
                <a:lnTo>
                  <a:pt x="472669" y="1234186"/>
                </a:lnTo>
                <a:lnTo>
                  <a:pt x="497830" y="1277920"/>
                </a:lnTo>
                <a:lnTo>
                  <a:pt x="523449" y="1321128"/>
                </a:lnTo>
                <a:lnTo>
                  <a:pt x="549523" y="1363797"/>
                </a:lnTo>
                <a:lnTo>
                  <a:pt x="576050" y="1405919"/>
                </a:lnTo>
                <a:lnTo>
                  <a:pt x="603027" y="1447483"/>
                </a:lnTo>
                <a:lnTo>
                  <a:pt x="630452" y="1488478"/>
                </a:lnTo>
                <a:lnTo>
                  <a:pt x="658322" y="1528893"/>
                </a:lnTo>
                <a:lnTo>
                  <a:pt x="686635" y="1568720"/>
                </a:lnTo>
                <a:lnTo>
                  <a:pt x="715388" y="1607946"/>
                </a:lnTo>
                <a:lnTo>
                  <a:pt x="744578" y="1646562"/>
                </a:lnTo>
                <a:lnTo>
                  <a:pt x="774203" y="1684558"/>
                </a:lnTo>
                <a:lnTo>
                  <a:pt x="804261" y="1721922"/>
                </a:lnTo>
                <a:lnTo>
                  <a:pt x="834748" y="1758645"/>
                </a:lnTo>
                <a:lnTo>
                  <a:pt x="865662" y="1794715"/>
                </a:lnTo>
                <a:lnTo>
                  <a:pt x="897001" y="1830124"/>
                </a:lnTo>
                <a:lnTo>
                  <a:pt x="928762" y="1864859"/>
                </a:lnTo>
                <a:lnTo>
                  <a:pt x="960943" y="1898912"/>
                </a:lnTo>
                <a:lnTo>
                  <a:pt x="993540" y="1932271"/>
                </a:lnTo>
                <a:lnTo>
                  <a:pt x="1026552" y="1964925"/>
                </a:lnTo>
                <a:lnTo>
                  <a:pt x="1059976" y="1996866"/>
                </a:lnTo>
                <a:lnTo>
                  <a:pt x="1093809" y="2028081"/>
                </a:lnTo>
                <a:lnTo>
                  <a:pt x="1128048" y="2058562"/>
                </a:lnTo>
                <a:lnTo>
                  <a:pt x="1162692" y="2088296"/>
                </a:lnTo>
                <a:lnTo>
                  <a:pt x="1197737" y="2117275"/>
                </a:lnTo>
                <a:lnTo>
                  <a:pt x="1233181" y="2145487"/>
                </a:lnTo>
                <a:lnTo>
                  <a:pt x="1269021" y="2172922"/>
                </a:lnTo>
                <a:lnTo>
                  <a:pt x="1305256" y="2199570"/>
                </a:lnTo>
                <a:lnTo>
                  <a:pt x="1341882" y="2225421"/>
                </a:lnTo>
                <a:lnTo>
                  <a:pt x="1379217" y="2250426"/>
                </a:lnTo>
                <a:lnTo>
                  <a:pt x="1417574" y="2274543"/>
                </a:lnTo>
                <a:lnTo>
                  <a:pt x="1456917" y="2297787"/>
                </a:lnTo>
                <a:lnTo>
                  <a:pt x="1497211" y="2320175"/>
                </a:lnTo>
                <a:lnTo>
                  <a:pt x="1538421" y="2341721"/>
                </a:lnTo>
                <a:lnTo>
                  <a:pt x="1580511" y="2362443"/>
                </a:lnTo>
                <a:lnTo>
                  <a:pt x="1623446" y="2382355"/>
                </a:lnTo>
                <a:lnTo>
                  <a:pt x="1667191" y="2401474"/>
                </a:lnTo>
                <a:lnTo>
                  <a:pt x="1711711" y="2419815"/>
                </a:lnTo>
                <a:lnTo>
                  <a:pt x="1756970" y="2437394"/>
                </a:lnTo>
                <a:lnTo>
                  <a:pt x="1802933" y="2454228"/>
                </a:lnTo>
                <a:lnTo>
                  <a:pt x="1849565" y="2470332"/>
                </a:lnTo>
                <a:lnTo>
                  <a:pt x="1896831" y="2485722"/>
                </a:lnTo>
                <a:lnTo>
                  <a:pt x="1944695" y="2500413"/>
                </a:lnTo>
                <a:lnTo>
                  <a:pt x="1993122" y="2514422"/>
                </a:lnTo>
                <a:lnTo>
                  <a:pt x="2042078" y="2527765"/>
                </a:lnTo>
                <a:lnTo>
                  <a:pt x="2091526" y="2540457"/>
                </a:lnTo>
                <a:lnTo>
                  <a:pt x="2141431" y="2552514"/>
                </a:lnTo>
                <a:lnTo>
                  <a:pt x="2191759" y="2563953"/>
                </a:lnTo>
                <a:lnTo>
                  <a:pt x="2242473" y="2574788"/>
                </a:lnTo>
                <a:lnTo>
                  <a:pt x="2293539" y="2585036"/>
                </a:lnTo>
                <a:lnTo>
                  <a:pt x="2344922" y="2594713"/>
                </a:lnTo>
                <a:lnTo>
                  <a:pt x="2396586" y="2603835"/>
                </a:lnTo>
                <a:lnTo>
                  <a:pt x="2448496" y="2612416"/>
                </a:lnTo>
                <a:lnTo>
                  <a:pt x="2500617" y="2620474"/>
                </a:lnTo>
                <a:lnTo>
                  <a:pt x="2552913" y="2628025"/>
                </a:lnTo>
                <a:lnTo>
                  <a:pt x="2605349" y="2635083"/>
                </a:lnTo>
                <a:lnTo>
                  <a:pt x="2657890" y="2641665"/>
                </a:lnTo>
                <a:lnTo>
                  <a:pt x="2710501" y="2647786"/>
                </a:lnTo>
                <a:lnTo>
                  <a:pt x="2763147" y="2653464"/>
                </a:lnTo>
                <a:lnTo>
                  <a:pt x="2815792" y="2658712"/>
                </a:lnTo>
                <a:lnTo>
                  <a:pt x="2868401" y="2663548"/>
                </a:lnTo>
                <a:lnTo>
                  <a:pt x="2920938" y="2667988"/>
                </a:lnTo>
                <a:lnTo>
                  <a:pt x="2973370" y="2672046"/>
                </a:lnTo>
                <a:lnTo>
                  <a:pt x="3025659" y="2675739"/>
                </a:lnTo>
                <a:lnTo>
                  <a:pt x="3077771" y="2679083"/>
                </a:lnTo>
                <a:lnTo>
                  <a:pt x="3129672" y="2682093"/>
                </a:lnTo>
                <a:lnTo>
                  <a:pt x="3181325" y="2684786"/>
                </a:lnTo>
                <a:lnTo>
                  <a:pt x="3232695" y="2687177"/>
                </a:lnTo>
                <a:lnTo>
                  <a:pt x="3283747" y="2689282"/>
                </a:lnTo>
                <a:lnTo>
                  <a:pt x="3334446" y="2691118"/>
                </a:lnTo>
                <a:lnTo>
                  <a:pt x="3384756" y="2692699"/>
                </a:lnTo>
                <a:lnTo>
                  <a:pt x="3434643" y="2694042"/>
                </a:lnTo>
                <a:lnTo>
                  <a:pt x="3484071" y="2695163"/>
                </a:lnTo>
                <a:lnTo>
                  <a:pt x="3533005" y="2696077"/>
                </a:lnTo>
                <a:lnTo>
                  <a:pt x="3581409" y="2696801"/>
                </a:lnTo>
                <a:lnTo>
                  <a:pt x="3629249" y="2697350"/>
                </a:lnTo>
                <a:lnTo>
                  <a:pt x="3676489" y="2697740"/>
                </a:lnTo>
                <a:lnTo>
                  <a:pt x="3723093" y="2697986"/>
                </a:lnTo>
                <a:lnTo>
                  <a:pt x="3769028" y="2698106"/>
                </a:lnTo>
                <a:lnTo>
                  <a:pt x="3814256" y="2698114"/>
                </a:lnTo>
                <a:lnTo>
                  <a:pt x="3858744" y="2698027"/>
                </a:lnTo>
                <a:lnTo>
                  <a:pt x="3902455" y="2697861"/>
                </a:lnTo>
                <a:lnTo>
                  <a:pt x="3953470" y="2698814"/>
                </a:lnTo>
                <a:lnTo>
                  <a:pt x="4004457" y="2702063"/>
                </a:lnTo>
                <a:lnTo>
                  <a:pt x="4055396" y="2707500"/>
                </a:lnTo>
                <a:lnTo>
                  <a:pt x="4106262" y="2715020"/>
                </a:lnTo>
                <a:lnTo>
                  <a:pt x="4157034" y="2724518"/>
                </a:lnTo>
                <a:lnTo>
                  <a:pt x="4207689" y="2735886"/>
                </a:lnTo>
                <a:lnTo>
                  <a:pt x="4258204" y="2749020"/>
                </a:lnTo>
                <a:lnTo>
                  <a:pt x="4308557" y="2763813"/>
                </a:lnTo>
                <a:lnTo>
                  <a:pt x="4358725" y="2780161"/>
                </a:lnTo>
                <a:lnTo>
                  <a:pt x="4408686" y="2797956"/>
                </a:lnTo>
                <a:lnTo>
                  <a:pt x="4458416" y="2817093"/>
                </a:lnTo>
                <a:lnTo>
                  <a:pt x="4507894" y="2837466"/>
                </a:lnTo>
                <a:lnTo>
                  <a:pt x="4557097" y="2858970"/>
                </a:lnTo>
                <a:lnTo>
                  <a:pt x="4606002" y="2881499"/>
                </a:lnTo>
                <a:lnTo>
                  <a:pt x="4654587" y="2904946"/>
                </a:lnTo>
                <a:lnTo>
                  <a:pt x="4702829" y="2929206"/>
                </a:lnTo>
                <a:lnTo>
                  <a:pt x="4750705" y="2954173"/>
                </a:lnTo>
                <a:lnTo>
                  <a:pt x="4798194" y="2979742"/>
                </a:lnTo>
                <a:lnTo>
                  <a:pt x="4845271" y="3005805"/>
                </a:lnTo>
                <a:lnTo>
                  <a:pt x="4891915" y="3032259"/>
                </a:lnTo>
                <a:lnTo>
                  <a:pt x="4938104" y="3058996"/>
                </a:lnTo>
                <a:lnTo>
                  <a:pt x="4983814" y="3085911"/>
                </a:lnTo>
                <a:lnTo>
                  <a:pt x="5029023" y="3112899"/>
                </a:lnTo>
                <a:lnTo>
                  <a:pt x="5073708" y="3139852"/>
                </a:lnTo>
                <a:lnTo>
                  <a:pt x="5117847" y="3166666"/>
                </a:lnTo>
                <a:lnTo>
                  <a:pt x="5161418" y="3193235"/>
                </a:lnTo>
                <a:lnTo>
                  <a:pt x="5204397" y="3219453"/>
                </a:lnTo>
                <a:lnTo>
                  <a:pt x="5246761" y="3245213"/>
                </a:lnTo>
                <a:lnTo>
                  <a:pt x="5288490" y="3270410"/>
                </a:lnTo>
                <a:lnTo>
                  <a:pt x="5329559" y="3294939"/>
                </a:lnTo>
                <a:lnTo>
                  <a:pt x="5369947" y="3318693"/>
                </a:lnTo>
                <a:lnTo>
                  <a:pt x="5409630" y="3341567"/>
                </a:lnTo>
                <a:lnTo>
                  <a:pt x="5448586" y="3363455"/>
                </a:lnTo>
                <a:lnTo>
                  <a:pt x="5486793" y="3384251"/>
                </a:lnTo>
                <a:lnTo>
                  <a:pt x="5524228" y="3403848"/>
                </a:lnTo>
                <a:lnTo>
                  <a:pt x="5560868" y="3422143"/>
                </a:lnTo>
                <a:lnTo>
                  <a:pt x="5596691" y="3439027"/>
                </a:lnTo>
                <a:lnTo>
                  <a:pt x="5631674" y="3454396"/>
                </a:lnTo>
                <a:lnTo>
                  <a:pt x="5699031" y="3480165"/>
                </a:lnTo>
                <a:lnTo>
                  <a:pt x="5762757" y="3498603"/>
                </a:lnTo>
                <a:lnTo>
                  <a:pt x="5822672" y="3508862"/>
                </a:lnTo>
                <a:lnTo>
                  <a:pt x="5851144" y="3510661"/>
                </a:lnTo>
                <a:lnTo>
                  <a:pt x="5901387" y="3508842"/>
                </a:lnTo>
                <a:lnTo>
                  <a:pt x="5947422" y="3501322"/>
                </a:lnTo>
                <a:lnTo>
                  <a:pt x="5989506" y="3488525"/>
                </a:lnTo>
                <a:lnTo>
                  <a:pt x="6027898" y="3470877"/>
                </a:lnTo>
                <a:lnTo>
                  <a:pt x="6062859" y="3448804"/>
                </a:lnTo>
                <a:lnTo>
                  <a:pt x="6094646" y="3422731"/>
                </a:lnTo>
                <a:lnTo>
                  <a:pt x="6123520" y="3393084"/>
                </a:lnTo>
                <a:lnTo>
                  <a:pt x="6149739" y="3360288"/>
                </a:lnTo>
                <a:lnTo>
                  <a:pt x="6173563" y="3324769"/>
                </a:lnTo>
                <a:lnTo>
                  <a:pt x="6195251" y="3286953"/>
                </a:lnTo>
                <a:lnTo>
                  <a:pt x="6215062" y="3247265"/>
                </a:lnTo>
                <a:lnTo>
                  <a:pt x="6233255" y="3206130"/>
                </a:lnTo>
                <a:lnTo>
                  <a:pt x="6250089" y="3163975"/>
                </a:lnTo>
                <a:lnTo>
                  <a:pt x="6265824" y="3121226"/>
                </a:lnTo>
                <a:lnTo>
                  <a:pt x="6280719" y="3078306"/>
                </a:lnTo>
                <a:lnTo>
                  <a:pt x="6295032" y="3035643"/>
                </a:lnTo>
                <a:lnTo>
                  <a:pt x="6309024" y="2993661"/>
                </a:lnTo>
                <a:lnTo>
                  <a:pt x="6322952" y="2952787"/>
                </a:lnTo>
                <a:lnTo>
                  <a:pt x="6337078" y="2913446"/>
                </a:lnTo>
                <a:lnTo>
                  <a:pt x="6351659" y="2876063"/>
                </a:lnTo>
                <a:lnTo>
                  <a:pt x="6366954" y="2841065"/>
                </a:lnTo>
                <a:lnTo>
                  <a:pt x="6400727" y="2779922"/>
                </a:lnTo>
                <a:lnTo>
                  <a:pt x="6444827" y="2721852"/>
                </a:lnTo>
                <a:lnTo>
                  <a:pt x="6467511" y="2686247"/>
                </a:lnTo>
                <a:lnTo>
                  <a:pt x="6488144" y="2648622"/>
                </a:lnTo>
                <a:lnTo>
                  <a:pt x="6507097" y="2609785"/>
                </a:lnTo>
                <a:lnTo>
                  <a:pt x="6524737" y="2570544"/>
                </a:lnTo>
                <a:lnTo>
                  <a:pt x="6541436" y="2531707"/>
                </a:lnTo>
                <a:lnTo>
                  <a:pt x="6557561" y="2494082"/>
                </a:lnTo>
                <a:lnTo>
                  <a:pt x="6573482" y="2458477"/>
                </a:lnTo>
                <a:lnTo>
                  <a:pt x="6606191" y="2396558"/>
                </a:lnTo>
                <a:lnTo>
                  <a:pt x="6642518" y="2352416"/>
                </a:lnTo>
                <a:lnTo>
                  <a:pt x="6685418" y="2332513"/>
                </a:lnTo>
                <a:lnTo>
                  <a:pt x="6710256" y="2333672"/>
                </a:lnTo>
                <a:lnTo>
                  <a:pt x="6768555" y="2362248"/>
                </a:lnTo>
                <a:lnTo>
                  <a:pt x="6802755" y="2391283"/>
                </a:lnTo>
                <a:lnTo>
                  <a:pt x="6840354" y="2432262"/>
                </a:lnTo>
                <a:lnTo>
                  <a:pt x="6882571" y="2487318"/>
                </a:lnTo>
                <a:lnTo>
                  <a:pt x="6905225" y="2519619"/>
                </a:lnTo>
                <a:lnTo>
                  <a:pt x="6928812" y="2554834"/>
                </a:lnTo>
                <a:lnTo>
                  <a:pt x="6953257" y="2592762"/>
                </a:lnTo>
                <a:lnTo>
                  <a:pt x="6978485" y="2633199"/>
                </a:lnTo>
                <a:lnTo>
                  <a:pt x="7004424" y="2675945"/>
                </a:lnTo>
                <a:lnTo>
                  <a:pt x="7030998" y="2720799"/>
                </a:lnTo>
                <a:lnTo>
                  <a:pt x="7058134" y="2767557"/>
                </a:lnTo>
                <a:lnTo>
                  <a:pt x="7085758" y="2816019"/>
                </a:lnTo>
                <a:lnTo>
                  <a:pt x="7113795" y="2865982"/>
                </a:lnTo>
                <a:lnTo>
                  <a:pt x="7142172" y="2917246"/>
                </a:lnTo>
                <a:lnTo>
                  <a:pt x="7170814" y="2969608"/>
                </a:lnTo>
                <a:lnTo>
                  <a:pt x="7199648" y="3022867"/>
                </a:lnTo>
                <a:lnTo>
                  <a:pt x="7228599" y="3076821"/>
                </a:lnTo>
                <a:lnTo>
                  <a:pt x="7257593" y="3131268"/>
                </a:lnTo>
                <a:lnTo>
                  <a:pt x="7286556" y="3186007"/>
                </a:lnTo>
                <a:lnTo>
                  <a:pt x="7315414" y="3240835"/>
                </a:lnTo>
                <a:lnTo>
                  <a:pt x="7344094" y="3295552"/>
                </a:lnTo>
                <a:lnTo>
                  <a:pt x="7372520" y="3349955"/>
                </a:lnTo>
                <a:lnTo>
                  <a:pt x="7400619" y="3403843"/>
                </a:lnTo>
                <a:lnTo>
                  <a:pt x="7428317" y="3457015"/>
                </a:lnTo>
                <a:lnTo>
                  <a:pt x="7455539" y="3509267"/>
                </a:lnTo>
                <a:lnTo>
                  <a:pt x="7482212" y="3560400"/>
                </a:lnTo>
                <a:lnTo>
                  <a:pt x="7508262" y="3610210"/>
                </a:lnTo>
                <a:lnTo>
                  <a:pt x="7533614" y="3658496"/>
                </a:lnTo>
                <a:lnTo>
                  <a:pt x="7558194" y="3705058"/>
                </a:lnTo>
                <a:lnTo>
                  <a:pt x="7581929" y="3749692"/>
                </a:lnTo>
                <a:lnTo>
                  <a:pt x="7604744" y="3792197"/>
                </a:lnTo>
                <a:lnTo>
                  <a:pt x="7626565" y="3832372"/>
                </a:lnTo>
                <a:lnTo>
                  <a:pt x="7647318" y="3870014"/>
                </a:lnTo>
                <a:lnTo>
                  <a:pt x="7666929" y="3904923"/>
                </a:lnTo>
                <a:lnTo>
                  <a:pt x="7702430" y="3965732"/>
                </a:lnTo>
                <a:lnTo>
                  <a:pt x="7773615" y="4076053"/>
                </a:lnTo>
                <a:lnTo>
                  <a:pt x="7817235" y="4137145"/>
                </a:lnTo>
                <a:lnTo>
                  <a:pt x="7850509" y="4177472"/>
                </a:lnTo>
                <a:lnTo>
                  <a:pt x="7891931" y="4207692"/>
                </a:lnTo>
                <a:lnTo>
                  <a:pt x="7903035" y="4203520"/>
                </a:lnTo>
                <a:lnTo>
                  <a:pt x="7909705" y="4190448"/>
                </a:lnTo>
                <a:lnTo>
                  <a:pt x="7913419" y="4171442"/>
                </a:lnTo>
                <a:lnTo>
                  <a:pt x="7915656" y="4149471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26052" y="4002023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6052" y="4002023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1480" y="5897879"/>
            <a:ext cx="8428355" cy="173990"/>
          </a:xfrm>
          <a:custGeom>
            <a:avLst/>
            <a:gdLst/>
            <a:ahLst/>
            <a:cxnLst/>
            <a:rect l="l" t="t" r="r" b="b"/>
            <a:pathLst>
              <a:path w="8428355" h="173989">
                <a:moveTo>
                  <a:pt x="8254238" y="0"/>
                </a:moveTo>
                <a:lnTo>
                  <a:pt x="8254238" y="173736"/>
                </a:lnTo>
                <a:lnTo>
                  <a:pt x="8370062" y="115824"/>
                </a:lnTo>
                <a:lnTo>
                  <a:pt x="8283321" y="115824"/>
                </a:lnTo>
                <a:lnTo>
                  <a:pt x="8283321" y="57912"/>
                </a:lnTo>
                <a:lnTo>
                  <a:pt x="8370062" y="57912"/>
                </a:lnTo>
                <a:lnTo>
                  <a:pt x="8254238" y="0"/>
                </a:lnTo>
                <a:close/>
              </a:path>
              <a:path w="8428355" h="173989">
                <a:moveTo>
                  <a:pt x="8254238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8254238" y="115824"/>
                </a:lnTo>
                <a:lnTo>
                  <a:pt x="8254238" y="57912"/>
                </a:lnTo>
                <a:close/>
              </a:path>
              <a:path w="8428355" h="173989">
                <a:moveTo>
                  <a:pt x="8370062" y="57912"/>
                </a:moveTo>
                <a:lnTo>
                  <a:pt x="8283321" y="57912"/>
                </a:lnTo>
                <a:lnTo>
                  <a:pt x="8283321" y="115824"/>
                </a:lnTo>
                <a:lnTo>
                  <a:pt x="8370062" y="115824"/>
                </a:lnTo>
                <a:lnTo>
                  <a:pt x="8427974" y="86868"/>
                </a:lnTo>
                <a:lnTo>
                  <a:pt x="837006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2187" y="1830323"/>
            <a:ext cx="173990" cy="4363085"/>
          </a:xfrm>
          <a:custGeom>
            <a:avLst/>
            <a:gdLst/>
            <a:ahLst/>
            <a:cxnLst/>
            <a:rect l="l" t="t" r="r" b="b"/>
            <a:pathLst>
              <a:path w="173990" h="4363085">
                <a:moveTo>
                  <a:pt x="115824" y="144779"/>
                </a:moveTo>
                <a:lnTo>
                  <a:pt x="57912" y="144779"/>
                </a:lnTo>
                <a:lnTo>
                  <a:pt x="57912" y="4362805"/>
                </a:lnTo>
                <a:lnTo>
                  <a:pt x="115824" y="4362805"/>
                </a:lnTo>
                <a:lnTo>
                  <a:pt x="115824" y="144779"/>
                </a:lnTo>
                <a:close/>
              </a:path>
              <a:path w="173990" h="4363085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4363085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4430" y="1753946"/>
            <a:ext cx="6210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0254" y="6171082"/>
            <a:ext cx="4518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network parameter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3411" y="1933955"/>
            <a:ext cx="2668524" cy="1072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1872995"/>
            <a:ext cx="2944368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12848" y="1973579"/>
            <a:ext cx="2549652" cy="955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12848" y="1984705"/>
            <a:ext cx="255016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40" dirty="0" smtClean="0">
                <a:solidFill>
                  <a:srgbClr val="FFFFFF"/>
                </a:solidFill>
                <a:latin typeface="Calibri"/>
                <a:cs typeface="Calibri"/>
              </a:rPr>
              <a:t>在平坦处梯度下降缓慢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60135" y="3598164"/>
            <a:ext cx="3468623" cy="640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38215" y="3535679"/>
            <a:ext cx="3605784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9571" y="3637788"/>
            <a:ext cx="3349752" cy="52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8888" y="2677667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316992" y="0"/>
                </a:moveTo>
                <a:lnTo>
                  <a:pt x="270149" y="3429"/>
                </a:lnTo>
                <a:lnTo>
                  <a:pt x="225440" y="13390"/>
                </a:lnTo>
                <a:lnTo>
                  <a:pt x="183356" y="29395"/>
                </a:lnTo>
                <a:lnTo>
                  <a:pt x="144386" y="50952"/>
                </a:lnTo>
                <a:lnTo>
                  <a:pt x="109022" y="77574"/>
                </a:lnTo>
                <a:lnTo>
                  <a:pt x="77752" y="108769"/>
                </a:lnTo>
                <a:lnTo>
                  <a:pt x="51069" y="144050"/>
                </a:lnTo>
                <a:lnTo>
                  <a:pt x="29462" y="182925"/>
                </a:lnTo>
                <a:lnTo>
                  <a:pt x="13421" y="224907"/>
                </a:lnTo>
                <a:lnTo>
                  <a:pt x="3437" y="269505"/>
                </a:lnTo>
                <a:lnTo>
                  <a:pt x="0" y="316230"/>
                </a:lnTo>
                <a:lnTo>
                  <a:pt x="3437" y="362954"/>
                </a:lnTo>
                <a:lnTo>
                  <a:pt x="13421" y="407552"/>
                </a:lnTo>
                <a:lnTo>
                  <a:pt x="29462" y="449534"/>
                </a:lnTo>
                <a:lnTo>
                  <a:pt x="51069" y="488409"/>
                </a:lnTo>
                <a:lnTo>
                  <a:pt x="77752" y="523690"/>
                </a:lnTo>
                <a:lnTo>
                  <a:pt x="109022" y="554885"/>
                </a:lnTo>
                <a:lnTo>
                  <a:pt x="144386" y="581507"/>
                </a:lnTo>
                <a:lnTo>
                  <a:pt x="183356" y="603064"/>
                </a:lnTo>
                <a:lnTo>
                  <a:pt x="225440" y="619069"/>
                </a:lnTo>
                <a:lnTo>
                  <a:pt x="270149" y="629030"/>
                </a:lnTo>
                <a:lnTo>
                  <a:pt x="316992" y="632460"/>
                </a:lnTo>
                <a:lnTo>
                  <a:pt x="363848" y="629030"/>
                </a:lnTo>
                <a:lnTo>
                  <a:pt x="408566" y="619069"/>
                </a:lnTo>
                <a:lnTo>
                  <a:pt x="450655" y="603064"/>
                </a:lnTo>
                <a:lnTo>
                  <a:pt x="489625" y="581507"/>
                </a:lnTo>
                <a:lnTo>
                  <a:pt x="524987" y="554885"/>
                </a:lnTo>
                <a:lnTo>
                  <a:pt x="556252" y="523690"/>
                </a:lnTo>
                <a:lnTo>
                  <a:pt x="582930" y="488409"/>
                </a:lnTo>
                <a:lnTo>
                  <a:pt x="604532" y="449534"/>
                </a:lnTo>
                <a:lnTo>
                  <a:pt x="620567" y="407552"/>
                </a:lnTo>
                <a:lnTo>
                  <a:pt x="630548" y="362954"/>
                </a:lnTo>
                <a:lnTo>
                  <a:pt x="633984" y="316230"/>
                </a:lnTo>
                <a:lnTo>
                  <a:pt x="630548" y="269505"/>
                </a:lnTo>
                <a:lnTo>
                  <a:pt x="620567" y="224907"/>
                </a:lnTo>
                <a:lnTo>
                  <a:pt x="604532" y="182925"/>
                </a:lnTo>
                <a:lnTo>
                  <a:pt x="582930" y="144050"/>
                </a:lnTo>
                <a:lnTo>
                  <a:pt x="556252" y="108769"/>
                </a:lnTo>
                <a:lnTo>
                  <a:pt x="524987" y="77574"/>
                </a:lnTo>
                <a:lnTo>
                  <a:pt x="489625" y="50952"/>
                </a:lnTo>
                <a:lnTo>
                  <a:pt x="450655" y="29395"/>
                </a:lnTo>
                <a:lnTo>
                  <a:pt x="408566" y="13390"/>
                </a:lnTo>
                <a:lnTo>
                  <a:pt x="363848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8888" y="2677667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0" y="316230"/>
                </a:moveTo>
                <a:lnTo>
                  <a:pt x="3437" y="269505"/>
                </a:lnTo>
                <a:lnTo>
                  <a:pt x="13421" y="224907"/>
                </a:lnTo>
                <a:lnTo>
                  <a:pt x="29462" y="182925"/>
                </a:lnTo>
                <a:lnTo>
                  <a:pt x="51069" y="144050"/>
                </a:lnTo>
                <a:lnTo>
                  <a:pt x="77752" y="108769"/>
                </a:lnTo>
                <a:lnTo>
                  <a:pt x="109022" y="77574"/>
                </a:lnTo>
                <a:lnTo>
                  <a:pt x="144386" y="50952"/>
                </a:lnTo>
                <a:lnTo>
                  <a:pt x="183356" y="29395"/>
                </a:lnTo>
                <a:lnTo>
                  <a:pt x="225440" y="13390"/>
                </a:lnTo>
                <a:lnTo>
                  <a:pt x="270149" y="3429"/>
                </a:lnTo>
                <a:lnTo>
                  <a:pt x="316992" y="0"/>
                </a:lnTo>
                <a:lnTo>
                  <a:pt x="363848" y="3429"/>
                </a:lnTo>
                <a:lnTo>
                  <a:pt x="408566" y="13390"/>
                </a:lnTo>
                <a:lnTo>
                  <a:pt x="450655" y="29395"/>
                </a:lnTo>
                <a:lnTo>
                  <a:pt x="489625" y="50952"/>
                </a:lnTo>
                <a:lnTo>
                  <a:pt x="524987" y="77574"/>
                </a:lnTo>
                <a:lnTo>
                  <a:pt x="556252" y="108769"/>
                </a:lnTo>
                <a:lnTo>
                  <a:pt x="582930" y="144050"/>
                </a:lnTo>
                <a:lnTo>
                  <a:pt x="604532" y="182925"/>
                </a:lnTo>
                <a:lnTo>
                  <a:pt x="620567" y="224907"/>
                </a:lnTo>
                <a:lnTo>
                  <a:pt x="630548" y="269505"/>
                </a:lnTo>
                <a:lnTo>
                  <a:pt x="633984" y="316230"/>
                </a:lnTo>
                <a:lnTo>
                  <a:pt x="630548" y="362954"/>
                </a:lnTo>
                <a:lnTo>
                  <a:pt x="620567" y="407552"/>
                </a:lnTo>
                <a:lnTo>
                  <a:pt x="604532" y="449534"/>
                </a:lnTo>
                <a:lnTo>
                  <a:pt x="582930" y="488409"/>
                </a:lnTo>
                <a:lnTo>
                  <a:pt x="556252" y="523690"/>
                </a:lnTo>
                <a:lnTo>
                  <a:pt x="524987" y="554885"/>
                </a:lnTo>
                <a:lnTo>
                  <a:pt x="489625" y="581507"/>
                </a:lnTo>
                <a:lnTo>
                  <a:pt x="450655" y="603064"/>
                </a:lnTo>
                <a:lnTo>
                  <a:pt x="408566" y="619069"/>
                </a:lnTo>
                <a:lnTo>
                  <a:pt x="363848" y="629030"/>
                </a:lnTo>
                <a:lnTo>
                  <a:pt x="316992" y="632460"/>
                </a:lnTo>
                <a:lnTo>
                  <a:pt x="270149" y="629030"/>
                </a:lnTo>
                <a:lnTo>
                  <a:pt x="225440" y="619069"/>
                </a:lnTo>
                <a:lnTo>
                  <a:pt x="183356" y="603064"/>
                </a:lnTo>
                <a:lnTo>
                  <a:pt x="144386" y="581507"/>
                </a:lnTo>
                <a:lnTo>
                  <a:pt x="109022" y="554885"/>
                </a:lnTo>
                <a:lnTo>
                  <a:pt x="77752" y="523690"/>
                </a:lnTo>
                <a:lnTo>
                  <a:pt x="51069" y="488409"/>
                </a:lnTo>
                <a:lnTo>
                  <a:pt x="29462" y="449534"/>
                </a:lnTo>
                <a:lnTo>
                  <a:pt x="13421" y="407552"/>
                </a:lnTo>
                <a:lnTo>
                  <a:pt x="3437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95871" y="5039867"/>
            <a:ext cx="1287779" cy="8214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95871" y="5039867"/>
            <a:ext cx="128778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mbria Math"/>
                <a:cs typeface="Cambria Math"/>
              </a:rPr>
              <a:t>𝜕𝐿 </a:t>
            </a:r>
            <a:r>
              <a:rPr sz="2400" dirty="0">
                <a:latin typeface="Cambria Math"/>
                <a:cs typeface="Cambria Math"/>
              </a:rPr>
              <a:t>∕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2540"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91739" y="387705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60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91739" y="387705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60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61103" y="2808732"/>
            <a:ext cx="3470148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18432" y="2746248"/>
            <a:ext cx="3553967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20540" y="2848355"/>
            <a:ext cx="3351275" cy="522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320540" y="2859150"/>
            <a:ext cx="4565015" cy="12509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      停留在鞍点</a:t>
            </a:r>
            <a:r>
              <a:rPr sz="2800" spc="5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2800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 smtClean="0">
              <a:latin typeface="Times New Roman"/>
              <a:cs typeface="Times New Roman"/>
            </a:endParaRPr>
          </a:p>
          <a:p>
            <a:pPr marL="1490980">
              <a:lnSpc>
                <a:spcPct val="100000"/>
              </a:lnSpc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停留</a:t>
            </a:r>
            <a:r>
              <a:rPr lang="zh-CN" altLang="en-US"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在局部最小点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70802" y="4161282"/>
            <a:ext cx="363220" cy="739140"/>
          </a:xfrm>
          <a:custGeom>
            <a:avLst/>
            <a:gdLst/>
            <a:ahLst/>
            <a:cxnLst/>
            <a:rect l="l" t="t" r="r" b="b"/>
            <a:pathLst>
              <a:path w="363220" h="739139">
                <a:moveTo>
                  <a:pt x="293832" y="95417"/>
                </a:moveTo>
                <a:lnTo>
                  <a:pt x="0" y="723011"/>
                </a:lnTo>
                <a:lnTo>
                  <a:pt x="34544" y="739140"/>
                </a:lnTo>
                <a:lnTo>
                  <a:pt x="328352" y="111597"/>
                </a:lnTo>
                <a:lnTo>
                  <a:pt x="293832" y="95417"/>
                </a:lnTo>
                <a:close/>
              </a:path>
              <a:path w="363220" h="739139">
                <a:moveTo>
                  <a:pt x="361558" y="78232"/>
                </a:moveTo>
                <a:lnTo>
                  <a:pt x="301878" y="78232"/>
                </a:lnTo>
                <a:lnTo>
                  <a:pt x="336423" y="94361"/>
                </a:lnTo>
                <a:lnTo>
                  <a:pt x="328352" y="111597"/>
                </a:lnTo>
                <a:lnTo>
                  <a:pt x="362839" y="127762"/>
                </a:lnTo>
                <a:lnTo>
                  <a:pt x="361558" y="78232"/>
                </a:lnTo>
                <a:close/>
              </a:path>
              <a:path w="363220" h="739139">
                <a:moveTo>
                  <a:pt x="301878" y="78232"/>
                </a:moveTo>
                <a:lnTo>
                  <a:pt x="293832" y="95417"/>
                </a:lnTo>
                <a:lnTo>
                  <a:pt x="328352" y="111597"/>
                </a:lnTo>
                <a:lnTo>
                  <a:pt x="336423" y="94361"/>
                </a:lnTo>
                <a:lnTo>
                  <a:pt x="301878" y="78232"/>
                </a:lnTo>
                <a:close/>
              </a:path>
              <a:path w="363220" h="739139">
                <a:moveTo>
                  <a:pt x="359537" y="0"/>
                </a:moveTo>
                <a:lnTo>
                  <a:pt x="259333" y="79248"/>
                </a:lnTo>
                <a:lnTo>
                  <a:pt x="293832" y="95417"/>
                </a:lnTo>
                <a:lnTo>
                  <a:pt x="301878" y="78232"/>
                </a:lnTo>
                <a:lnTo>
                  <a:pt x="361558" y="78232"/>
                </a:lnTo>
                <a:lnTo>
                  <a:pt x="3595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7951" y="3310890"/>
            <a:ext cx="368300" cy="777875"/>
          </a:xfrm>
          <a:custGeom>
            <a:avLst/>
            <a:gdLst/>
            <a:ahLst/>
            <a:cxnLst/>
            <a:rect l="l" t="t" r="r" b="b"/>
            <a:pathLst>
              <a:path w="368300" h="777875">
                <a:moveTo>
                  <a:pt x="298170" y="96466"/>
                </a:moveTo>
                <a:lnTo>
                  <a:pt x="0" y="761873"/>
                </a:lnTo>
                <a:lnTo>
                  <a:pt x="34798" y="777494"/>
                </a:lnTo>
                <a:lnTo>
                  <a:pt x="332984" y="112052"/>
                </a:lnTo>
                <a:lnTo>
                  <a:pt x="298170" y="96466"/>
                </a:lnTo>
                <a:close/>
              </a:path>
              <a:path w="368300" h="777875">
                <a:moveTo>
                  <a:pt x="365716" y="79121"/>
                </a:moveTo>
                <a:lnTo>
                  <a:pt x="305943" y="79121"/>
                </a:lnTo>
                <a:lnTo>
                  <a:pt x="340740" y="94742"/>
                </a:lnTo>
                <a:lnTo>
                  <a:pt x="332984" y="112052"/>
                </a:lnTo>
                <a:lnTo>
                  <a:pt x="367791" y="127635"/>
                </a:lnTo>
                <a:lnTo>
                  <a:pt x="365716" y="79121"/>
                </a:lnTo>
                <a:close/>
              </a:path>
              <a:path w="368300" h="777875">
                <a:moveTo>
                  <a:pt x="305943" y="79121"/>
                </a:moveTo>
                <a:lnTo>
                  <a:pt x="298170" y="96466"/>
                </a:lnTo>
                <a:lnTo>
                  <a:pt x="332984" y="112052"/>
                </a:lnTo>
                <a:lnTo>
                  <a:pt x="340740" y="94742"/>
                </a:lnTo>
                <a:lnTo>
                  <a:pt x="305943" y="79121"/>
                </a:lnTo>
                <a:close/>
              </a:path>
              <a:path w="368300" h="777875">
                <a:moveTo>
                  <a:pt x="362331" y="0"/>
                </a:moveTo>
                <a:lnTo>
                  <a:pt x="263398" y="80899"/>
                </a:lnTo>
                <a:lnTo>
                  <a:pt x="298170" y="96466"/>
                </a:lnTo>
                <a:lnTo>
                  <a:pt x="305943" y="79121"/>
                </a:lnTo>
                <a:lnTo>
                  <a:pt x="365716" y="79121"/>
                </a:lnTo>
                <a:lnTo>
                  <a:pt x="3623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14598" y="2929889"/>
            <a:ext cx="480695" cy="1048385"/>
          </a:xfrm>
          <a:custGeom>
            <a:avLst/>
            <a:gdLst/>
            <a:ahLst/>
            <a:cxnLst/>
            <a:rect l="l" t="t" r="r" b="b"/>
            <a:pathLst>
              <a:path w="480695" h="1048385">
                <a:moveTo>
                  <a:pt x="410589" y="97003"/>
                </a:moveTo>
                <a:lnTo>
                  <a:pt x="0" y="1033018"/>
                </a:lnTo>
                <a:lnTo>
                  <a:pt x="34798" y="1048385"/>
                </a:lnTo>
                <a:lnTo>
                  <a:pt x="445475" y="112329"/>
                </a:lnTo>
                <a:lnTo>
                  <a:pt x="410589" y="97003"/>
                </a:lnTo>
                <a:close/>
              </a:path>
              <a:path w="480695" h="1048385">
                <a:moveTo>
                  <a:pt x="477925" y="79629"/>
                </a:moveTo>
                <a:lnTo>
                  <a:pt x="418211" y="79629"/>
                </a:lnTo>
                <a:lnTo>
                  <a:pt x="453136" y="94869"/>
                </a:lnTo>
                <a:lnTo>
                  <a:pt x="445475" y="112329"/>
                </a:lnTo>
                <a:lnTo>
                  <a:pt x="480313" y="127635"/>
                </a:lnTo>
                <a:lnTo>
                  <a:pt x="477925" y="79629"/>
                </a:lnTo>
                <a:close/>
              </a:path>
              <a:path w="480695" h="1048385">
                <a:moveTo>
                  <a:pt x="418211" y="79629"/>
                </a:moveTo>
                <a:lnTo>
                  <a:pt x="410589" y="97003"/>
                </a:lnTo>
                <a:lnTo>
                  <a:pt x="445475" y="112329"/>
                </a:lnTo>
                <a:lnTo>
                  <a:pt x="453136" y="94869"/>
                </a:lnTo>
                <a:lnTo>
                  <a:pt x="418211" y="79629"/>
                </a:lnTo>
                <a:close/>
              </a:path>
              <a:path w="480695" h="1048385">
                <a:moveTo>
                  <a:pt x="473963" y="0"/>
                </a:moveTo>
                <a:lnTo>
                  <a:pt x="375665" y="81661"/>
                </a:lnTo>
                <a:lnTo>
                  <a:pt x="410589" y="97003"/>
                </a:lnTo>
                <a:lnTo>
                  <a:pt x="418211" y="79629"/>
                </a:lnTo>
                <a:lnTo>
                  <a:pt x="477925" y="79629"/>
                </a:lnTo>
                <a:lnTo>
                  <a:pt x="47396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6676" y="5032247"/>
            <a:ext cx="1292352" cy="8214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646676" y="5032247"/>
            <a:ext cx="129286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mbria Math"/>
                <a:cs typeface="Cambria Math"/>
              </a:rPr>
              <a:t>𝜕𝐿 ∕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2540"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74264" y="5039867"/>
            <a:ext cx="1303019" cy="8214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874264" y="5039867"/>
            <a:ext cx="130302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mbria Math"/>
                <a:cs typeface="Cambria Math"/>
              </a:rPr>
              <a:t>𝜕𝐿 </a:t>
            </a:r>
            <a:r>
              <a:rPr sz="2400" dirty="0">
                <a:latin typeface="Cambria Math"/>
                <a:cs typeface="Cambria Math"/>
              </a:rPr>
              <a:t>∕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94816" y="5876544"/>
            <a:ext cx="214884" cy="2148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6623" y="5870447"/>
            <a:ext cx="214883" cy="2164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34840" y="5846064"/>
            <a:ext cx="216408" cy="2164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76415" y="5853684"/>
            <a:ext cx="214884" cy="2164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64252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 smtClean="0"/>
              <a:t>在真实的世界里</a:t>
            </a:r>
            <a:r>
              <a:rPr spc="-45" dirty="0" smtClean="0"/>
              <a:t> 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896111" y="2519172"/>
            <a:ext cx="7755890" cy="4208145"/>
          </a:xfrm>
          <a:custGeom>
            <a:avLst/>
            <a:gdLst/>
            <a:ahLst/>
            <a:cxnLst/>
            <a:rect l="l" t="t" r="r" b="b"/>
            <a:pathLst>
              <a:path w="7755890" h="4208145">
                <a:moveTo>
                  <a:pt x="0" y="0"/>
                </a:moveTo>
                <a:lnTo>
                  <a:pt x="12362" y="53653"/>
                </a:lnTo>
                <a:lnTo>
                  <a:pt x="24740" y="107286"/>
                </a:lnTo>
                <a:lnTo>
                  <a:pt x="37147" y="160881"/>
                </a:lnTo>
                <a:lnTo>
                  <a:pt x="49598" y="214417"/>
                </a:lnTo>
                <a:lnTo>
                  <a:pt x="62108" y="267875"/>
                </a:lnTo>
                <a:lnTo>
                  <a:pt x="74691" y="321234"/>
                </a:lnTo>
                <a:lnTo>
                  <a:pt x="87363" y="374476"/>
                </a:lnTo>
                <a:lnTo>
                  <a:pt x="100138" y="427580"/>
                </a:lnTo>
                <a:lnTo>
                  <a:pt x="113030" y="480527"/>
                </a:lnTo>
                <a:lnTo>
                  <a:pt x="126055" y="533298"/>
                </a:lnTo>
                <a:lnTo>
                  <a:pt x="139227" y="585872"/>
                </a:lnTo>
                <a:lnTo>
                  <a:pt x="152561" y="638230"/>
                </a:lnTo>
                <a:lnTo>
                  <a:pt x="166072" y="690352"/>
                </a:lnTo>
                <a:lnTo>
                  <a:pt x="179773" y="742219"/>
                </a:lnTo>
                <a:lnTo>
                  <a:pt x="193681" y="793810"/>
                </a:lnTo>
                <a:lnTo>
                  <a:pt x="207809" y="845107"/>
                </a:lnTo>
                <a:lnTo>
                  <a:pt x="222173" y="896090"/>
                </a:lnTo>
                <a:lnTo>
                  <a:pt x="236786" y="946738"/>
                </a:lnTo>
                <a:lnTo>
                  <a:pt x="251665" y="997032"/>
                </a:lnTo>
                <a:lnTo>
                  <a:pt x="266823" y="1046954"/>
                </a:lnTo>
                <a:lnTo>
                  <a:pt x="282275" y="1096481"/>
                </a:lnTo>
                <a:lnTo>
                  <a:pt x="298036" y="1145597"/>
                </a:lnTo>
                <a:lnTo>
                  <a:pt x="314120" y="1194279"/>
                </a:lnTo>
                <a:lnTo>
                  <a:pt x="330543" y="1242510"/>
                </a:lnTo>
                <a:lnTo>
                  <a:pt x="347319" y="1290269"/>
                </a:lnTo>
                <a:lnTo>
                  <a:pt x="364462" y="1337536"/>
                </a:lnTo>
                <a:lnTo>
                  <a:pt x="381988" y="1384292"/>
                </a:lnTo>
                <a:lnTo>
                  <a:pt x="399911" y="1430517"/>
                </a:lnTo>
                <a:lnTo>
                  <a:pt x="418246" y="1476192"/>
                </a:lnTo>
                <a:lnTo>
                  <a:pt x="437007" y="1521297"/>
                </a:lnTo>
                <a:lnTo>
                  <a:pt x="456210" y="1565812"/>
                </a:lnTo>
                <a:lnTo>
                  <a:pt x="475868" y="1609717"/>
                </a:lnTo>
                <a:lnTo>
                  <a:pt x="495997" y="1652993"/>
                </a:lnTo>
                <a:lnTo>
                  <a:pt x="516612" y="1695621"/>
                </a:lnTo>
                <a:lnTo>
                  <a:pt x="537727" y="1737580"/>
                </a:lnTo>
                <a:lnTo>
                  <a:pt x="559356" y="1778851"/>
                </a:lnTo>
                <a:lnTo>
                  <a:pt x="581515" y="1819413"/>
                </a:lnTo>
                <a:lnTo>
                  <a:pt x="604218" y="1859249"/>
                </a:lnTo>
                <a:lnTo>
                  <a:pt x="627480" y="1898337"/>
                </a:lnTo>
                <a:lnTo>
                  <a:pt x="651315" y="1936658"/>
                </a:lnTo>
                <a:lnTo>
                  <a:pt x="675739" y="1974193"/>
                </a:lnTo>
                <a:lnTo>
                  <a:pt x="700766" y="2010922"/>
                </a:lnTo>
                <a:lnTo>
                  <a:pt x="726410" y="2046825"/>
                </a:lnTo>
                <a:lnTo>
                  <a:pt x="752687" y="2081882"/>
                </a:lnTo>
                <a:lnTo>
                  <a:pt x="779611" y="2116074"/>
                </a:lnTo>
                <a:lnTo>
                  <a:pt x="807197" y="2149381"/>
                </a:lnTo>
                <a:lnTo>
                  <a:pt x="835459" y="2181784"/>
                </a:lnTo>
                <a:lnTo>
                  <a:pt x="864412" y="2213263"/>
                </a:lnTo>
                <a:lnTo>
                  <a:pt x="894072" y="2243797"/>
                </a:lnTo>
                <a:lnTo>
                  <a:pt x="924452" y="2273368"/>
                </a:lnTo>
                <a:lnTo>
                  <a:pt x="955568" y="2301956"/>
                </a:lnTo>
                <a:lnTo>
                  <a:pt x="987433" y="2329541"/>
                </a:lnTo>
                <a:lnTo>
                  <a:pt x="1020063" y="2356104"/>
                </a:lnTo>
                <a:lnTo>
                  <a:pt x="1054460" y="2381933"/>
                </a:lnTo>
                <a:lnTo>
                  <a:pt x="1090323" y="2406374"/>
                </a:lnTo>
                <a:lnTo>
                  <a:pt x="1127595" y="2429466"/>
                </a:lnTo>
                <a:lnTo>
                  <a:pt x="1166218" y="2451251"/>
                </a:lnTo>
                <a:lnTo>
                  <a:pt x="1206138" y="2471769"/>
                </a:lnTo>
                <a:lnTo>
                  <a:pt x="1247296" y="2491061"/>
                </a:lnTo>
                <a:lnTo>
                  <a:pt x="1289637" y="2509168"/>
                </a:lnTo>
                <a:lnTo>
                  <a:pt x="1333103" y="2526132"/>
                </a:lnTo>
                <a:lnTo>
                  <a:pt x="1377639" y="2541992"/>
                </a:lnTo>
                <a:lnTo>
                  <a:pt x="1423186" y="2556790"/>
                </a:lnTo>
                <a:lnTo>
                  <a:pt x="1469689" y="2570566"/>
                </a:lnTo>
                <a:lnTo>
                  <a:pt x="1517092" y="2583362"/>
                </a:lnTo>
                <a:lnTo>
                  <a:pt x="1565336" y="2595219"/>
                </a:lnTo>
                <a:lnTo>
                  <a:pt x="1614366" y="2606176"/>
                </a:lnTo>
                <a:lnTo>
                  <a:pt x="1664125" y="2616276"/>
                </a:lnTo>
                <a:lnTo>
                  <a:pt x="1714556" y="2625559"/>
                </a:lnTo>
                <a:lnTo>
                  <a:pt x="1765603" y="2634066"/>
                </a:lnTo>
                <a:lnTo>
                  <a:pt x="1817209" y="2641837"/>
                </a:lnTo>
                <a:lnTo>
                  <a:pt x="1869317" y="2648914"/>
                </a:lnTo>
                <a:lnTo>
                  <a:pt x="1921870" y="2655338"/>
                </a:lnTo>
                <a:lnTo>
                  <a:pt x="1974813" y="2661149"/>
                </a:lnTo>
                <a:lnTo>
                  <a:pt x="2028087" y="2666388"/>
                </a:lnTo>
                <a:lnTo>
                  <a:pt x="2081638" y="2671097"/>
                </a:lnTo>
                <a:lnTo>
                  <a:pt x="2135407" y="2675315"/>
                </a:lnTo>
                <a:lnTo>
                  <a:pt x="2189338" y="2679085"/>
                </a:lnTo>
                <a:lnTo>
                  <a:pt x="2243375" y="2682446"/>
                </a:lnTo>
                <a:lnTo>
                  <a:pt x="2297461" y="2685440"/>
                </a:lnTo>
                <a:lnTo>
                  <a:pt x="2351539" y="2688107"/>
                </a:lnTo>
                <a:lnTo>
                  <a:pt x="2405553" y="2690489"/>
                </a:lnTo>
                <a:lnTo>
                  <a:pt x="2459445" y="2692626"/>
                </a:lnTo>
                <a:lnTo>
                  <a:pt x="2513160" y="2694559"/>
                </a:lnTo>
                <a:lnTo>
                  <a:pt x="2566640" y="2696330"/>
                </a:lnTo>
                <a:lnTo>
                  <a:pt x="2619829" y="2697978"/>
                </a:lnTo>
                <a:lnTo>
                  <a:pt x="2672671" y="2699545"/>
                </a:lnTo>
                <a:lnTo>
                  <a:pt x="2725108" y="2701072"/>
                </a:lnTo>
                <a:lnTo>
                  <a:pt x="2777083" y="2702600"/>
                </a:lnTo>
                <a:lnTo>
                  <a:pt x="2828541" y="2704168"/>
                </a:lnTo>
                <a:lnTo>
                  <a:pt x="2879425" y="2705819"/>
                </a:lnTo>
                <a:lnTo>
                  <a:pt x="2929677" y="2707594"/>
                </a:lnTo>
                <a:lnTo>
                  <a:pt x="2979242" y="2709532"/>
                </a:lnTo>
                <a:lnTo>
                  <a:pt x="3028062" y="2711676"/>
                </a:lnTo>
                <a:lnTo>
                  <a:pt x="3076081" y="2714065"/>
                </a:lnTo>
                <a:lnTo>
                  <a:pt x="3123242" y="2716741"/>
                </a:lnTo>
                <a:lnTo>
                  <a:pt x="3169488" y="2719744"/>
                </a:lnTo>
                <a:lnTo>
                  <a:pt x="3214764" y="2723116"/>
                </a:lnTo>
                <a:lnTo>
                  <a:pt x="3259011" y="2726898"/>
                </a:lnTo>
                <a:lnTo>
                  <a:pt x="3302174" y="2731129"/>
                </a:lnTo>
                <a:lnTo>
                  <a:pt x="3344196" y="2735852"/>
                </a:lnTo>
                <a:lnTo>
                  <a:pt x="3385020" y="2741107"/>
                </a:lnTo>
                <a:lnTo>
                  <a:pt x="3424590" y="2746934"/>
                </a:lnTo>
                <a:lnTo>
                  <a:pt x="3462848" y="2753376"/>
                </a:lnTo>
                <a:lnTo>
                  <a:pt x="3565597" y="2774790"/>
                </a:lnTo>
                <a:lnTo>
                  <a:pt x="3628849" y="2790046"/>
                </a:lnTo>
                <a:lnTo>
                  <a:pt x="3689623" y="2806120"/>
                </a:lnTo>
                <a:lnTo>
                  <a:pt x="3748050" y="2822896"/>
                </a:lnTo>
                <a:lnTo>
                  <a:pt x="3804259" y="2840255"/>
                </a:lnTo>
                <a:lnTo>
                  <a:pt x="3858381" y="2858080"/>
                </a:lnTo>
                <a:lnTo>
                  <a:pt x="3910544" y="2876252"/>
                </a:lnTo>
                <a:lnTo>
                  <a:pt x="3960879" y="2894655"/>
                </a:lnTo>
                <a:lnTo>
                  <a:pt x="4009515" y="2913170"/>
                </a:lnTo>
                <a:lnTo>
                  <a:pt x="4056584" y="2931680"/>
                </a:lnTo>
                <a:lnTo>
                  <a:pt x="4102213" y="2950067"/>
                </a:lnTo>
                <a:lnTo>
                  <a:pt x="4146533" y="2968212"/>
                </a:lnTo>
                <a:lnTo>
                  <a:pt x="4189674" y="2985999"/>
                </a:lnTo>
                <a:lnTo>
                  <a:pt x="4231766" y="3003310"/>
                </a:lnTo>
                <a:lnTo>
                  <a:pt x="4272939" y="3020026"/>
                </a:lnTo>
                <a:lnTo>
                  <a:pt x="4313322" y="3036031"/>
                </a:lnTo>
                <a:lnTo>
                  <a:pt x="4353045" y="3051205"/>
                </a:lnTo>
                <a:lnTo>
                  <a:pt x="4392238" y="3065432"/>
                </a:lnTo>
                <a:lnTo>
                  <a:pt x="4431031" y="3078594"/>
                </a:lnTo>
                <a:lnTo>
                  <a:pt x="4469554" y="3090573"/>
                </a:lnTo>
                <a:lnTo>
                  <a:pt x="4507936" y="3101252"/>
                </a:lnTo>
                <a:lnTo>
                  <a:pt x="4546307" y="3110511"/>
                </a:lnTo>
                <a:lnTo>
                  <a:pt x="4584798" y="3118235"/>
                </a:lnTo>
                <a:lnTo>
                  <a:pt x="4623537" y="3124304"/>
                </a:lnTo>
                <a:lnTo>
                  <a:pt x="4662656" y="3128602"/>
                </a:lnTo>
                <a:lnTo>
                  <a:pt x="4702283" y="3131010"/>
                </a:lnTo>
                <a:lnTo>
                  <a:pt x="4742548" y="3131410"/>
                </a:lnTo>
                <a:lnTo>
                  <a:pt x="4783582" y="3129686"/>
                </a:lnTo>
                <a:lnTo>
                  <a:pt x="4831679" y="3124601"/>
                </a:lnTo>
                <a:lnTo>
                  <a:pt x="4879270" y="3116117"/>
                </a:lnTo>
                <a:lnTo>
                  <a:pt x="4926365" y="3104496"/>
                </a:lnTo>
                <a:lnTo>
                  <a:pt x="4972976" y="3090002"/>
                </a:lnTo>
                <a:lnTo>
                  <a:pt x="5019114" y="3072899"/>
                </a:lnTo>
                <a:lnTo>
                  <a:pt x="5064791" y="3053448"/>
                </a:lnTo>
                <a:lnTo>
                  <a:pt x="5110018" y="3031915"/>
                </a:lnTo>
                <a:lnTo>
                  <a:pt x="5154807" y="3008562"/>
                </a:lnTo>
                <a:lnTo>
                  <a:pt x="5199169" y="2983652"/>
                </a:lnTo>
                <a:lnTo>
                  <a:pt x="5243116" y="2957448"/>
                </a:lnTo>
                <a:lnTo>
                  <a:pt x="5286658" y="2930215"/>
                </a:lnTo>
                <a:lnTo>
                  <a:pt x="5329808" y="2902215"/>
                </a:lnTo>
                <a:lnTo>
                  <a:pt x="5372578" y="2873711"/>
                </a:lnTo>
                <a:lnTo>
                  <a:pt x="5414977" y="2844967"/>
                </a:lnTo>
                <a:lnTo>
                  <a:pt x="5457019" y="2816245"/>
                </a:lnTo>
                <a:lnTo>
                  <a:pt x="5498714" y="2787810"/>
                </a:lnTo>
                <a:lnTo>
                  <a:pt x="5540074" y="2759925"/>
                </a:lnTo>
                <a:lnTo>
                  <a:pt x="5581110" y="2732852"/>
                </a:lnTo>
                <a:lnTo>
                  <a:pt x="5621834" y="2706856"/>
                </a:lnTo>
                <a:lnTo>
                  <a:pt x="5662257" y="2682199"/>
                </a:lnTo>
                <a:lnTo>
                  <a:pt x="5702391" y="2659144"/>
                </a:lnTo>
                <a:lnTo>
                  <a:pt x="5742247" y="2637956"/>
                </a:lnTo>
                <a:lnTo>
                  <a:pt x="5781837" y="2618896"/>
                </a:lnTo>
                <a:lnTo>
                  <a:pt x="5821171" y="2602229"/>
                </a:lnTo>
                <a:lnTo>
                  <a:pt x="5863488" y="2584301"/>
                </a:lnTo>
                <a:lnTo>
                  <a:pt x="5904967" y="2564360"/>
                </a:lnTo>
                <a:lnTo>
                  <a:pt x="5945678" y="2542827"/>
                </a:lnTo>
                <a:lnTo>
                  <a:pt x="5985689" y="2520124"/>
                </a:lnTo>
                <a:lnTo>
                  <a:pt x="6025071" y="2496670"/>
                </a:lnTo>
                <a:lnTo>
                  <a:pt x="6063891" y="2472888"/>
                </a:lnTo>
                <a:lnTo>
                  <a:pt x="6102220" y="2449199"/>
                </a:lnTo>
                <a:lnTo>
                  <a:pt x="6140126" y="2426023"/>
                </a:lnTo>
                <a:lnTo>
                  <a:pt x="6177680" y="2403782"/>
                </a:lnTo>
                <a:lnTo>
                  <a:pt x="6214949" y="2382896"/>
                </a:lnTo>
                <a:lnTo>
                  <a:pt x="6252003" y="2363787"/>
                </a:lnTo>
                <a:lnTo>
                  <a:pt x="6288912" y="2346876"/>
                </a:lnTo>
                <a:lnTo>
                  <a:pt x="6325744" y="2332584"/>
                </a:lnTo>
                <a:lnTo>
                  <a:pt x="6362569" y="2321332"/>
                </a:lnTo>
                <a:lnTo>
                  <a:pt x="6436474" y="2309631"/>
                </a:lnTo>
                <a:lnTo>
                  <a:pt x="6473693" y="2310026"/>
                </a:lnTo>
                <a:lnTo>
                  <a:pt x="6549008" y="2325408"/>
                </a:lnTo>
                <a:lnTo>
                  <a:pt x="6587243" y="2341238"/>
                </a:lnTo>
                <a:lnTo>
                  <a:pt x="6625955" y="2363056"/>
                </a:lnTo>
                <a:lnTo>
                  <a:pt x="6665213" y="2391283"/>
                </a:lnTo>
                <a:lnTo>
                  <a:pt x="6713395" y="2435948"/>
                </a:lnTo>
                <a:lnTo>
                  <a:pt x="6763582" y="2493871"/>
                </a:lnTo>
                <a:lnTo>
                  <a:pt x="6789316" y="2527321"/>
                </a:lnTo>
                <a:lnTo>
                  <a:pt x="6815417" y="2563509"/>
                </a:lnTo>
                <a:lnTo>
                  <a:pt x="6841840" y="2602239"/>
                </a:lnTo>
                <a:lnTo>
                  <a:pt x="6868541" y="2643321"/>
                </a:lnTo>
                <a:lnTo>
                  <a:pt x="6895475" y="2686560"/>
                </a:lnTo>
                <a:lnTo>
                  <a:pt x="6922596" y="2731765"/>
                </a:lnTo>
                <a:lnTo>
                  <a:pt x="6949861" y="2778743"/>
                </a:lnTo>
                <a:lnTo>
                  <a:pt x="6977224" y="2827301"/>
                </a:lnTo>
                <a:lnTo>
                  <a:pt x="7004640" y="2877247"/>
                </a:lnTo>
                <a:lnTo>
                  <a:pt x="7032065" y="2928387"/>
                </a:lnTo>
                <a:lnTo>
                  <a:pt x="7059455" y="2980530"/>
                </a:lnTo>
                <a:lnTo>
                  <a:pt x="7086763" y="3033482"/>
                </a:lnTo>
                <a:lnTo>
                  <a:pt x="7113945" y="3087050"/>
                </a:lnTo>
                <a:lnTo>
                  <a:pt x="7140958" y="3141043"/>
                </a:lnTo>
                <a:lnTo>
                  <a:pt x="7167754" y="3195267"/>
                </a:lnTo>
                <a:lnTo>
                  <a:pt x="7194291" y="3249530"/>
                </a:lnTo>
                <a:lnTo>
                  <a:pt x="7220523" y="3303639"/>
                </a:lnTo>
                <a:lnTo>
                  <a:pt x="7246405" y="3357402"/>
                </a:lnTo>
                <a:lnTo>
                  <a:pt x="7271893" y="3410625"/>
                </a:lnTo>
                <a:lnTo>
                  <a:pt x="7296942" y="3463116"/>
                </a:lnTo>
                <a:lnTo>
                  <a:pt x="7321506" y="3514683"/>
                </a:lnTo>
                <a:lnTo>
                  <a:pt x="7345542" y="3565132"/>
                </a:lnTo>
                <a:lnTo>
                  <a:pt x="7369003" y="3614272"/>
                </a:lnTo>
                <a:lnTo>
                  <a:pt x="7391847" y="3661908"/>
                </a:lnTo>
                <a:lnTo>
                  <a:pt x="7414027" y="3707850"/>
                </a:lnTo>
                <a:lnTo>
                  <a:pt x="7435499" y="3751903"/>
                </a:lnTo>
                <a:lnTo>
                  <a:pt x="7456218" y="3793876"/>
                </a:lnTo>
                <a:lnTo>
                  <a:pt x="7476140" y="3833575"/>
                </a:lnTo>
                <a:lnTo>
                  <a:pt x="7495219" y="3870809"/>
                </a:lnTo>
                <a:lnTo>
                  <a:pt x="7513411" y="3905383"/>
                </a:lnTo>
                <a:lnTo>
                  <a:pt x="7546953" y="3965786"/>
                </a:lnTo>
                <a:lnTo>
                  <a:pt x="7616520" y="4076054"/>
                </a:lnTo>
                <a:lnTo>
                  <a:pt x="7659244" y="4137147"/>
                </a:lnTo>
                <a:lnTo>
                  <a:pt x="7691834" y="4177474"/>
                </a:lnTo>
                <a:lnTo>
                  <a:pt x="7732404" y="4207695"/>
                </a:lnTo>
                <a:lnTo>
                  <a:pt x="7743279" y="4203522"/>
                </a:lnTo>
                <a:lnTo>
                  <a:pt x="7749811" y="4190449"/>
                </a:lnTo>
                <a:lnTo>
                  <a:pt x="7753447" y="4171443"/>
                </a:lnTo>
                <a:lnTo>
                  <a:pt x="7755636" y="4149470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4608" y="2383535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4" h="634364">
                <a:moveTo>
                  <a:pt x="316991" y="0"/>
                </a:moveTo>
                <a:lnTo>
                  <a:pt x="270149" y="3435"/>
                </a:lnTo>
                <a:lnTo>
                  <a:pt x="225440" y="13416"/>
                </a:lnTo>
                <a:lnTo>
                  <a:pt x="183356" y="29451"/>
                </a:lnTo>
                <a:lnTo>
                  <a:pt x="144386" y="51053"/>
                </a:lnTo>
                <a:lnTo>
                  <a:pt x="109022" y="77731"/>
                </a:lnTo>
                <a:lnTo>
                  <a:pt x="77752" y="108996"/>
                </a:lnTo>
                <a:lnTo>
                  <a:pt x="51069" y="144358"/>
                </a:lnTo>
                <a:lnTo>
                  <a:pt x="29462" y="183328"/>
                </a:lnTo>
                <a:lnTo>
                  <a:pt x="13421" y="225417"/>
                </a:lnTo>
                <a:lnTo>
                  <a:pt x="3437" y="270135"/>
                </a:lnTo>
                <a:lnTo>
                  <a:pt x="0" y="316991"/>
                </a:lnTo>
                <a:lnTo>
                  <a:pt x="3437" y="363848"/>
                </a:lnTo>
                <a:lnTo>
                  <a:pt x="13421" y="408566"/>
                </a:lnTo>
                <a:lnTo>
                  <a:pt x="29462" y="450655"/>
                </a:lnTo>
                <a:lnTo>
                  <a:pt x="51069" y="489625"/>
                </a:lnTo>
                <a:lnTo>
                  <a:pt x="77752" y="524987"/>
                </a:lnTo>
                <a:lnTo>
                  <a:pt x="109022" y="556252"/>
                </a:lnTo>
                <a:lnTo>
                  <a:pt x="144386" y="582930"/>
                </a:lnTo>
                <a:lnTo>
                  <a:pt x="183356" y="604532"/>
                </a:lnTo>
                <a:lnTo>
                  <a:pt x="225440" y="620567"/>
                </a:lnTo>
                <a:lnTo>
                  <a:pt x="270149" y="630548"/>
                </a:lnTo>
                <a:lnTo>
                  <a:pt x="316991" y="633984"/>
                </a:lnTo>
                <a:lnTo>
                  <a:pt x="363848" y="630548"/>
                </a:lnTo>
                <a:lnTo>
                  <a:pt x="408566" y="620567"/>
                </a:lnTo>
                <a:lnTo>
                  <a:pt x="450655" y="604532"/>
                </a:lnTo>
                <a:lnTo>
                  <a:pt x="489625" y="582930"/>
                </a:lnTo>
                <a:lnTo>
                  <a:pt x="524987" y="556252"/>
                </a:lnTo>
                <a:lnTo>
                  <a:pt x="556252" y="524987"/>
                </a:lnTo>
                <a:lnTo>
                  <a:pt x="582930" y="489625"/>
                </a:lnTo>
                <a:lnTo>
                  <a:pt x="604532" y="450655"/>
                </a:lnTo>
                <a:lnTo>
                  <a:pt x="620567" y="408566"/>
                </a:lnTo>
                <a:lnTo>
                  <a:pt x="630548" y="363848"/>
                </a:lnTo>
                <a:lnTo>
                  <a:pt x="633984" y="316991"/>
                </a:lnTo>
                <a:lnTo>
                  <a:pt x="630548" y="270135"/>
                </a:lnTo>
                <a:lnTo>
                  <a:pt x="620567" y="225417"/>
                </a:lnTo>
                <a:lnTo>
                  <a:pt x="604532" y="183328"/>
                </a:lnTo>
                <a:lnTo>
                  <a:pt x="582930" y="144358"/>
                </a:lnTo>
                <a:lnTo>
                  <a:pt x="556252" y="108996"/>
                </a:lnTo>
                <a:lnTo>
                  <a:pt x="524987" y="77731"/>
                </a:lnTo>
                <a:lnTo>
                  <a:pt x="489625" y="51053"/>
                </a:lnTo>
                <a:lnTo>
                  <a:pt x="450655" y="29451"/>
                </a:lnTo>
                <a:lnTo>
                  <a:pt x="408566" y="13416"/>
                </a:lnTo>
                <a:lnTo>
                  <a:pt x="363848" y="3435"/>
                </a:lnTo>
                <a:lnTo>
                  <a:pt x="316991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4608" y="2383535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4" h="634364">
                <a:moveTo>
                  <a:pt x="0" y="316991"/>
                </a:moveTo>
                <a:lnTo>
                  <a:pt x="3437" y="270135"/>
                </a:lnTo>
                <a:lnTo>
                  <a:pt x="13421" y="225417"/>
                </a:lnTo>
                <a:lnTo>
                  <a:pt x="29462" y="183328"/>
                </a:lnTo>
                <a:lnTo>
                  <a:pt x="51069" y="144358"/>
                </a:lnTo>
                <a:lnTo>
                  <a:pt x="77752" y="108996"/>
                </a:lnTo>
                <a:lnTo>
                  <a:pt x="109022" y="77731"/>
                </a:lnTo>
                <a:lnTo>
                  <a:pt x="144386" y="51053"/>
                </a:lnTo>
                <a:lnTo>
                  <a:pt x="183356" y="29451"/>
                </a:lnTo>
                <a:lnTo>
                  <a:pt x="225440" y="13416"/>
                </a:lnTo>
                <a:lnTo>
                  <a:pt x="270149" y="3435"/>
                </a:lnTo>
                <a:lnTo>
                  <a:pt x="316991" y="0"/>
                </a:lnTo>
                <a:lnTo>
                  <a:pt x="363848" y="3435"/>
                </a:lnTo>
                <a:lnTo>
                  <a:pt x="408566" y="13416"/>
                </a:lnTo>
                <a:lnTo>
                  <a:pt x="450655" y="29451"/>
                </a:lnTo>
                <a:lnTo>
                  <a:pt x="489625" y="51053"/>
                </a:lnTo>
                <a:lnTo>
                  <a:pt x="524987" y="77731"/>
                </a:lnTo>
                <a:lnTo>
                  <a:pt x="556252" y="108996"/>
                </a:lnTo>
                <a:lnTo>
                  <a:pt x="582930" y="144358"/>
                </a:lnTo>
                <a:lnTo>
                  <a:pt x="604532" y="183328"/>
                </a:lnTo>
                <a:lnTo>
                  <a:pt x="620567" y="225417"/>
                </a:lnTo>
                <a:lnTo>
                  <a:pt x="630548" y="270135"/>
                </a:lnTo>
                <a:lnTo>
                  <a:pt x="633984" y="316991"/>
                </a:lnTo>
                <a:lnTo>
                  <a:pt x="630548" y="363848"/>
                </a:lnTo>
                <a:lnTo>
                  <a:pt x="620567" y="408566"/>
                </a:lnTo>
                <a:lnTo>
                  <a:pt x="604532" y="450655"/>
                </a:lnTo>
                <a:lnTo>
                  <a:pt x="582930" y="489625"/>
                </a:lnTo>
                <a:lnTo>
                  <a:pt x="556252" y="524987"/>
                </a:lnTo>
                <a:lnTo>
                  <a:pt x="524987" y="556252"/>
                </a:lnTo>
                <a:lnTo>
                  <a:pt x="489625" y="582930"/>
                </a:lnTo>
                <a:lnTo>
                  <a:pt x="450655" y="604532"/>
                </a:lnTo>
                <a:lnTo>
                  <a:pt x="408566" y="620567"/>
                </a:lnTo>
                <a:lnTo>
                  <a:pt x="363848" y="630548"/>
                </a:lnTo>
                <a:lnTo>
                  <a:pt x="316991" y="633984"/>
                </a:lnTo>
                <a:lnTo>
                  <a:pt x="270149" y="630548"/>
                </a:lnTo>
                <a:lnTo>
                  <a:pt x="225440" y="620567"/>
                </a:lnTo>
                <a:lnTo>
                  <a:pt x="183356" y="604532"/>
                </a:lnTo>
                <a:lnTo>
                  <a:pt x="144386" y="582930"/>
                </a:lnTo>
                <a:lnTo>
                  <a:pt x="109022" y="556252"/>
                </a:lnTo>
                <a:lnTo>
                  <a:pt x="77752" y="524987"/>
                </a:lnTo>
                <a:lnTo>
                  <a:pt x="51069" y="489625"/>
                </a:lnTo>
                <a:lnTo>
                  <a:pt x="29462" y="450655"/>
                </a:lnTo>
                <a:lnTo>
                  <a:pt x="13421" y="408566"/>
                </a:lnTo>
                <a:lnTo>
                  <a:pt x="3437" y="363848"/>
                </a:lnTo>
                <a:lnTo>
                  <a:pt x="0" y="31699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6895" y="44714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29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29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6895" y="44714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29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29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2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5564" y="46238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29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29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55564" y="46238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29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29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2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9361" y="3142869"/>
            <a:ext cx="387350" cy="1116965"/>
          </a:xfrm>
          <a:custGeom>
            <a:avLst/>
            <a:gdLst/>
            <a:ahLst/>
            <a:cxnLst/>
            <a:rect l="l" t="t" r="r" b="b"/>
            <a:pathLst>
              <a:path w="387350" h="1116964">
                <a:moveTo>
                  <a:pt x="263748" y="940770"/>
                </a:moveTo>
                <a:lnTo>
                  <a:pt x="202183" y="958341"/>
                </a:lnTo>
                <a:lnTo>
                  <a:pt x="347218" y="1116583"/>
                </a:lnTo>
                <a:lnTo>
                  <a:pt x="374460" y="971549"/>
                </a:lnTo>
                <a:lnTo>
                  <a:pt x="272542" y="971549"/>
                </a:lnTo>
                <a:lnTo>
                  <a:pt x="263748" y="940770"/>
                </a:lnTo>
                <a:close/>
              </a:path>
              <a:path w="387350" h="1116964">
                <a:moveTo>
                  <a:pt x="325244" y="923218"/>
                </a:moveTo>
                <a:lnTo>
                  <a:pt x="263748" y="940770"/>
                </a:lnTo>
                <a:lnTo>
                  <a:pt x="272542" y="971549"/>
                </a:lnTo>
                <a:lnTo>
                  <a:pt x="334010" y="953896"/>
                </a:lnTo>
                <a:lnTo>
                  <a:pt x="325244" y="923218"/>
                </a:lnTo>
                <a:close/>
              </a:path>
              <a:path w="387350" h="1116964">
                <a:moveTo>
                  <a:pt x="386842" y="905636"/>
                </a:moveTo>
                <a:lnTo>
                  <a:pt x="325244" y="923218"/>
                </a:lnTo>
                <a:lnTo>
                  <a:pt x="334010" y="953896"/>
                </a:lnTo>
                <a:lnTo>
                  <a:pt x="272542" y="971549"/>
                </a:lnTo>
                <a:lnTo>
                  <a:pt x="374460" y="971549"/>
                </a:lnTo>
                <a:lnTo>
                  <a:pt x="386842" y="905636"/>
                </a:lnTo>
                <a:close/>
              </a:path>
              <a:path w="387350" h="1116964">
                <a:moveTo>
                  <a:pt x="61468" y="0"/>
                </a:moveTo>
                <a:lnTo>
                  <a:pt x="0" y="17525"/>
                </a:lnTo>
                <a:lnTo>
                  <a:pt x="263748" y="940770"/>
                </a:lnTo>
                <a:lnTo>
                  <a:pt x="325244" y="923218"/>
                </a:lnTo>
                <a:lnTo>
                  <a:pt x="614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6459" y="4845684"/>
            <a:ext cx="803275" cy="191770"/>
          </a:xfrm>
          <a:custGeom>
            <a:avLst/>
            <a:gdLst/>
            <a:ahLst/>
            <a:cxnLst/>
            <a:rect l="l" t="t" r="r" b="b"/>
            <a:pathLst>
              <a:path w="803275" h="191770">
                <a:moveTo>
                  <a:pt x="609176" y="127588"/>
                </a:moveTo>
                <a:lnTo>
                  <a:pt x="604012" y="191388"/>
                </a:lnTo>
                <a:lnTo>
                  <a:pt x="755884" y="130175"/>
                </a:lnTo>
                <a:lnTo>
                  <a:pt x="641095" y="130175"/>
                </a:lnTo>
                <a:lnTo>
                  <a:pt x="609176" y="127588"/>
                </a:lnTo>
                <a:close/>
              </a:path>
              <a:path w="803275" h="191770">
                <a:moveTo>
                  <a:pt x="614338" y="63831"/>
                </a:moveTo>
                <a:lnTo>
                  <a:pt x="609176" y="127588"/>
                </a:lnTo>
                <a:lnTo>
                  <a:pt x="641095" y="130175"/>
                </a:lnTo>
                <a:lnTo>
                  <a:pt x="646302" y="66420"/>
                </a:lnTo>
                <a:lnTo>
                  <a:pt x="614338" y="63831"/>
                </a:lnTo>
                <a:close/>
              </a:path>
              <a:path w="803275" h="191770">
                <a:moveTo>
                  <a:pt x="619505" y="0"/>
                </a:moveTo>
                <a:lnTo>
                  <a:pt x="614338" y="63831"/>
                </a:lnTo>
                <a:lnTo>
                  <a:pt x="646302" y="66420"/>
                </a:lnTo>
                <a:lnTo>
                  <a:pt x="641095" y="130175"/>
                </a:lnTo>
                <a:lnTo>
                  <a:pt x="755884" y="130175"/>
                </a:lnTo>
                <a:lnTo>
                  <a:pt x="803148" y="111125"/>
                </a:lnTo>
                <a:lnTo>
                  <a:pt x="619505" y="0"/>
                </a:lnTo>
                <a:close/>
              </a:path>
              <a:path w="803275" h="191770">
                <a:moveTo>
                  <a:pt x="5079" y="14477"/>
                </a:moveTo>
                <a:lnTo>
                  <a:pt x="0" y="78231"/>
                </a:lnTo>
                <a:lnTo>
                  <a:pt x="609176" y="127588"/>
                </a:lnTo>
                <a:lnTo>
                  <a:pt x="614338" y="63831"/>
                </a:lnTo>
                <a:lnTo>
                  <a:pt x="507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1971" y="4656073"/>
            <a:ext cx="504825" cy="214629"/>
          </a:xfrm>
          <a:custGeom>
            <a:avLst/>
            <a:gdLst/>
            <a:ahLst/>
            <a:cxnLst/>
            <a:rect l="l" t="t" r="r" b="b"/>
            <a:pathLst>
              <a:path w="504825" h="214629">
                <a:moveTo>
                  <a:pt x="311607" y="61356"/>
                </a:moveTo>
                <a:lnTo>
                  <a:pt x="0" y="153162"/>
                </a:lnTo>
                <a:lnTo>
                  <a:pt x="18033" y="214630"/>
                </a:lnTo>
                <a:lnTo>
                  <a:pt x="329751" y="122825"/>
                </a:lnTo>
                <a:lnTo>
                  <a:pt x="311607" y="61356"/>
                </a:lnTo>
                <a:close/>
              </a:path>
              <a:path w="504825" h="214629">
                <a:moveTo>
                  <a:pt x="489291" y="52324"/>
                </a:moveTo>
                <a:lnTo>
                  <a:pt x="342264" y="52324"/>
                </a:lnTo>
                <a:lnTo>
                  <a:pt x="360425" y="113792"/>
                </a:lnTo>
                <a:lnTo>
                  <a:pt x="329751" y="122825"/>
                </a:lnTo>
                <a:lnTo>
                  <a:pt x="347852" y="184150"/>
                </a:lnTo>
                <a:lnTo>
                  <a:pt x="489291" y="52324"/>
                </a:lnTo>
                <a:close/>
              </a:path>
              <a:path w="504825" h="214629">
                <a:moveTo>
                  <a:pt x="342264" y="52324"/>
                </a:moveTo>
                <a:lnTo>
                  <a:pt x="311607" y="61356"/>
                </a:lnTo>
                <a:lnTo>
                  <a:pt x="329751" y="122825"/>
                </a:lnTo>
                <a:lnTo>
                  <a:pt x="360425" y="113792"/>
                </a:lnTo>
                <a:lnTo>
                  <a:pt x="342264" y="52324"/>
                </a:lnTo>
                <a:close/>
              </a:path>
              <a:path w="504825" h="214629">
                <a:moveTo>
                  <a:pt x="293497" y="0"/>
                </a:moveTo>
                <a:lnTo>
                  <a:pt x="311607" y="61356"/>
                </a:lnTo>
                <a:lnTo>
                  <a:pt x="342264" y="52324"/>
                </a:lnTo>
                <a:lnTo>
                  <a:pt x="489291" y="52324"/>
                </a:lnTo>
                <a:lnTo>
                  <a:pt x="504825" y="37845"/>
                </a:lnTo>
                <a:lnTo>
                  <a:pt x="293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7542" y="1793189"/>
            <a:ext cx="7623809" cy="19357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latin typeface="Calibri"/>
                <a:cs typeface="Calibri"/>
              </a:rPr>
              <a:t>动量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 dirty="0">
              <a:latin typeface="Times New Roman"/>
              <a:cs typeface="Times New Roman"/>
            </a:endParaRPr>
          </a:p>
          <a:p>
            <a:pPr marL="2813050" marR="5080">
              <a:lnSpc>
                <a:spcPct val="100000"/>
              </a:lnSpc>
            </a:pPr>
            <a:endParaRPr lang="en-US" altLang="zh-CN" sz="2800" spc="-10" dirty="0" smtClean="0">
              <a:latin typeface="Calibri"/>
              <a:cs typeface="Calibri"/>
            </a:endParaRPr>
          </a:p>
          <a:p>
            <a:pPr marL="2813050" marR="5080">
              <a:lnSpc>
                <a:spcPct val="100000"/>
              </a:lnSpc>
            </a:pPr>
            <a:r>
              <a:rPr lang="zh-CN" altLang="en-US" sz="2800" spc="-10" dirty="0" smtClean="0">
                <a:latin typeface="Calibri"/>
                <a:cs typeface="Calibri"/>
              </a:rPr>
              <a:t>如何把动量用于梯度下降中</a:t>
            </a:r>
            <a:r>
              <a:rPr sz="2800" spc="-10" dirty="0" smtClean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5267" y="2322576"/>
            <a:ext cx="1516380" cy="426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45857" y="4309109"/>
            <a:ext cx="0" cy="1320800"/>
          </a:xfrm>
          <a:custGeom>
            <a:avLst/>
            <a:gdLst/>
            <a:ahLst/>
            <a:cxnLst/>
            <a:rect l="l" t="t" r="r" b="b"/>
            <a:pathLst>
              <a:path h="1320800">
                <a:moveTo>
                  <a:pt x="0" y="0"/>
                </a:moveTo>
                <a:lnTo>
                  <a:pt x="0" y="1320418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8990" y="4309109"/>
            <a:ext cx="0" cy="1332865"/>
          </a:xfrm>
          <a:custGeom>
            <a:avLst/>
            <a:gdLst/>
            <a:ahLst/>
            <a:cxnLst/>
            <a:rect l="l" t="t" r="r" b="b"/>
            <a:pathLst>
              <a:path h="1332864">
                <a:moveTo>
                  <a:pt x="0" y="0"/>
                </a:moveTo>
                <a:lnTo>
                  <a:pt x="0" y="1332356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6014" y="5036058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0"/>
                </a:moveTo>
                <a:lnTo>
                  <a:pt x="0" y="605116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542" y="609676"/>
            <a:ext cx="2710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>
                <a:latin typeface="Calibri Light"/>
                <a:cs typeface="Calibri Light"/>
              </a:rPr>
              <a:t>动量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8239" y="2112264"/>
            <a:ext cx="7754620" cy="4209415"/>
          </a:xfrm>
          <a:custGeom>
            <a:avLst/>
            <a:gdLst/>
            <a:ahLst/>
            <a:cxnLst/>
            <a:rect l="l" t="t" r="r" b="b"/>
            <a:pathLst>
              <a:path w="7754620" h="4209415">
                <a:moveTo>
                  <a:pt x="0" y="0"/>
                </a:moveTo>
                <a:lnTo>
                  <a:pt x="12395" y="53667"/>
                </a:lnTo>
                <a:lnTo>
                  <a:pt x="24873" y="107299"/>
                </a:lnTo>
                <a:lnTo>
                  <a:pt x="37445" y="160879"/>
                </a:lnTo>
                <a:lnTo>
                  <a:pt x="50121" y="214387"/>
                </a:lnTo>
                <a:lnTo>
                  <a:pt x="62913" y="267804"/>
                </a:lnTo>
                <a:lnTo>
                  <a:pt x="75829" y="321112"/>
                </a:lnTo>
                <a:lnTo>
                  <a:pt x="88882" y="374291"/>
                </a:lnTo>
                <a:lnTo>
                  <a:pt x="102081" y="427324"/>
                </a:lnTo>
                <a:lnTo>
                  <a:pt x="115437" y="480191"/>
                </a:lnTo>
                <a:lnTo>
                  <a:pt x="128962" y="532873"/>
                </a:lnTo>
                <a:lnTo>
                  <a:pt x="142665" y="585351"/>
                </a:lnTo>
                <a:lnTo>
                  <a:pt x="156557" y="637608"/>
                </a:lnTo>
                <a:lnTo>
                  <a:pt x="170648" y="689623"/>
                </a:lnTo>
                <a:lnTo>
                  <a:pt x="184950" y="741379"/>
                </a:lnTo>
                <a:lnTo>
                  <a:pt x="199473" y="792856"/>
                </a:lnTo>
                <a:lnTo>
                  <a:pt x="214228" y="844036"/>
                </a:lnTo>
                <a:lnTo>
                  <a:pt x="229224" y="894899"/>
                </a:lnTo>
                <a:lnTo>
                  <a:pt x="244473" y="945428"/>
                </a:lnTo>
                <a:lnTo>
                  <a:pt x="259986" y="995603"/>
                </a:lnTo>
                <a:lnTo>
                  <a:pt x="275772" y="1045405"/>
                </a:lnTo>
                <a:lnTo>
                  <a:pt x="291843" y="1094816"/>
                </a:lnTo>
                <a:lnTo>
                  <a:pt x="308209" y="1143817"/>
                </a:lnTo>
                <a:lnTo>
                  <a:pt x="324881" y="1192389"/>
                </a:lnTo>
                <a:lnTo>
                  <a:pt x="341870" y="1240513"/>
                </a:lnTo>
                <a:lnTo>
                  <a:pt x="359185" y="1288170"/>
                </a:lnTo>
                <a:lnTo>
                  <a:pt x="376837" y="1335342"/>
                </a:lnTo>
                <a:lnTo>
                  <a:pt x="394838" y="1382011"/>
                </a:lnTo>
                <a:lnTo>
                  <a:pt x="413198" y="1428156"/>
                </a:lnTo>
                <a:lnTo>
                  <a:pt x="431927" y="1473759"/>
                </a:lnTo>
                <a:lnTo>
                  <a:pt x="451036" y="1518802"/>
                </a:lnTo>
                <a:lnTo>
                  <a:pt x="470536" y="1563266"/>
                </a:lnTo>
                <a:lnTo>
                  <a:pt x="490436" y="1607132"/>
                </a:lnTo>
                <a:lnTo>
                  <a:pt x="510749" y="1650380"/>
                </a:lnTo>
                <a:lnTo>
                  <a:pt x="531484" y="1692993"/>
                </a:lnTo>
                <a:lnTo>
                  <a:pt x="552652" y="1734952"/>
                </a:lnTo>
                <a:lnTo>
                  <a:pt x="574264" y="1776237"/>
                </a:lnTo>
                <a:lnTo>
                  <a:pt x="596329" y="1816831"/>
                </a:lnTo>
                <a:lnTo>
                  <a:pt x="618860" y="1856713"/>
                </a:lnTo>
                <a:lnTo>
                  <a:pt x="641866" y="1895866"/>
                </a:lnTo>
                <a:lnTo>
                  <a:pt x="665358" y="1934270"/>
                </a:lnTo>
                <a:lnTo>
                  <a:pt x="689347" y="1971907"/>
                </a:lnTo>
                <a:lnTo>
                  <a:pt x="713843" y="2008758"/>
                </a:lnTo>
                <a:lnTo>
                  <a:pt x="738857" y="2044804"/>
                </a:lnTo>
                <a:lnTo>
                  <a:pt x="764399" y="2080027"/>
                </a:lnTo>
                <a:lnTo>
                  <a:pt x="790480" y="2114407"/>
                </a:lnTo>
                <a:lnTo>
                  <a:pt x="817111" y="2147926"/>
                </a:lnTo>
                <a:lnTo>
                  <a:pt x="844303" y="2180565"/>
                </a:lnTo>
                <a:lnTo>
                  <a:pt x="872065" y="2212305"/>
                </a:lnTo>
                <a:lnTo>
                  <a:pt x="900408" y="2243127"/>
                </a:lnTo>
                <a:lnTo>
                  <a:pt x="929344" y="2273013"/>
                </a:lnTo>
                <a:lnTo>
                  <a:pt x="958882" y="2301944"/>
                </a:lnTo>
                <a:lnTo>
                  <a:pt x="989034" y="2329901"/>
                </a:lnTo>
                <a:lnTo>
                  <a:pt x="1019810" y="2356866"/>
                </a:lnTo>
                <a:lnTo>
                  <a:pt x="1054215" y="2384711"/>
                </a:lnTo>
                <a:lnTo>
                  <a:pt x="1090131" y="2411034"/>
                </a:lnTo>
                <a:lnTo>
                  <a:pt x="1127494" y="2435883"/>
                </a:lnTo>
                <a:lnTo>
                  <a:pt x="1166237" y="2459305"/>
                </a:lnTo>
                <a:lnTo>
                  <a:pt x="1206298" y="2481348"/>
                </a:lnTo>
                <a:lnTo>
                  <a:pt x="1247612" y="2502059"/>
                </a:lnTo>
                <a:lnTo>
                  <a:pt x="1290115" y="2521485"/>
                </a:lnTo>
                <a:lnTo>
                  <a:pt x="1333741" y="2539673"/>
                </a:lnTo>
                <a:lnTo>
                  <a:pt x="1378428" y="2556672"/>
                </a:lnTo>
                <a:lnTo>
                  <a:pt x="1424109" y="2572528"/>
                </a:lnTo>
                <a:lnTo>
                  <a:pt x="1470722" y="2587290"/>
                </a:lnTo>
                <a:lnTo>
                  <a:pt x="1518201" y="2601003"/>
                </a:lnTo>
                <a:lnTo>
                  <a:pt x="1566482" y="2613716"/>
                </a:lnTo>
                <a:lnTo>
                  <a:pt x="1615502" y="2625477"/>
                </a:lnTo>
                <a:lnTo>
                  <a:pt x="1665194" y="2636332"/>
                </a:lnTo>
                <a:lnTo>
                  <a:pt x="1715496" y="2646328"/>
                </a:lnTo>
                <a:lnTo>
                  <a:pt x="1766343" y="2655515"/>
                </a:lnTo>
                <a:lnTo>
                  <a:pt x="1817669" y="2663937"/>
                </a:lnTo>
                <a:lnTo>
                  <a:pt x="1869412" y="2671644"/>
                </a:lnTo>
                <a:lnTo>
                  <a:pt x="1921506" y="2678683"/>
                </a:lnTo>
                <a:lnTo>
                  <a:pt x="1973888" y="2685100"/>
                </a:lnTo>
                <a:lnTo>
                  <a:pt x="2026492" y="2690943"/>
                </a:lnTo>
                <a:lnTo>
                  <a:pt x="2079255" y="2696261"/>
                </a:lnTo>
                <a:lnTo>
                  <a:pt x="2132112" y="2701099"/>
                </a:lnTo>
                <a:lnTo>
                  <a:pt x="2184998" y="2705506"/>
                </a:lnTo>
                <a:lnTo>
                  <a:pt x="2237849" y="2709528"/>
                </a:lnTo>
                <a:lnTo>
                  <a:pt x="2290602" y="2713214"/>
                </a:lnTo>
                <a:lnTo>
                  <a:pt x="2343191" y="2716611"/>
                </a:lnTo>
                <a:lnTo>
                  <a:pt x="2395552" y="2719766"/>
                </a:lnTo>
                <a:lnTo>
                  <a:pt x="2447621" y="2722726"/>
                </a:lnTo>
                <a:lnTo>
                  <a:pt x="2499333" y="2725539"/>
                </a:lnTo>
                <a:lnTo>
                  <a:pt x="2550625" y="2728252"/>
                </a:lnTo>
                <a:lnTo>
                  <a:pt x="2601430" y="2730913"/>
                </a:lnTo>
                <a:lnTo>
                  <a:pt x="2651686" y="2733569"/>
                </a:lnTo>
                <a:lnTo>
                  <a:pt x="2701328" y="2736268"/>
                </a:lnTo>
                <a:lnTo>
                  <a:pt x="2750292" y="2739056"/>
                </a:lnTo>
                <a:lnTo>
                  <a:pt x="2798512" y="2741982"/>
                </a:lnTo>
                <a:lnTo>
                  <a:pt x="2845925" y="2745092"/>
                </a:lnTo>
                <a:lnTo>
                  <a:pt x="2892467" y="2748434"/>
                </a:lnTo>
                <a:lnTo>
                  <a:pt x="2938072" y="2752056"/>
                </a:lnTo>
                <a:lnTo>
                  <a:pt x="2982677" y="2756005"/>
                </a:lnTo>
                <a:lnTo>
                  <a:pt x="3026218" y="2760328"/>
                </a:lnTo>
                <a:lnTo>
                  <a:pt x="3068629" y="2765072"/>
                </a:lnTo>
                <a:lnTo>
                  <a:pt x="3109846" y="2770286"/>
                </a:lnTo>
                <a:lnTo>
                  <a:pt x="3149806" y="2776016"/>
                </a:lnTo>
                <a:lnTo>
                  <a:pt x="3188443" y="2782310"/>
                </a:lnTo>
                <a:lnTo>
                  <a:pt x="3261493" y="2796779"/>
                </a:lnTo>
                <a:lnTo>
                  <a:pt x="3356299" y="2821781"/>
                </a:lnTo>
                <a:lnTo>
                  <a:pt x="3411823" y="2839340"/>
                </a:lnTo>
                <a:lnTo>
                  <a:pt x="3462756" y="2857607"/>
                </a:lnTo>
                <a:lnTo>
                  <a:pt x="3509504" y="2876466"/>
                </a:lnTo>
                <a:lnTo>
                  <a:pt x="3552475" y="2895799"/>
                </a:lnTo>
                <a:lnTo>
                  <a:pt x="3592076" y="2915489"/>
                </a:lnTo>
                <a:lnTo>
                  <a:pt x="3628715" y="2935418"/>
                </a:lnTo>
                <a:lnTo>
                  <a:pt x="3662799" y="2955469"/>
                </a:lnTo>
                <a:lnTo>
                  <a:pt x="3724929" y="2995467"/>
                </a:lnTo>
                <a:lnTo>
                  <a:pt x="3781726" y="3034544"/>
                </a:lnTo>
                <a:lnTo>
                  <a:pt x="3809142" y="3053445"/>
                </a:lnTo>
                <a:lnTo>
                  <a:pt x="3864048" y="3089381"/>
                </a:lnTo>
                <a:lnTo>
                  <a:pt x="3921765" y="3122050"/>
                </a:lnTo>
                <a:lnTo>
                  <a:pt x="3985552" y="3150512"/>
                </a:lnTo>
                <a:lnTo>
                  <a:pt x="4058667" y="3173829"/>
                </a:lnTo>
                <a:lnTo>
                  <a:pt x="4099741" y="3183264"/>
                </a:lnTo>
                <a:lnTo>
                  <a:pt x="4144369" y="3191061"/>
                </a:lnTo>
                <a:lnTo>
                  <a:pt x="4192958" y="3197102"/>
                </a:lnTo>
                <a:lnTo>
                  <a:pt x="4245915" y="3201270"/>
                </a:lnTo>
                <a:lnTo>
                  <a:pt x="4303649" y="3203448"/>
                </a:lnTo>
                <a:lnTo>
                  <a:pt x="4349924" y="3203084"/>
                </a:lnTo>
                <a:lnTo>
                  <a:pt x="4396562" y="3200330"/>
                </a:lnTo>
                <a:lnTo>
                  <a:pt x="4443521" y="3195311"/>
                </a:lnTo>
                <a:lnTo>
                  <a:pt x="4490756" y="3188153"/>
                </a:lnTo>
                <a:lnTo>
                  <a:pt x="4538225" y="3178981"/>
                </a:lnTo>
                <a:lnTo>
                  <a:pt x="4585882" y="3167923"/>
                </a:lnTo>
                <a:lnTo>
                  <a:pt x="4633685" y="3155103"/>
                </a:lnTo>
                <a:lnTo>
                  <a:pt x="4681591" y="3140647"/>
                </a:lnTo>
                <a:lnTo>
                  <a:pt x="4729554" y="3124682"/>
                </a:lnTo>
                <a:lnTo>
                  <a:pt x="4777532" y="3107333"/>
                </a:lnTo>
                <a:lnTo>
                  <a:pt x="4825482" y="3088726"/>
                </a:lnTo>
                <a:lnTo>
                  <a:pt x="4873359" y="3068987"/>
                </a:lnTo>
                <a:lnTo>
                  <a:pt x="4921120" y="3048242"/>
                </a:lnTo>
                <a:lnTo>
                  <a:pt x="4968721" y="3026617"/>
                </a:lnTo>
                <a:lnTo>
                  <a:pt x="5016119" y="3004237"/>
                </a:lnTo>
                <a:lnTo>
                  <a:pt x="5063270" y="2981229"/>
                </a:lnTo>
                <a:lnTo>
                  <a:pt x="5110130" y="2957718"/>
                </a:lnTo>
                <a:lnTo>
                  <a:pt x="5156656" y="2933831"/>
                </a:lnTo>
                <a:lnTo>
                  <a:pt x="5202805" y="2909693"/>
                </a:lnTo>
                <a:lnTo>
                  <a:pt x="5248532" y="2885429"/>
                </a:lnTo>
                <a:lnTo>
                  <a:pt x="5293793" y="2861167"/>
                </a:lnTo>
                <a:lnTo>
                  <a:pt x="5338547" y="2837032"/>
                </a:lnTo>
                <a:lnTo>
                  <a:pt x="5382747" y="2813149"/>
                </a:lnTo>
                <a:lnTo>
                  <a:pt x="5426352" y="2789645"/>
                </a:lnTo>
                <a:lnTo>
                  <a:pt x="5469318" y="2766645"/>
                </a:lnTo>
                <a:lnTo>
                  <a:pt x="5511600" y="2744276"/>
                </a:lnTo>
                <a:lnTo>
                  <a:pt x="5553155" y="2722662"/>
                </a:lnTo>
                <a:lnTo>
                  <a:pt x="5593940" y="2701931"/>
                </a:lnTo>
                <a:lnTo>
                  <a:pt x="5633911" y="2682208"/>
                </a:lnTo>
                <a:lnTo>
                  <a:pt x="5673024" y="2663619"/>
                </a:lnTo>
                <a:lnTo>
                  <a:pt x="5711236" y="2646290"/>
                </a:lnTo>
                <a:lnTo>
                  <a:pt x="5748503" y="2630346"/>
                </a:lnTo>
                <a:lnTo>
                  <a:pt x="5784782" y="2615913"/>
                </a:lnTo>
                <a:lnTo>
                  <a:pt x="5820029" y="2603119"/>
                </a:lnTo>
                <a:lnTo>
                  <a:pt x="5872254" y="2583691"/>
                </a:lnTo>
                <a:lnTo>
                  <a:pt x="5921798" y="2562527"/>
                </a:lnTo>
                <a:lnTo>
                  <a:pt x="5968864" y="2540029"/>
                </a:lnTo>
                <a:lnTo>
                  <a:pt x="6013657" y="2516596"/>
                </a:lnTo>
                <a:lnTo>
                  <a:pt x="6056381" y="2492631"/>
                </a:lnTo>
                <a:lnTo>
                  <a:pt x="6097240" y="2468533"/>
                </a:lnTo>
                <a:lnTo>
                  <a:pt x="6136438" y="2444704"/>
                </a:lnTo>
                <a:lnTo>
                  <a:pt x="6174179" y="2421544"/>
                </a:lnTo>
                <a:lnTo>
                  <a:pt x="6210668" y="2399454"/>
                </a:lnTo>
                <a:lnTo>
                  <a:pt x="6246109" y="2378835"/>
                </a:lnTo>
                <a:lnTo>
                  <a:pt x="6280705" y="2360088"/>
                </a:lnTo>
                <a:lnTo>
                  <a:pt x="6348182" y="2329813"/>
                </a:lnTo>
                <a:lnTo>
                  <a:pt x="6414733" y="2311834"/>
                </a:lnTo>
                <a:lnTo>
                  <a:pt x="6448171" y="2308459"/>
                </a:lnTo>
                <a:lnTo>
                  <a:pt x="6481990" y="2309360"/>
                </a:lnTo>
                <a:lnTo>
                  <a:pt x="6551587" y="2325595"/>
                </a:lnTo>
                <a:lnTo>
                  <a:pt x="6587774" y="2341731"/>
                </a:lnTo>
                <a:lnTo>
                  <a:pt x="6625158" y="2363747"/>
                </a:lnTo>
                <a:lnTo>
                  <a:pt x="6663943" y="2392045"/>
                </a:lnTo>
                <a:lnTo>
                  <a:pt x="6712123" y="2436752"/>
                </a:lnTo>
                <a:lnTo>
                  <a:pt x="6762304" y="2494717"/>
                </a:lnTo>
                <a:lnTo>
                  <a:pt x="6788033" y="2528189"/>
                </a:lnTo>
                <a:lnTo>
                  <a:pt x="6814129" y="2564398"/>
                </a:lnTo>
                <a:lnTo>
                  <a:pt x="6840546" y="2603150"/>
                </a:lnTo>
                <a:lnTo>
                  <a:pt x="6867241" y="2644254"/>
                </a:lnTo>
                <a:lnTo>
                  <a:pt x="6894167" y="2687515"/>
                </a:lnTo>
                <a:lnTo>
                  <a:pt x="6921281" y="2732742"/>
                </a:lnTo>
                <a:lnTo>
                  <a:pt x="6948537" y="2779742"/>
                </a:lnTo>
                <a:lnTo>
                  <a:pt x="6975891" y="2828321"/>
                </a:lnTo>
                <a:lnTo>
                  <a:pt x="7003298" y="2878289"/>
                </a:lnTo>
                <a:lnTo>
                  <a:pt x="7030714" y="2929450"/>
                </a:lnTo>
                <a:lnTo>
                  <a:pt x="7058093" y="2981614"/>
                </a:lnTo>
                <a:lnTo>
                  <a:pt x="7085391" y="3034587"/>
                </a:lnTo>
                <a:lnTo>
                  <a:pt x="7112564" y="3088177"/>
                </a:lnTo>
                <a:lnTo>
                  <a:pt x="7139566" y="3142190"/>
                </a:lnTo>
                <a:lnTo>
                  <a:pt x="7166352" y="3196435"/>
                </a:lnTo>
                <a:lnTo>
                  <a:pt x="7192879" y="3250718"/>
                </a:lnTo>
                <a:lnTo>
                  <a:pt x="7219101" y="3304846"/>
                </a:lnTo>
                <a:lnTo>
                  <a:pt x="7244973" y="3358628"/>
                </a:lnTo>
                <a:lnTo>
                  <a:pt x="7270451" y="3411870"/>
                </a:lnTo>
                <a:lnTo>
                  <a:pt x="7295490" y="3464380"/>
                </a:lnTo>
                <a:lnTo>
                  <a:pt x="7320045" y="3515964"/>
                </a:lnTo>
                <a:lnTo>
                  <a:pt x="7344072" y="3566431"/>
                </a:lnTo>
                <a:lnTo>
                  <a:pt x="7367525" y="3615587"/>
                </a:lnTo>
                <a:lnTo>
                  <a:pt x="7390361" y="3663240"/>
                </a:lnTo>
                <a:lnTo>
                  <a:pt x="7412534" y="3709198"/>
                </a:lnTo>
                <a:lnTo>
                  <a:pt x="7433999" y="3753266"/>
                </a:lnTo>
                <a:lnTo>
                  <a:pt x="7454712" y="3795253"/>
                </a:lnTo>
                <a:lnTo>
                  <a:pt x="7474628" y="3834966"/>
                </a:lnTo>
                <a:lnTo>
                  <a:pt x="7493703" y="3872213"/>
                </a:lnTo>
                <a:lnTo>
                  <a:pt x="7511891" y="3906799"/>
                </a:lnTo>
                <a:lnTo>
                  <a:pt x="7545430" y="3967224"/>
                </a:lnTo>
                <a:lnTo>
                  <a:pt x="7614996" y="4077530"/>
                </a:lnTo>
                <a:lnTo>
                  <a:pt x="7657720" y="4138644"/>
                </a:lnTo>
                <a:lnTo>
                  <a:pt x="7690310" y="4178984"/>
                </a:lnTo>
                <a:lnTo>
                  <a:pt x="7730880" y="4209216"/>
                </a:lnTo>
                <a:lnTo>
                  <a:pt x="7741755" y="4205043"/>
                </a:lnTo>
                <a:lnTo>
                  <a:pt x="7748287" y="4191968"/>
                </a:lnTo>
                <a:lnTo>
                  <a:pt x="7751923" y="4172958"/>
                </a:lnTo>
                <a:lnTo>
                  <a:pt x="7754111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583" y="5568696"/>
            <a:ext cx="8051165" cy="173990"/>
          </a:xfrm>
          <a:custGeom>
            <a:avLst/>
            <a:gdLst/>
            <a:ahLst/>
            <a:cxnLst/>
            <a:rect l="l" t="t" r="r" b="b"/>
            <a:pathLst>
              <a:path w="8051165" h="173989">
                <a:moveTo>
                  <a:pt x="7877048" y="0"/>
                </a:moveTo>
                <a:lnTo>
                  <a:pt x="7877048" y="173735"/>
                </a:lnTo>
                <a:lnTo>
                  <a:pt x="7992872" y="115823"/>
                </a:lnTo>
                <a:lnTo>
                  <a:pt x="7906004" y="115823"/>
                </a:lnTo>
                <a:lnTo>
                  <a:pt x="7906004" y="57911"/>
                </a:lnTo>
                <a:lnTo>
                  <a:pt x="7992872" y="57911"/>
                </a:lnTo>
                <a:lnTo>
                  <a:pt x="7877048" y="0"/>
                </a:lnTo>
                <a:close/>
              </a:path>
              <a:path w="8051165" h="173989">
                <a:moveTo>
                  <a:pt x="7877048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7877048" y="115823"/>
                </a:lnTo>
                <a:lnTo>
                  <a:pt x="7877048" y="57911"/>
                </a:lnTo>
                <a:close/>
              </a:path>
              <a:path w="8051165" h="173989">
                <a:moveTo>
                  <a:pt x="7992872" y="57911"/>
                </a:moveTo>
                <a:lnTo>
                  <a:pt x="7906004" y="57911"/>
                </a:lnTo>
                <a:lnTo>
                  <a:pt x="7906004" y="115823"/>
                </a:lnTo>
                <a:lnTo>
                  <a:pt x="7992872" y="115823"/>
                </a:lnTo>
                <a:lnTo>
                  <a:pt x="8050784" y="86867"/>
                </a:lnTo>
                <a:lnTo>
                  <a:pt x="7992872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716" y="2144267"/>
            <a:ext cx="173990" cy="3511550"/>
          </a:xfrm>
          <a:custGeom>
            <a:avLst/>
            <a:gdLst/>
            <a:ahLst/>
            <a:cxnLst/>
            <a:rect l="l" t="t" r="r" b="b"/>
            <a:pathLst>
              <a:path w="173990" h="3511550">
                <a:moveTo>
                  <a:pt x="115824" y="144780"/>
                </a:moveTo>
                <a:lnTo>
                  <a:pt x="57912" y="144780"/>
                </a:lnTo>
                <a:lnTo>
                  <a:pt x="57912" y="3511042"/>
                </a:lnTo>
                <a:lnTo>
                  <a:pt x="115824" y="3511042"/>
                </a:lnTo>
                <a:lnTo>
                  <a:pt x="115824" y="144780"/>
                </a:lnTo>
                <a:close/>
              </a:path>
              <a:path w="173990" h="351155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3511550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4591" y="1712214"/>
            <a:ext cx="53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34355" y="4718303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60" h="634364">
                <a:moveTo>
                  <a:pt x="316230" y="0"/>
                </a:moveTo>
                <a:lnTo>
                  <a:pt x="269505" y="3435"/>
                </a:lnTo>
                <a:lnTo>
                  <a:pt x="224907" y="13416"/>
                </a:lnTo>
                <a:lnTo>
                  <a:pt x="182925" y="29451"/>
                </a:lnTo>
                <a:lnTo>
                  <a:pt x="144050" y="51053"/>
                </a:lnTo>
                <a:lnTo>
                  <a:pt x="108769" y="77731"/>
                </a:lnTo>
                <a:lnTo>
                  <a:pt x="77574" y="108996"/>
                </a:lnTo>
                <a:lnTo>
                  <a:pt x="50952" y="144358"/>
                </a:lnTo>
                <a:lnTo>
                  <a:pt x="29395" y="183328"/>
                </a:lnTo>
                <a:lnTo>
                  <a:pt x="13390" y="225417"/>
                </a:lnTo>
                <a:lnTo>
                  <a:pt x="3429" y="270135"/>
                </a:lnTo>
                <a:lnTo>
                  <a:pt x="0" y="316992"/>
                </a:lnTo>
                <a:lnTo>
                  <a:pt x="3429" y="363848"/>
                </a:lnTo>
                <a:lnTo>
                  <a:pt x="13390" y="408566"/>
                </a:lnTo>
                <a:lnTo>
                  <a:pt x="29395" y="450655"/>
                </a:lnTo>
                <a:lnTo>
                  <a:pt x="50952" y="489625"/>
                </a:lnTo>
                <a:lnTo>
                  <a:pt x="77574" y="524987"/>
                </a:lnTo>
                <a:lnTo>
                  <a:pt x="108769" y="556252"/>
                </a:lnTo>
                <a:lnTo>
                  <a:pt x="144050" y="582930"/>
                </a:lnTo>
                <a:lnTo>
                  <a:pt x="182925" y="604532"/>
                </a:lnTo>
                <a:lnTo>
                  <a:pt x="224907" y="620567"/>
                </a:lnTo>
                <a:lnTo>
                  <a:pt x="269505" y="630548"/>
                </a:lnTo>
                <a:lnTo>
                  <a:pt x="316230" y="633984"/>
                </a:lnTo>
                <a:lnTo>
                  <a:pt x="362954" y="630548"/>
                </a:lnTo>
                <a:lnTo>
                  <a:pt x="407552" y="620567"/>
                </a:lnTo>
                <a:lnTo>
                  <a:pt x="449534" y="604532"/>
                </a:lnTo>
                <a:lnTo>
                  <a:pt x="488409" y="582930"/>
                </a:lnTo>
                <a:lnTo>
                  <a:pt x="523690" y="556252"/>
                </a:lnTo>
                <a:lnTo>
                  <a:pt x="554885" y="524987"/>
                </a:lnTo>
                <a:lnTo>
                  <a:pt x="581507" y="489625"/>
                </a:lnTo>
                <a:lnTo>
                  <a:pt x="603064" y="450655"/>
                </a:lnTo>
                <a:lnTo>
                  <a:pt x="619069" y="408566"/>
                </a:lnTo>
                <a:lnTo>
                  <a:pt x="629030" y="363848"/>
                </a:lnTo>
                <a:lnTo>
                  <a:pt x="632460" y="316992"/>
                </a:lnTo>
                <a:lnTo>
                  <a:pt x="629030" y="270135"/>
                </a:lnTo>
                <a:lnTo>
                  <a:pt x="619069" y="225417"/>
                </a:lnTo>
                <a:lnTo>
                  <a:pt x="603064" y="183328"/>
                </a:lnTo>
                <a:lnTo>
                  <a:pt x="581507" y="144358"/>
                </a:lnTo>
                <a:lnTo>
                  <a:pt x="554885" y="108996"/>
                </a:lnTo>
                <a:lnTo>
                  <a:pt x="523690" y="77731"/>
                </a:lnTo>
                <a:lnTo>
                  <a:pt x="488409" y="51053"/>
                </a:lnTo>
                <a:lnTo>
                  <a:pt x="449534" y="29451"/>
                </a:lnTo>
                <a:lnTo>
                  <a:pt x="407552" y="13416"/>
                </a:lnTo>
                <a:lnTo>
                  <a:pt x="362954" y="3435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34355" y="4718303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60" h="634364">
                <a:moveTo>
                  <a:pt x="0" y="316992"/>
                </a:moveTo>
                <a:lnTo>
                  <a:pt x="3429" y="270135"/>
                </a:lnTo>
                <a:lnTo>
                  <a:pt x="13390" y="225417"/>
                </a:lnTo>
                <a:lnTo>
                  <a:pt x="29395" y="183328"/>
                </a:lnTo>
                <a:lnTo>
                  <a:pt x="50952" y="144358"/>
                </a:lnTo>
                <a:lnTo>
                  <a:pt x="77574" y="108996"/>
                </a:lnTo>
                <a:lnTo>
                  <a:pt x="108769" y="77731"/>
                </a:lnTo>
                <a:lnTo>
                  <a:pt x="144050" y="51053"/>
                </a:lnTo>
                <a:lnTo>
                  <a:pt x="182925" y="29451"/>
                </a:lnTo>
                <a:lnTo>
                  <a:pt x="224907" y="13416"/>
                </a:lnTo>
                <a:lnTo>
                  <a:pt x="269505" y="3435"/>
                </a:lnTo>
                <a:lnTo>
                  <a:pt x="316230" y="0"/>
                </a:lnTo>
                <a:lnTo>
                  <a:pt x="362954" y="3435"/>
                </a:lnTo>
                <a:lnTo>
                  <a:pt x="407552" y="13416"/>
                </a:lnTo>
                <a:lnTo>
                  <a:pt x="449534" y="29451"/>
                </a:lnTo>
                <a:lnTo>
                  <a:pt x="488409" y="51053"/>
                </a:lnTo>
                <a:lnTo>
                  <a:pt x="523690" y="77731"/>
                </a:lnTo>
                <a:lnTo>
                  <a:pt x="554885" y="108996"/>
                </a:lnTo>
                <a:lnTo>
                  <a:pt x="581507" y="144358"/>
                </a:lnTo>
                <a:lnTo>
                  <a:pt x="603064" y="183328"/>
                </a:lnTo>
                <a:lnTo>
                  <a:pt x="619069" y="225417"/>
                </a:lnTo>
                <a:lnTo>
                  <a:pt x="629030" y="270135"/>
                </a:lnTo>
                <a:lnTo>
                  <a:pt x="632460" y="316992"/>
                </a:lnTo>
                <a:lnTo>
                  <a:pt x="629030" y="363848"/>
                </a:lnTo>
                <a:lnTo>
                  <a:pt x="619069" y="408566"/>
                </a:lnTo>
                <a:lnTo>
                  <a:pt x="603064" y="450655"/>
                </a:lnTo>
                <a:lnTo>
                  <a:pt x="581507" y="489625"/>
                </a:lnTo>
                <a:lnTo>
                  <a:pt x="554885" y="524987"/>
                </a:lnTo>
                <a:lnTo>
                  <a:pt x="523690" y="556252"/>
                </a:lnTo>
                <a:lnTo>
                  <a:pt x="488409" y="582930"/>
                </a:lnTo>
                <a:lnTo>
                  <a:pt x="449534" y="604532"/>
                </a:lnTo>
                <a:lnTo>
                  <a:pt x="407552" y="620567"/>
                </a:lnTo>
                <a:lnTo>
                  <a:pt x="362954" y="630548"/>
                </a:lnTo>
                <a:lnTo>
                  <a:pt x="316230" y="633984"/>
                </a:lnTo>
                <a:lnTo>
                  <a:pt x="269505" y="630548"/>
                </a:lnTo>
                <a:lnTo>
                  <a:pt x="224907" y="620567"/>
                </a:lnTo>
                <a:lnTo>
                  <a:pt x="182925" y="604532"/>
                </a:lnTo>
                <a:lnTo>
                  <a:pt x="144050" y="582930"/>
                </a:lnTo>
                <a:lnTo>
                  <a:pt x="108769" y="556252"/>
                </a:lnTo>
                <a:lnTo>
                  <a:pt x="77574" y="524987"/>
                </a:lnTo>
                <a:lnTo>
                  <a:pt x="50952" y="489625"/>
                </a:lnTo>
                <a:lnTo>
                  <a:pt x="29395" y="450655"/>
                </a:lnTo>
                <a:lnTo>
                  <a:pt x="13390" y="408566"/>
                </a:lnTo>
                <a:lnTo>
                  <a:pt x="3429" y="363848"/>
                </a:lnTo>
                <a:lnTo>
                  <a:pt x="0" y="31699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3396" y="2144267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29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29" y="632460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29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3396" y="2144267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29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29" y="632460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90116" y="5722620"/>
            <a:ext cx="591820" cy="192405"/>
          </a:xfrm>
          <a:custGeom>
            <a:avLst/>
            <a:gdLst/>
            <a:ahLst/>
            <a:cxnLst/>
            <a:rect l="l" t="t" r="r" b="b"/>
            <a:pathLst>
              <a:path w="591819" h="192404">
                <a:moveTo>
                  <a:pt x="399669" y="0"/>
                </a:moveTo>
                <a:lnTo>
                  <a:pt x="399669" y="192023"/>
                </a:lnTo>
                <a:lnTo>
                  <a:pt x="527684" y="128015"/>
                </a:lnTo>
                <a:lnTo>
                  <a:pt x="431672" y="128015"/>
                </a:lnTo>
                <a:lnTo>
                  <a:pt x="431672" y="64007"/>
                </a:lnTo>
                <a:lnTo>
                  <a:pt x="527684" y="64007"/>
                </a:lnTo>
                <a:lnTo>
                  <a:pt x="399669" y="0"/>
                </a:lnTo>
                <a:close/>
              </a:path>
              <a:path w="591819" h="192404">
                <a:moveTo>
                  <a:pt x="399669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399669" y="128015"/>
                </a:lnTo>
                <a:lnTo>
                  <a:pt x="399669" y="64007"/>
                </a:lnTo>
                <a:close/>
              </a:path>
              <a:path w="591819" h="192404">
                <a:moveTo>
                  <a:pt x="527684" y="64007"/>
                </a:moveTo>
                <a:lnTo>
                  <a:pt x="431672" y="64007"/>
                </a:lnTo>
                <a:lnTo>
                  <a:pt x="431672" y="128015"/>
                </a:lnTo>
                <a:lnTo>
                  <a:pt x="527684" y="128015"/>
                </a:lnTo>
                <a:lnTo>
                  <a:pt x="591692" y="96011"/>
                </a:lnTo>
                <a:lnTo>
                  <a:pt x="527684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90116" y="5402579"/>
            <a:ext cx="619125" cy="192405"/>
          </a:xfrm>
          <a:custGeom>
            <a:avLst/>
            <a:gdLst/>
            <a:ahLst/>
            <a:cxnLst/>
            <a:rect l="l" t="t" r="r" b="b"/>
            <a:pathLst>
              <a:path w="619125" h="192404">
                <a:moveTo>
                  <a:pt x="426973" y="0"/>
                </a:moveTo>
                <a:lnTo>
                  <a:pt x="426973" y="192024"/>
                </a:lnTo>
                <a:lnTo>
                  <a:pt x="554989" y="128016"/>
                </a:lnTo>
                <a:lnTo>
                  <a:pt x="458977" y="128016"/>
                </a:lnTo>
                <a:lnTo>
                  <a:pt x="458977" y="64008"/>
                </a:lnTo>
                <a:lnTo>
                  <a:pt x="554989" y="64008"/>
                </a:lnTo>
                <a:lnTo>
                  <a:pt x="426973" y="0"/>
                </a:lnTo>
                <a:close/>
              </a:path>
              <a:path w="619125" h="192404">
                <a:moveTo>
                  <a:pt x="42697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426973" y="128016"/>
                </a:lnTo>
                <a:lnTo>
                  <a:pt x="426973" y="64008"/>
                </a:lnTo>
                <a:close/>
              </a:path>
              <a:path w="619125" h="192404">
                <a:moveTo>
                  <a:pt x="554989" y="64008"/>
                </a:moveTo>
                <a:lnTo>
                  <a:pt x="458977" y="64008"/>
                </a:lnTo>
                <a:lnTo>
                  <a:pt x="458977" y="128016"/>
                </a:lnTo>
                <a:lnTo>
                  <a:pt x="554989" y="128016"/>
                </a:lnTo>
                <a:lnTo>
                  <a:pt x="618997" y="96012"/>
                </a:lnTo>
                <a:lnTo>
                  <a:pt x="554989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483" y="3909059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59" h="634364">
                <a:moveTo>
                  <a:pt x="316230" y="0"/>
                </a:moveTo>
                <a:lnTo>
                  <a:pt x="269505" y="3435"/>
                </a:lnTo>
                <a:lnTo>
                  <a:pt x="224907" y="13416"/>
                </a:lnTo>
                <a:lnTo>
                  <a:pt x="182925" y="29451"/>
                </a:lnTo>
                <a:lnTo>
                  <a:pt x="144050" y="51053"/>
                </a:lnTo>
                <a:lnTo>
                  <a:pt x="108769" y="77731"/>
                </a:lnTo>
                <a:lnTo>
                  <a:pt x="77574" y="108996"/>
                </a:lnTo>
                <a:lnTo>
                  <a:pt x="50952" y="144358"/>
                </a:lnTo>
                <a:lnTo>
                  <a:pt x="29395" y="183328"/>
                </a:lnTo>
                <a:lnTo>
                  <a:pt x="13390" y="225417"/>
                </a:lnTo>
                <a:lnTo>
                  <a:pt x="3429" y="270135"/>
                </a:lnTo>
                <a:lnTo>
                  <a:pt x="0" y="316991"/>
                </a:lnTo>
                <a:lnTo>
                  <a:pt x="3429" y="363848"/>
                </a:lnTo>
                <a:lnTo>
                  <a:pt x="13390" y="408566"/>
                </a:lnTo>
                <a:lnTo>
                  <a:pt x="29395" y="450655"/>
                </a:lnTo>
                <a:lnTo>
                  <a:pt x="50952" y="489625"/>
                </a:lnTo>
                <a:lnTo>
                  <a:pt x="77574" y="524987"/>
                </a:lnTo>
                <a:lnTo>
                  <a:pt x="108769" y="556252"/>
                </a:lnTo>
                <a:lnTo>
                  <a:pt x="144050" y="582930"/>
                </a:lnTo>
                <a:lnTo>
                  <a:pt x="182925" y="604532"/>
                </a:lnTo>
                <a:lnTo>
                  <a:pt x="224907" y="620567"/>
                </a:lnTo>
                <a:lnTo>
                  <a:pt x="269505" y="630548"/>
                </a:lnTo>
                <a:lnTo>
                  <a:pt x="316230" y="633983"/>
                </a:lnTo>
                <a:lnTo>
                  <a:pt x="362954" y="630548"/>
                </a:lnTo>
                <a:lnTo>
                  <a:pt x="407552" y="620567"/>
                </a:lnTo>
                <a:lnTo>
                  <a:pt x="449534" y="604532"/>
                </a:lnTo>
                <a:lnTo>
                  <a:pt x="488409" y="582930"/>
                </a:lnTo>
                <a:lnTo>
                  <a:pt x="523690" y="556252"/>
                </a:lnTo>
                <a:lnTo>
                  <a:pt x="554885" y="524987"/>
                </a:lnTo>
                <a:lnTo>
                  <a:pt x="581507" y="489625"/>
                </a:lnTo>
                <a:lnTo>
                  <a:pt x="603064" y="450655"/>
                </a:lnTo>
                <a:lnTo>
                  <a:pt x="619069" y="408566"/>
                </a:lnTo>
                <a:lnTo>
                  <a:pt x="629030" y="363848"/>
                </a:lnTo>
                <a:lnTo>
                  <a:pt x="632460" y="316991"/>
                </a:lnTo>
                <a:lnTo>
                  <a:pt x="629030" y="270135"/>
                </a:lnTo>
                <a:lnTo>
                  <a:pt x="619069" y="225417"/>
                </a:lnTo>
                <a:lnTo>
                  <a:pt x="603064" y="183328"/>
                </a:lnTo>
                <a:lnTo>
                  <a:pt x="581507" y="144358"/>
                </a:lnTo>
                <a:lnTo>
                  <a:pt x="554885" y="108996"/>
                </a:lnTo>
                <a:lnTo>
                  <a:pt x="523690" y="77731"/>
                </a:lnTo>
                <a:lnTo>
                  <a:pt x="488409" y="51053"/>
                </a:lnTo>
                <a:lnTo>
                  <a:pt x="449534" y="29451"/>
                </a:lnTo>
                <a:lnTo>
                  <a:pt x="407552" y="13416"/>
                </a:lnTo>
                <a:lnTo>
                  <a:pt x="362954" y="3435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0483" y="3909059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59" h="634364">
                <a:moveTo>
                  <a:pt x="0" y="316991"/>
                </a:moveTo>
                <a:lnTo>
                  <a:pt x="3429" y="270135"/>
                </a:lnTo>
                <a:lnTo>
                  <a:pt x="13390" y="225417"/>
                </a:lnTo>
                <a:lnTo>
                  <a:pt x="29395" y="183328"/>
                </a:lnTo>
                <a:lnTo>
                  <a:pt x="50952" y="144358"/>
                </a:lnTo>
                <a:lnTo>
                  <a:pt x="77574" y="108996"/>
                </a:lnTo>
                <a:lnTo>
                  <a:pt x="108769" y="77731"/>
                </a:lnTo>
                <a:lnTo>
                  <a:pt x="144050" y="51053"/>
                </a:lnTo>
                <a:lnTo>
                  <a:pt x="182925" y="29451"/>
                </a:lnTo>
                <a:lnTo>
                  <a:pt x="224907" y="13416"/>
                </a:lnTo>
                <a:lnTo>
                  <a:pt x="269505" y="3435"/>
                </a:lnTo>
                <a:lnTo>
                  <a:pt x="316230" y="0"/>
                </a:lnTo>
                <a:lnTo>
                  <a:pt x="362954" y="3435"/>
                </a:lnTo>
                <a:lnTo>
                  <a:pt x="407552" y="13416"/>
                </a:lnTo>
                <a:lnTo>
                  <a:pt x="449534" y="29451"/>
                </a:lnTo>
                <a:lnTo>
                  <a:pt x="488409" y="51053"/>
                </a:lnTo>
                <a:lnTo>
                  <a:pt x="523690" y="77731"/>
                </a:lnTo>
                <a:lnTo>
                  <a:pt x="554885" y="108996"/>
                </a:lnTo>
                <a:lnTo>
                  <a:pt x="581507" y="144358"/>
                </a:lnTo>
                <a:lnTo>
                  <a:pt x="603064" y="183328"/>
                </a:lnTo>
                <a:lnTo>
                  <a:pt x="619069" y="225417"/>
                </a:lnTo>
                <a:lnTo>
                  <a:pt x="629030" y="270135"/>
                </a:lnTo>
                <a:lnTo>
                  <a:pt x="632460" y="316991"/>
                </a:lnTo>
                <a:lnTo>
                  <a:pt x="629030" y="363848"/>
                </a:lnTo>
                <a:lnTo>
                  <a:pt x="619069" y="408566"/>
                </a:lnTo>
                <a:lnTo>
                  <a:pt x="603064" y="450655"/>
                </a:lnTo>
                <a:lnTo>
                  <a:pt x="581507" y="489625"/>
                </a:lnTo>
                <a:lnTo>
                  <a:pt x="554885" y="524987"/>
                </a:lnTo>
                <a:lnTo>
                  <a:pt x="523690" y="556252"/>
                </a:lnTo>
                <a:lnTo>
                  <a:pt x="488409" y="582930"/>
                </a:lnTo>
                <a:lnTo>
                  <a:pt x="449534" y="604532"/>
                </a:lnTo>
                <a:lnTo>
                  <a:pt x="407552" y="620567"/>
                </a:lnTo>
                <a:lnTo>
                  <a:pt x="362954" y="630548"/>
                </a:lnTo>
                <a:lnTo>
                  <a:pt x="316230" y="633983"/>
                </a:lnTo>
                <a:lnTo>
                  <a:pt x="269505" y="630548"/>
                </a:lnTo>
                <a:lnTo>
                  <a:pt x="224907" y="620567"/>
                </a:lnTo>
                <a:lnTo>
                  <a:pt x="182925" y="604532"/>
                </a:lnTo>
                <a:lnTo>
                  <a:pt x="144050" y="582930"/>
                </a:lnTo>
                <a:lnTo>
                  <a:pt x="108769" y="556252"/>
                </a:lnTo>
                <a:lnTo>
                  <a:pt x="77574" y="524987"/>
                </a:lnTo>
                <a:lnTo>
                  <a:pt x="50952" y="489625"/>
                </a:lnTo>
                <a:lnTo>
                  <a:pt x="29395" y="450655"/>
                </a:lnTo>
                <a:lnTo>
                  <a:pt x="13390" y="408566"/>
                </a:lnTo>
                <a:lnTo>
                  <a:pt x="3429" y="363848"/>
                </a:lnTo>
                <a:lnTo>
                  <a:pt x="0" y="31699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49795" y="5382767"/>
            <a:ext cx="459105" cy="192405"/>
          </a:xfrm>
          <a:custGeom>
            <a:avLst/>
            <a:gdLst/>
            <a:ahLst/>
            <a:cxnLst/>
            <a:rect l="l" t="t" r="r" b="b"/>
            <a:pathLst>
              <a:path w="459104" h="192404">
                <a:moveTo>
                  <a:pt x="192024" y="0"/>
                </a:moveTo>
                <a:lnTo>
                  <a:pt x="0" y="96011"/>
                </a:lnTo>
                <a:lnTo>
                  <a:pt x="192024" y="192023"/>
                </a:lnTo>
                <a:lnTo>
                  <a:pt x="192024" y="128015"/>
                </a:lnTo>
                <a:lnTo>
                  <a:pt x="160020" y="128015"/>
                </a:lnTo>
                <a:lnTo>
                  <a:pt x="160020" y="64007"/>
                </a:lnTo>
                <a:lnTo>
                  <a:pt x="192024" y="64007"/>
                </a:lnTo>
                <a:lnTo>
                  <a:pt x="192024" y="0"/>
                </a:lnTo>
                <a:close/>
              </a:path>
              <a:path w="459104" h="192404">
                <a:moveTo>
                  <a:pt x="192024" y="64007"/>
                </a:moveTo>
                <a:lnTo>
                  <a:pt x="160020" y="64007"/>
                </a:lnTo>
                <a:lnTo>
                  <a:pt x="160020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459104" h="192404">
                <a:moveTo>
                  <a:pt x="459104" y="64007"/>
                </a:moveTo>
                <a:lnTo>
                  <a:pt x="192024" y="64007"/>
                </a:lnTo>
                <a:lnTo>
                  <a:pt x="192024" y="128015"/>
                </a:lnTo>
                <a:lnTo>
                  <a:pt x="459104" y="128015"/>
                </a:lnTo>
                <a:lnTo>
                  <a:pt x="459104" y="640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3294" y="5707710"/>
            <a:ext cx="343535" cy="192405"/>
          </a:xfrm>
          <a:custGeom>
            <a:avLst/>
            <a:gdLst/>
            <a:ahLst/>
            <a:cxnLst/>
            <a:rect l="l" t="t" r="r" b="b"/>
            <a:pathLst>
              <a:path w="343534" h="192404">
                <a:moveTo>
                  <a:pt x="152273" y="0"/>
                </a:moveTo>
                <a:lnTo>
                  <a:pt x="151468" y="63997"/>
                </a:lnTo>
                <a:lnTo>
                  <a:pt x="183514" y="64389"/>
                </a:lnTo>
                <a:lnTo>
                  <a:pt x="182625" y="128397"/>
                </a:lnTo>
                <a:lnTo>
                  <a:pt x="150659" y="128397"/>
                </a:lnTo>
                <a:lnTo>
                  <a:pt x="149859" y="192011"/>
                </a:lnTo>
                <a:lnTo>
                  <a:pt x="281056" y="128397"/>
                </a:lnTo>
                <a:lnTo>
                  <a:pt x="182625" y="128397"/>
                </a:lnTo>
                <a:lnTo>
                  <a:pt x="150664" y="128005"/>
                </a:lnTo>
                <a:lnTo>
                  <a:pt x="281863" y="128005"/>
                </a:lnTo>
                <a:lnTo>
                  <a:pt x="343026" y="98348"/>
                </a:lnTo>
                <a:lnTo>
                  <a:pt x="152273" y="0"/>
                </a:lnTo>
                <a:close/>
              </a:path>
              <a:path w="343534" h="192404">
                <a:moveTo>
                  <a:pt x="151468" y="63997"/>
                </a:moveTo>
                <a:lnTo>
                  <a:pt x="150664" y="128005"/>
                </a:lnTo>
                <a:lnTo>
                  <a:pt x="182625" y="128397"/>
                </a:lnTo>
                <a:lnTo>
                  <a:pt x="183514" y="64389"/>
                </a:lnTo>
                <a:lnTo>
                  <a:pt x="151468" y="63997"/>
                </a:lnTo>
                <a:close/>
              </a:path>
              <a:path w="343534" h="192404">
                <a:moveTo>
                  <a:pt x="761" y="62153"/>
                </a:moveTo>
                <a:lnTo>
                  <a:pt x="0" y="126161"/>
                </a:lnTo>
                <a:lnTo>
                  <a:pt x="150664" y="128005"/>
                </a:lnTo>
                <a:lnTo>
                  <a:pt x="151468" y="63997"/>
                </a:lnTo>
                <a:lnTo>
                  <a:pt x="761" y="6215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54117" y="6051600"/>
            <a:ext cx="1353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𝜕𝐿∕𝜕𝑤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15995" y="4149852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316992" y="0"/>
                </a:moveTo>
                <a:lnTo>
                  <a:pt x="270135" y="3429"/>
                </a:lnTo>
                <a:lnTo>
                  <a:pt x="225417" y="13390"/>
                </a:lnTo>
                <a:lnTo>
                  <a:pt x="183328" y="29395"/>
                </a:lnTo>
                <a:lnTo>
                  <a:pt x="144358" y="50952"/>
                </a:lnTo>
                <a:lnTo>
                  <a:pt x="108996" y="77574"/>
                </a:lnTo>
                <a:lnTo>
                  <a:pt x="77731" y="108769"/>
                </a:lnTo>
                <a:lnTo>
                  <a:pt x="51053" y="144050"/>
                </a:lnTo>
                <a:lnTo>
                  <a:pt x="29451" y="182925"/>
                </a:lnTo>
                <a:lnTo>
                  <a:pt x="13416" y="224907"/>
                </a:lnTo>
                <a:lnTo>
                  <a:pt x="3435" y="269505"/>
                </a:lnTo>
                <a:lnTo>
                  <a:pt x="0" y="316230"/>
                </a:lnTo>
                <a:lnTo>
                  <a:pt x="3435" y="362954"/>
                </a:lnTo>
                <a:lnTo>
                  <a:pt x="13416" y="407552"/>
                </a:lnTo>
                <a:lnTo>
                  <a:pt x="29451" y="449534"/>
                </a:lnTo>
                <a:lnTo>
                  <a:pt x="51053" y="488409"/>
                </a:lnTo>
                <a:lnTo>
                  <a:pt x="77731" y="523690"/>
                </a:lnTo>
                <a:lnTo>
                  <a:pt x="108996" y="554885"/>
                </a:lnTo>
                <a:lnTo>
                  <a:pt x="144358" y="581507"/>
                </a:lnTo>
                <a:lnTo>
                  <a:pt x="183328" y="603064"/>
                </a:lnTo>
                <a:lnTo>
                  <a:pt x="225417" y="619069"/>
                </a:lnTo>
                <a:lnTo>
                  <a:pt x="270135" y="629030"/>
                </a:lnTo>
                <a:lnTo>
                  <a:pt x="316992" y="632460"/>
                </a:lnTo>
                <a:lnTo>
                  <a:pt x="363848" y="629030"/>
                </a:lnTo>
                <a:lnTo>
                  <a:pt x="408566" y="619069"/>
                </a:lnTo>
                <a:lnTo>
                  <a:pt x="450655" y="603064"/>
                </a:lnTo>
                <a:lnTo>
                  <a:pt x="489625" y="581507"/>
                </a:lnTo>
                <a:lnTo>
                  <a:pt x="524987" y="554885"/>
                </a:lnTo>
                <a:lnTo>
                  <a:pt x="556252" y="523690"/>
                </a:lnTo>
                <a:lnTo>
                  <a:pt x="582930" y="488409"/>
                </a:lnTo>
                <a:lnTo>
                  <a:pt x="604532" y="449534"/>
                </a:lnTo>
                <a:lnTo>
                  <a:pt x="620567" y="407552"/>
                </a:lnTo>
                <a:lnTo>
                  <a:pt x="630548" y="362954"/>
                </a:lnTo>
                <a:lnTo>
                  <a:pt x="633983" y="316230"/>
                </a:lnTo>
                <a:lnTo>
                  <a:pt x="630548" y="269505"/>
                </a:lnTo>
                <a:lnTo>
                  <a:pt x="620567" y="224907"/>
                </a:lnTo>
                <a:lnTo>
                  <a:pt x="604532" y="182925"/>
                </a:lnTo>
                <a:lnTo>
                  <a:pt x="582930" y="144050"/>
                </a:lnTo>
                <a:lnTo>
                  <a:pt x="556252" y="108769"/>
                </a:lnTo>
                <a:lnTo>
                  <a:pt x="524987" y="77574"/>
                </a:lnTo>
                <a:lnTo>
                  <a:pt x="489625" y="50952"/>
                </a:lnTo>
                <a:lnTo>
                  <a:pt x="450655" y="29395"/>
                </a:lnTo>
                <a:lnTo>
                  <a:pt x="408566" y="13390"/>
                </a:lnTo>
                <a:lnTo>
                  <a:pt x="363848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15995" y="4149852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0" y="316230"/>
                </a:moveTo>
                <a:lnTo>
                  <a:pt x="3435" y="269505"/>
                </a:lnTo>
                <a:lnTo>
                  <a:pt x="13416" y="224907"/>
                </a:lnTo>
                <a:lnTo>
                  <a:pt x="29451" y="182925"/>
                </a:lnTo>
                <a:lnTo>
                  <a:pt x="51053" y="144050"/>
                </a:lnTo>
                <a:lnTo>
                  <a:pt x="77731" y="108769"/>
                </a:lnTo>
                <a:lnTo>
                  <a:pt x="108996" y="77574"/>
                </a:lnTo>
                <a:lnTo>
                  <a:pt x="144358" y="50952"/>
                </a:lnTo>
                <a:lnTo>
                  <a:pt x="183328" y="29395"/>
                </a:lnTo>
                <a:lnTo>
                  <a:pt x="225417" y="13390"/>
                </a:lnTo>
                <a:lnTo>
                  <a:pt x="270135" y="3429"/>
                </a:lnTo>
                <a:lnTo>
                  <a:pt x="316992" y="0"/>
                </a:lnTo>
                <a:lnTo>
                  <a:pt x="363848" y="3429"/>
                </a:lnTo>
                <a:lnTo>
                  <a:pt x="408566" y="13390"/>
                </a:lnTo>
                <a:lnTo>
                  <a:pt x="450655" y="29395"/>
                </a:lnTo>
                <a:lnTo>
                  <a:pt x="489625" y="50952"/>
                </a:lnTo>
                <a:lnTo>
                  <a:pt x="524987" y="77574"/>
                </a:lnTo>
                <a:lnTo>
                  <a:pt x="556252" y="108769"/>
                </a:lnTo>
                <a:lnTo>
                  <a:pt x="582930" y="144050"/>
                </a:lnTo>
                <a:lnTo>
                  <a:pt x="604532" y="182925"/>
                </a:lnTo>
                <a:lnTo>
                  <a:pt x="620567" y="224907"/>
                </a:lnTo>
                <a:lnTo>
                  <a:pt x="630548" y="269505"/>
                </a:lnTo>
                <a:lnTo>
                  <a:pt x="633983" y="316230"/>
                </a:lnTo>
                <a:lnTo>
                  <a:pt x="630548" y="362954"/>
                </a:lnTo>
                <a:lnTo>
                  <a:pt x="620567" y="407552"/>
                </a:lnTo>
                <a:lnTo>
                  <a:pt x="604532" y="449534"/>
                </a:lnTo>
                <a:lnTo>
                  <a:pt x="582930" y="488409"/>
                </a:lnTo>
                <a:lnTo>
                  <a:pt x="556252" y="523690"/>
                </a:lnTo>
                <a:lnTo>
                  <a:pt x="524987" y="554885"/>
                </a:lnTo>
                <a:lnTo>
                  <a:pt x="489625" y="581507"/>
                </a:lnTo>
                <a:lnTo>
                  <a:pt x="450655" y="603064"/>
                </a:lnTo>
                <a:lnTo>
                  <a:pt x="408566" y="619069"/>
                </a:lnTo>
                <a:lnTo>
                  <a:pt x="363848" y="629030"/>
                </a:lnTo>
                <a:lnTo>
                  <a:pt x="316992" y="632460"/>
                </a:lnTo>
                <a:lnTo>
                  <a:pt x="270135" y="629030"/>
                </a:lnTo>
                <a:lnTo>
                  <a:pt x="225417" y="619069"/>
                </a:lnTo>
                <a:lnTo>
                  <a:pt x="183328" y="603064"/>
                </a:lnTo>
                <a:lnTo>
                  <a:pt x="144358" y="581507"/>
                </a:lnTo>
                <a:lnTo>
                  <a:pt x="108996" y="554885"/>
                </a:lnTo>
                <a:lnTo>
                  <a:pt x="77731" y="523690"/>
                </a:lnTo>
                <a:lnTo>
                  <a:pt x="51053" y="488409"/>
                </a:lnTo>
                <a:lnTo>
                  <a:pt x="29451" y="449534"/>
                </a:lnTo>
                <a:lnTo>
                  <a:pt x="13416" y="407552"/>
                </a:lnTo>
                <a:lnTo>
                  <a:pt x="3435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83864" y="5385815"/>
            <a:ext cx="340360" cy="192405"/>
          </a:xfrm>
          <a:custGeom>
            <a:avLst/>
            <a:gdLst/>
            <a:ahLst/>
            <a:cxnLst/>
            <a:rect l="l" t="t" r="r" b="b"/>
            <a:pathLst>
              <a:path w="340360" h="192404">
                <a:moveTo>
                  <a:pt x="147827" y="0"/>
                </a:moveTo>
                <a:lnTo>
                  <a:pt x="147827" y="192024"/>
                </a:lnTo>
                <a:lnTo>
                  <a:pt x="275843" y="128016"/>
                </a:lnTo>
                <a:lnTo>
                  <a:pt x="179832" y="128016"/>
                </a:lnTo>
                <a:lnTo>
                  <a:pt x="179832" y="64008"/>
                </a:lnTo>
                <a:lnTo>
                  <a:pt x="275843" y="64008"/>
                </a:lnTo>
                <a:lnTo>
                  <a:pt x="147827" y="0"/>
                </a:lnTo>
                <a:close/>
              </a:path>
              <a:path w="340360" h="192404">
                <a:moveTo>
                  <a:pt x="147827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147827" y="128016"/>
                </a:lnTo>
                <a:lnTo>
                  <a:pt x="147827" y="64008"/>
                </a:lnTo>
                <a:close/>
              </a:path>
              <a:path w="340360" h="192404">
                <a:moveTo>
                  <a:pt x="275843" y="64008"/>
                </a:moveTo>
                <a:lnTo>
                  <a:pt x="179832" y="64008"/>
                </a:lnTo>
                <a:lnTo>
                  <a:pt x="179832" y="128016"/>
                </a:lnTo>
                <a:lnTo>
                  <a:pt x="275843" y="128016"/>
                </a:lnTo>
                <a:lnTo>
                  <a:pt x="339851" y="96012"/>
                </a:lnTo>
                <a:lnTo>
                  <a:pt x="275843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3080" y="5386323"/>
            <a:ext cx="849630" cy="192405"/>
          </a:xfrm>
          <a:custGeom>
            <a:avLst/>
            <a:gdLst/>
            <a:ahLst/>
            <a:cxnLst/>
            <a:rect l="l" t="t" r="r" b="b"/>
            <a:pathLst>
              <a:path w="849629" h="192404">
                <a:moveTo>
                  <a:pt x="64008" y="74929"/>
                </a:moveTo>
                <a:lnTo>
                  <a:pt x="0" y="76200"/>
                </a:lnTo>
                <a:lnTo>
                  <a:pt x="1270" y="140207"/>
                </a:lnTo>
                <a:lnTo>
                  <a:pt x="65278" y="138937"/>
                </a:lnTo>
                <a:lnTo>
                  <a:pt x="64008" y="74929"/>
                </a:lnTo>
                <a:close/>
              </a:path>
              <a:path w="849629" h="192404">
                <a:moveTo>
                  <a:pt x="192024" y="72643"/>
                </a:moveTo>
                <a:lnTo>
                  <a:pt x="128016" y="73787"/>
                </a:lnTo>
                <a:lnTo>
                  <a:pt x="129159" y="137794"/>
                </a:lnTo>
                <a:lnTo>
                  <a:pt x="193167" y="136651"/>
                </a:lnTo>
                <a:lnTo>
                  <a:pt x="192024" y="72643"/>
                </a:lnTo>
                <a:close/>
              </a:path>
              <a:path w="849629" h="192404">
                <a:moveTo>
                  <a:pt x="320040" y="70231"/>
                </a:moveTo>
                <a:lnTo>
                  <a:pt x="256032" y="71373"/>
                </a:lnTo>
                <a:lnTo>
                  <a:pt x="257175" y="135381"/>
                </a:lnTo>
                <a:lnTo>
                  <a:pt x="321183" y="134238"/>
                </a:lnTo>
                <a:lnTo>
                  <a:pt x="320040" y="70231"/>
                </a:lnTo>
                <a:close/>
              </a:path>
              <a:path w="849629" h="192404">
                <a:moveTo>
                  <a:pt x="448056" y="67817"/>
                </a:moveTo>
                <a:lnTo>
                  <a:pt x="384048" y="69087"/>
                </a:lnTo>
                <a:lnTo>
                  <a:pt x="385191" y="133095"/>
                </a:lnTo>
                <a:lnTo>
                  <a:pt x="449199" y="131825"/>
                </a:lnTo>
                <a:lnTo>
                  <a:pt x="448056" y="67817"/>
                </a:lnTo>
                <a:close/>
              </a:path>
              <a:path w="849629" h="192404">
                <a:moveTo>
                  <a:pt x="576072" y="65531"/>
                </a:moveTo>
                <a:lnTo>
                  <a:pt x="512064" y="66675"/>
                </a:lnTo>
                <a:lnTo>
                  <a:pt x="513207" y="130682"/>
                </a:lnTo>
                <a:lnTo>
                  <a:pt x="577215" y="129539"/>
                </a:lnTo>
                <a:lnTo>
                  <a:pt x="576072" y="65531"/>
                </a:lnTo>
                <a:close/>
              </a:path>
              <a:path w="849629" h="192404">
                <a:moveTo>
                  <a:pt x="788159" y="63372"/>
                </a:moveTo>
                <a:lnTo>
                  <a:pt x="688467" y="63372"/>
                </a:lnTo>
                <a:lnTo>
                  <a:pt x="689737" y="127381"/>
                </a:lnTo>
                <a:lnTo>
                  <a:pt x="657689" y="127968"/>
                </a:lnTo>
                <a:lnTo>
                  <a:pt x="658876" y="192023"/>
                </a:lnTo>
                <a:lnTo>
                  <a:pt x="849122" y="92456"/>
                </a:lnTo>
                <a:lnTo>
                  <a:pt x="788159" y="63372"/>
                </a:lnTo>
                <a:close/>
              </a:path>
              <a:path w="849629" h="192404">
                <a:moveTo>
                  <a:pt x="656504" y="63958"/>
                </a:moveTo>
                <a:lnTo>
                  <a:pt x="639953" y="64262"/>
                </a:lnTo>
                <a:lnTo>
                  <a:pt x="641223" y="128269"/>
                </a:lnTo>
                <a:lnTo>
                  <a:pt x="657689" y="127968"/>
                </a:lnTo>
                <a:lnTo>
                  <a:pt x="656504" y="63958"/>
                </a:lnTo>
                <a:close/>
              </a:path>
              <a:path w="849629" h="192404">
                <a:moveTo>
                  <a:pt x="688467" y="63372"/>
                </a:moveTo>
                <a:lnTo>
                  <a:pt x="656504" y="63958"/>
                </a:lnTo>
                <a:lnTo>
                  <a:pt x="657689" y="127968"/>
                </a:lnTo>
                <a:lnTo>
                  <a:pt x="689737" y="127381"/>
                </a:lnTo>
                <a:lnTo>
                  <a:pt x="688467" y="63372"/>
                </a:lnTo>
                <a:close/>
              </a:path>
              <a:path w="849629" h="192404">
                <a:moveTo>
                  <a:pt x="655320" y="0"/>
                </a:moveTo>
                <a:lnTo>
                  <a:pt x="656504" y="63958"/>
                </a:lnTo>
                <a:lnTo>
                  <a:pt x="688467" y="63372"/>
                </a:lnTo>
                <a:lnTo>
                  <a:pt x="788159" y="63372"/>
                </a:lnTo>
                <a:lnTo>
                  <a:pt x="65532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6315" y="5737859"/>
            <a:ext cx="777240" cy="192405"/>
          </a:xfrm>
          <a:custGeom>
            <a:avLst/>
            <a:gdLst/>
            <a:ahLst/>
            <a:cxnLst/>
            <a:rect l="l" t="t" r="r" b="b"/>
            <a:pathLst>
              <a:path w="777239" h="192404">
                <a:moveTo>
                  <a:pt x="585216" y="0"/>
                </a:moveTo>
                <a:lnTo>
                  <a:pt x="585216" y="192023"/>
                </a:lnTo>
                <a:lnTo>
                  <a:pt x="713232" y="128015"/>
                </a:lnTo>
                <a:lnTo>
                  <a:pt x="617220" y="128015"/>
                </a:lnTo>
                <a:lnTo>
                  <a:pt x="617220" y="64007"/>
                </a:lnTo>
                <a:lnTo>
                  <a:pt x="713232" y="64007"/>
                </a:lnTo>
                <a:lnTo>
                  <a:pt x="585216" y="0"/>
                </a:lnTo>
                <a:close/>
              </a:path>
              <a:path w="777239" h="192404">
                <a:moveTo>
                  <a:pt x="585216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585216" y="128015"/>
                </a:lnTo>
                <a:lnTo>
                  <a:pt x="585216" y="64007"/>
                </a:lnTo>
                <a:close/>
              </a:path>
              <a:path w="777239" h="192404">
                <a:moveTo>
                  <a:pt x="713232" y="64007"/>
                </a:moveTo>
                <a:lnTo>
                  <a:pt x="617220" y="64007"/>
                </a:lnTo>
                <a:lnTo>
                  <a:pt x="617220" y="128015"/>
                </a:lnTo>
                <a:lnTo>
                  <a:pt x="713232" y="128015"/>
                </a:lnTo>
                <a:lnTo>
                  <a:pt x="777239" y="96011"/>
                </a:lnTo>
                <a:lnTo>
                  <a:pt x="713232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61338" y="2733294"/>
            <a:ext cx="0" cy="3039110"/>
          </a:xfrm>
          <a:custGeom>
            <a:avLst/>
            <a:gdLst/>
            <a:ahLst/>
            <a:cxnLst/>
            <a:rect l="l" t="t" r="r" b="b"/>
            <a:pathLst>
              <a:path h="3039110">
                <a:moveTo>
                  <a:pt x="0" y="0"/>
                </a:moveTo>
                <a:lnTo>
                  <a:pt x="0" y="3038792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5232" y="5551932"/>
            <a:ext cx="214884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40023" y="5551932"/>
            <a:ext cx="214884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59908" y="5568696"/>
            <a:ext cx="216407" cy="216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46035" y="5533644"/>
            <a:ext cx="216408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05071" y="268224"/>
            <a:ext cx="4704587" cy="15011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3152" y="205740"/>
            <a:ext cx="4861559" cy="17190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64508" y="307847"/>
            <a:ext cx="4585716" cy="1383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064508" y="317068"/>
            <a:ext cx="458597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25336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仍然不能保证达到全局最小，但给了我们一些希望</a:t>
            </a:r>
            <a:r>
              <a:rPr sz="2800" b="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96284" y="3892296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4">
                <a:moveTo>
                  <a:pt x="498220" y="0"/>
                </a:moveTo>
                <a:lnTo>
                  <a:pt x="498220" y="192023"/>
                </a:lnTo>
                <a:lnTo>
                  <a:pt x="626236" y="128015"/>
                </a:lnTo>
                <a:lnTo>
                  <a:pt x="530225" y="128015"/>
                </a:lnTo>
                <a:lnTo>
                  <a:pt x="530225" y="64007"/>
                </a:lnTo>
                <a:lnTo>
                  <a:pt x="626237" y="64007"/>
                </a:lnTo>
                <a:lnTo>
                  <a:pt x="498220" y="0"/>
                </a:lnTo>
                <a:close/>
              </a:path>
              <a:path w="690245" h="192404">
                <a:moveTo>
                  <a:pt x="498220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498220" y="128015"/>
                </a:lnTo>
                <a:lnTo>
                  <a:pt x="498220" y="64007"/>
                </a:lnTo>
                <a:close/>
              </a:path>
              <a:path w="690245" h="192404">
                <a:moveTo>
                  <a:pt x="626237" y="64007"/>
                </a:moveTo>
                <a:lnTo>
                  <a:pt x="530225" y="64007"/>
                </a:lnTo>
                <a:lnTo>
                  <a:pt x="530225" y="128015"/>
                </a:lnTo>
                <a:lnTo>
                  <a:pt x="626236" y="128015"/>
                </a:lnTo>
                <a:lnTo>
                  <a:pt x="690244" y="96011"/>
                </a:lnTo>
                <a:lnTo>
                  <a:pt x="626237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82567" y="2970276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5">
                <a:moveTo>
                  <a:pt x="498221" y="0"/>
                </a:moveTo>
                <a:lnTo>
                  <a:pt x="498221" y="192024"/>
                </a:lnTo>
                <a:lnTo>
                  <a:pt x="626237" y="128015"/>
                </a:lnTo>
                <a:lnTo>
                  <a:pt x="530225" y="128015"/>
                </a:lnTo>
                <a:lnTo>
                  <a:pt x="530225" y="64008"/>
                </a:lnTo>
                <a:lnTo>
                  <a:pt x="626237" y="64008"/>
                </a:lnTo>
                <a:lnTo>
                  <a:pt x="498221" y="0"/>
                </a:lnTo>
                <a:close/>
              </a:path>
              <a:path w="690245" h="192405">
                <a:moveTo>
                  <a:pt x="498221" y="64008"/>
                </a:moveTo>
                <a:lnTo>
                  <a:pt x="0" y="64008"/>
                </a:lnTo>
                <a:lnTo>
                  <a:pt x="0" y="128015"/>
                </a:lnTo>
                <a:lnTo>
                  <a:pt x="498221" y="128015"/>
                </a:lnTo>
                <a:lnTo>
                  <a:pt x="498221" y="64008"/>
                </a:lnTo>
                <a:close/>
              </a:path>
              <a:path w="690245" h="192405">
                <a:moveTo>
                  <a:pt x="626237" y="64008"/>
                </a:moveTo>
                <a:lnTo>
                  <a:pt x="530225" y="64008"/>
                </a:lnTo>
                <a:lnTo>
                  <a:pt x="530225" y="128015"/>
                </a:lnTo>
                <a:lnTo>
                  <a:pt x="626237" y="128015"/>
                </a:lnTo>
                <a:lnTo>
                  <a:pt x="690245" y="96012"/>
                </a:lnTo>
                <a:lnTo>
                  <a:pt x="626237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6284" y="3447288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4">
                <a:moveTo>
                  <a:pt x="64007" y="64008"/>
                </a:moveTo>
                <a:lnTo>
                  <a:pt x="0" y="64008"/>
                </a:lnTo>
                <a:lnTo>
                  <a:pt x="0" y="128015"/>
                </a:lnTo>
                <a:lnTo>
                  <a:pt x="64007" y="128015"/>
                </a:lnTo>
                <a:lnTo>
                  <a:pt x="64007" y="64008"/>
                </a:lnTo>
                <a:close/>
              </a:path>
              <a:path w="690245" h="192404">
                <a:moveTo>
                  <a:pt x="192024" y="64008"/>
                </a:moveTo>
                <a:lnTo>
                  <a:pt x="128015" y="64008"/>
                </a:lnTo>
                <a:lnTo>
                  <a:pt x="128015" y="128015"/>
                </a:lnTo>
                <a:lnTo>
                  <a:pt x="192024" y="128015"/>
                </a:lnTo>
                <a:lnTo>
                  <a:pt x="192024" y="64008"/>
                </a:lnTo>
                <a:close/>
              </a:path>
              <a:path w="690245" h="192404">
                <a:moveTo>
                  <a:pt x="320039" y="64008"/>
                </a:moveTo>
                <a:lnTo>
                  <a:pt x="256031" y="64008"/>
                </a:lnTo>
                <a:lnTo>
                  <a:pt x="256031" y="128015"/>
                </a:lnTo>
                <a:lnTo>
                  <a:pt x="320039" y="128015"/>
                </a:lnTo>
                <a:lnTo>
                  <a:pt x="320039" y="64008"/>
                </a:lnTo>
                <a:close/>
              </a:path>
              <a:path w="690245" h="192404">
                <a:moveTo>
                  <a:pt x="448055" y="64008"/>
                </a:moveTo>
                <a:lnTo>
                  <a:pt x="384048" y="64008"/>
                </a:lnTo>
                <a:lnTo>
                  <a:pt x="384048" y="128015"/>
                </a:lnTo>
                <a:lnTo>
                  <a:pt x="448055" y="128015"/>
                </a:lnTo>
                <a:lnTo>
                  <a:pt x="448055" y="64008"/>
                </a:lnTo>
                <a:close/>
              </a:path>
              <a:path w="690245" h="192404">
                <a:moveTo>
                  <a:pt x="498220" y="0"/>
                </a:moveTo>
                <a:lnTo>
                  <a:pt x="498220" y="192024"/>
                </a:lnTo>
                <a:lnTo>
                  <a:pt x="626237" y="128015"/>
                </a:lnTo>
                <a:lnTo>
                  <a:pt x="512063" y="128015"/>
                </a:lnTo>
                <a:lnTo>
                  <a:pt x="512063" y="64008"/>
                </a:lnTo>
                <a:lnTo>
                  <a:pt x="626237" y="64008"/>
                </a:lnTo>
                <a:lnTo>
                  <a:pt x="498220" y="0"/>
                </a:lnTo>
                <a:close/>
              </a:path>
              <a:path w="690245" h="192404">
                <a:moveTo>
                  <a:pt x="530225" y="64008"/>
                </a:moveTo>
                <a:lnTo>
                  <a:pt x="512063" y="64008"/>
                </a:lnTo>
                <a:lnTo>
                  <a:pt x="512063" y="128015"/>
                </a:lnTo>
                <a:lnTo>
                  <a:pt x="530225" y="128015"/>
                </a:lnTo>
                <a:lnTo>
                  <a:pt x="530225" y="64008"/>
                </a:lnTo>
                <a:close/>
              </a:path>
              <a:path w="690245" h="192404">
                <a:moveTo>
                  <a:pt x="626237" y="64008"/>
                </a:moveTo>
                <a:lnTo>
                  <a:pt x="530225" y="64008"/>
                </a:lnTo>
                <a:lnTo>
                  <a:pt x="530225" y="128015"/>
                </a:lnTo>
                <a:lnTo>
                  <a:pt x="626237" y="128015"/>
                </a:lnTo>
                <a:lnTo>
                  <a:pt x="690244" y="96012"/>
                </a:lnTo>
                <a:lnTo>
                  <a:pt x="626237" y="640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693667" y="1971243"/>
            <a:ext cx="4157979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Movement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15" dirty="0">
                <a:latin typeface="Calibri"/>
                <a:cs typeface="Calibri"/>
              </a:rPr>
              <a:t>Negative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5" dirty="0">
                <a:latin typeface="Cambria Math"/>
                <a:cs typeface="Cambria Math"/>
              </a:rPr>
              <a:t>𝜕𝐿∕𝜕𝑤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Momentum</a:t>
            </a:r>
            <a:endParaRPr sz="2400" dirty="0">
              <a:latin typeface="Calibri"/>
              <a:cs typeface="Calibri"/>
            </a:endParaRPr>
          </a:p>
          <a:p>
            <a:pPr marL="883919">
              <a:lnSpc>
                <a:spcPct val="100000"/>
              </a:lnSpc>
              <a:spcBef>
                <a:spcPts val="969"/>
              </a:spcBef>
            </a:pPr>
            <a:r>
              <a:rPr sz="2400" spc="-15" dirty="0">
                <a:latin typeface="Calibri"/>
                <a:cs typeface="Calibri"/>
              </a:rPr>
              <a:t>Negative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5" dirty="0">
                <a:latin typeface="Cambria Math"/>
                <a:cs typeface="Cambria Math"/>
              </a:rPr>
              <a:t>𝜕𝐿 </a:t>
            </a:r>
            <a:r>
              <a:rPr sz="2400" dirty="0">
                <a:latin typeface="Cambria Math"/>
                <a:cs typeface="Cambria Math"/>
              </a:rPr>
              <a:t>∕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 dirty="0">
              <a:latin typeface="Cambria Math"/>
              <a:cs typeface="Cambria Math"/>
            </a:endParaRPr>
          </a:p>
          <a:p>
            <a:pPr marL="883919" marR="1308735" indent="6985">
              <a:lnSpc>
                <a:spcPts val="3600"/>
              </a:lnSpc>
              <a:spcBef>
                <a:spcPts val="140"/>
              </a:spcBef>
            </a:pPr>
            <a:r>
              <a:rPr sz="2400" spc="-5" dirty="0">
                <a:latin typeface="Calibri"/>
                <a:cs typeface="Calibri"/>
              </a:rPr>
              <a:t>Momentum  </a:t>
            </a:r>
            <a:r>
              <a:rPr sz="2400" spc="-10" dirty="0">
                <a:latin typeface="Calibri"/>
                <a:cs typeface="Calibri"/>
              </a:rPr>
              <a:t>Real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Movement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76315" y="5430011"/>
            <a:ext cx="777240" cy="192405"/>
          </a:xfrm>
          <a:custGeom>
            <a:avLst/>
            <a:gdLst/>
            <a:ahLst/>
            <a:cxnLst/>
            <a:rect l="l" t="t" r="r" b="b"/>
            <a:pathLst>
              <a:path w="777239" h="192404">
                <a:moveTo>
                  <a:pt x="64008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8" y="128015"/>
                </a:lnTo>
                <a:lnTo>
                  <a:pt x="64008" y="64007"/>
                </a:lnTo>
                <a:close/>
              </a:path>
              <a:path w="777239" h="192404">
                <a:moveTo>
                  <a:pt x="192024" y="64007"/>
                </a:moveTo>
                <a:lnTo>
                  <a:pt x="128016" y="64007"/>
                </a:lnTo>
                <a:lnTo>
                  <a:pt x="128016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777239" h="192404">
                <a:moveTo>
                  <a:pt x="320039" y="64007"/>
                </a:moveTo>
                <a:lnTo>
                  <a:pt x="256032" y="64007"/>
                </a:lnTo>
                <a:lnTo>
                  <a:pt x="256032" y="128015"/>
                </a:lnTo>
                <a:lnTo>
                  <a:pt x="320039" y="128015"/>
                </a:lnTo>
                <a:lnTo>
                  <a:pt x="320039" y="64007"/>
                </a:lnTo>
                <a:close/>
              </a:path>
              <a:path w="777239" h="192404">
                <a:moveTo>
                  <a:pt x="448056" y="64007"/>
                </a:moveTo>
                <a:lnTo>
                  <a:pt x="384048" y="64007"/>
                </a:lnTo>
                <a:lnTo>
                  <a:pt x="384048" y="128015"/>
                </a:lnTo>
                <a:lnTo>
                  <a:pt x="448056" y="128015"/>
                </a:lnTo>
                <a:lnTo>
                  <a:pt x="448056" y="64007"/>
                </a:lnTo>
                <a:close/>
              </a:path>
              <a:path w="777239" h="192404">
                <a:moveTo>
                  <a:pt x="576072" y="64007"/>
                </a:moveTo>
                <a:lnTo>
                  <a:pt x="512063" y="64007"/>
                </a:lnTo>
                <a:lnTo>
                  <a:pt x="512063" y="128015"/>
                </a:lnTo>
                <a:lnTo>
                  <a:pt x="576072" y="128015"/>
                </a:lnTo>
                <a:lnTo>
                  <a:pt x="576072" y="64007"/>
                </a:lnTo>
                <a:close/>
              </a:path>
              <a:path w="777239" h="192404">
                <a:moveTo>
                  <a:pt x="585216" y="0"/>
                </a:moveTo>
                <a:lnTo>
                  <a:pt x="585216" y="192024"/>
                </a:lnTo>
                <a:lnTo>
                  <a:pt x="777239" y="96012"/>
                </a:lnTo>
                <a:lnTo>
                  <a:pt x="5852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0307" y="5389117"/>
            <a:ext cx="653415" cy="192405"/>
          </a:xfrm>
          <a:custGeom>
            <a:avLst/>
            <a:gdLst/>
            <a:ahLst/>
            <a:cxnLst/>
            <a:rect l="l" t="t" r="r" b="b"/>
            <a:pathLst>
              <a:path w="653415" h="192404">
                <a:moveTo>
                  <a:pt x="1016" y="56133"/>
                </a:moveTo>
                <a:lnTo>
                  <a:pt x="0" y="120141"/>
                </a:lnTo>
                <a:lnTo>
                  <a:pt x="64008" y="121284"/>
                </a:lnTo>
                <a:lnTo>
                  <a:pt x="65024" y="57276"/>
                </a:lnTo>
                <a:lnTo>
                  <a:pt x="1016" y="56133"/>
                </a:lnTo>
                <a:close/>
              </a:path>
              <a:path w="653415" h="192404">
                <a:moveTo>
                  <a:pt x="129032" y="58292"/>
                </a:moveTo>
                <a:lnTo>
                  <a:pt x="128016" y="122300"/>
                </a:lnTo>
                <a:lnTo>
                  <a:pt x="191897" y="123443"/>
                </a:lnTo>
                <a:lnTo>
                  <a:pt x="193040" y="59435"/>
                </a:lnTo>
                <a:lnTo>
                  <a:pt x="129032" y="58292"/>
                </a:lnTo>
                <a:close/>
              </a:path>
              <a:path w="653415" h="192404">
                <a:moveTo>
                  <a:pt x="257048" y="60578"/>
                </a:moveTo>
                <a:lnTo>
                  <a:pt x="255905" y="124586"/>
                </a:lnTo>
                <a:lnTo>
                  <a:pt x="319913" y="125602"/>
                </a:lnTo>
                <a:lnTo>
                  <a:pt x="321056" y="61594"/>
                </a:lnTo>
                <a:lnTo>
                  <a:pt x="257048" y="60578"/>
                </a:lnTo>
                <a:close/>
              </a:path>
              <a:path w="653415" h="192404">
                <a:moveTo>
                  <a:pt x="385064" y="62737"/>
                </a:moveTo>
                <a:lnTo>
                  <a:pt x="383921" y="126745"/>
                </a:lnTo>
                <a:lnTo>
                  <a:pt x="447928" y="127761"/>
                </a:lnTo>
                <a:lnTo>
                  <a:pt x="449072" y="63880"/>
                </a:lnTo>
                <a:lnTo>
                  <a:pt x="385064" y="62737"/>
                </a:lnTo>
                <a:close/>
              </a:path>
              <a:path w="653415" h="192404">
                <a:moveTo>
                  <a:pt x="462534" y="0"/>
                </a:moveTo>
                <a:lnTo>
                  <a:pt x="459232" y="192023"/>
                </a:lnTo>
                <a:lnTo>
                  <a:pt x="652907" y="99313"/>
                </a:lnTo>
                <a:lnTo>
                  <a:pt x="4625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14344" y="5727191"/>
            <a:ext cx="1157605" cy="192405"/>
          </a:xfrm>
          <a:custGeom>
            <a:avLst/>
            <a:gdLst/>
            <a:ahLst/>
            <a:cxnLst/>
            <a:rect l="l" t="t" r="r" b="b"/>
            <a:pathLst>
              <a:path w="1157604" h="192404">
                <a:moveTo>
                  <a:pt x="965453" y="0"/>
                </a:moveTo>
                <a:lnTo>
                  <a:pt x="965453" y="192024"/>
                </a:lnTo>
                <a:lnTo>
                  <a:pt x="1093469" y="128016"/>
                </a:lnTo>
                <a:lnTo>
                  <a:pt x="997457" y="128016"/>
                </a:lnTo>
                <a:lnTo>
                  <a:pt x="997457" y="64008"/>
                </a:lnTo>
                <a:lnTo>
                  <a:pt x="1093470" y="64008"/>
                </a:lnTo>
                <a:lnTo>
                  <a:pt x="965453" y="0"/>
                </a:lnTo>
                <a:close/>
              </a:path>
              <a:path w="1157604" h="192404">
                <a:moveTo>
                  <a:pt x="96545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965453" y="128016"/>
                </a:lnTo>
                <a:lnTo>
                  <a:pt x="965453" y="64008"/>
                </a:lnTo>
                <a:close/>
              </a:path>
              <a:path w="1157604" h="192404">
                <a:moveTo>
                  <a:pt x="1093470" y="64008"/>
                </a:moveTo>
                <a:lnTo>
                  <a:pt x="997457" y="64008"/>
                </a:lnTo>
                <a:lnTo>
                  <a:pt x="997457" y="128016"/>
                </a:lnTo>
                <a:lnTo>
                  <a:pt x="1093469" y="128016"/>
                </a:lnTo>
                <a:lnTo>
                  <a:pt x="1157477" y="96012"/>
                </a:lnTo>
                <a:lnTo>
                  <a:pt x="1093470" y="6400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12237</TotalTime>
  <Words>9810</Words>
  <Application>Microsoft Office PowerPoint</Application>
  <PresentationFormat>全屏显示(4:3)</PresentationFormat>
  <Paragraphs>3785</Paragraphs>
  <Slides>243</Slides>
  <Notes>40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243</vt:i4>
      </vt:variant>
    </vt:vector>
  </HeadingPairs>
  <TitlesOfParts>
    <vt:vector size="244" baseType="lpstr">
      <vt:lpstr>Office Theme</vt:lpstr>
      <vt:lpstr>深度学习教程</vt:lpstr>
      <vt:lpstr>深度学习得到大量关注</vt:lpstr>
      <vt:lpstr>大纲</vt:lpstr>
      <vt:lpstr>Lecture I:   深度学习的 介绍</vt:lpstr>
      <vt:lpstr>Outline of Lecture I</vt:lpstr>
      <vt:lpstr>机器学习 ≈ 寻找一个函数</vt:lpstr>
      <vt:lpstr>框架</vt:lpstr>
      <vt:lpstr>框架</vt:lpstr>
      <vt:lpstr>框架</vt:lpstr>
      <vt:lpstr>深度学习的三个步骤</vt:lpstr>
      <vt:lpstr>深度学习的三个步骤</vt:lpstr>
      <vt:lpstr>人类的大脑</vt:lpstr>
      <vt:lpstr>神经网络</vt:lpstr>
      <vt:lpstr>神经网络</vt:lpstr>
      <vt:lpstr>神经网络</vt:lpstr>
      <vt:lpstr>完全连接前馈网络</vt:lpstr>
      <vt:lpstr>完全连接前馈网络</vt:lpstr>
      <vt:lpstr>完全连接前馈网络</vt:lpstr>
      <vt:lpstr>完全连接前馈网络</vt:lpstr>
      <vt:lpstr>输出层(Option)</vt:lpstr>
      <vt:lpstr>输出层(Option)</vt:lpstr>
      <vt:lpstr>示例</vt:lpstr>
      <vt:lpstr>示例</vt:lpstr>
      <vt:lpstr>示例</vt:lpstr>
      <vt:lpstr>FAQ</vt:lpstr>
      <vt:lpstr>Three Steps for Deep Learning</vt:lpstr>
      <vt:lpstr>训练数据</vt:lpstr>
      <vt:lpstr>学习目标</vt:lpstr>
      <vt:lpstr>一个好的函数尽可能使损失最低</vt:lpstr>
      <vt:lpstr>全部损失</vt:lpstr>
      <vt:lpstr>Three Steps for Deep Learning</vt:lpstr>
      <vt:lpstr>怎样选择最好的函数</vt:lpstr>
      <vt:lpstr> 参数 𝜃 = 𝑤1, 𝑤2, ⋯ , 𝑏1, 𝑏2, ⋯</vt:lpstr>
      <vt:lpstr>                              参数𝜃 = 𝑤1, 𝑤2, ⋯ , 𝑏1, 𝑏2, ⋯</vt:lpstr>
      <vt:lpstr>                           参数 𝜃 = 𝑤1, 𝑤2, ⋯ , 𝑏1, 𝑏2, ⋯</vt:lpstr>
      <vt:lpstr>                              参数𝜃 = 𝑤1, 𝑤2, ⋯ , 𝑏1, 𝑏2, ⋯</vt:lpstr>
      <vt:lpstr>梯度下降</vt:lpstr>
      <vt:lpstr>梯度下降</vt:lpstr>
      <vt:lpstr>梯度下降</vt:lpstr>
      <vt:lpstr>梯度下降</vt:lpstr>
      <vt:lpstr>梯度下降法- 难点</vt:lpstr>
      <vt:lpstr>当你在玩帝国时代… 你不可能看到整个地图.</vt:lpstr>
      <vt:lpstr>梯度下降</vt:lpstr>
      <vt:lpstr>反向传播</vt:lpstr>
      <vt:lpstr>结束语</vt:lpstr>
      <vt:lpstr>大纲</vt:lpstr>
      <vt:lpstr>Deeper is Better?</vt:lpstr>
      <vt:lpstr>普遍性定理</vt:lpstr>
      <vt:lpstr>Fat + Short v.s. Thin + Tall</vt:lpstr>
      <vt:lpstr>Fat + Short v.s. Thin + Tall</vt:lpstr>
      <vt:lpstr>模块化</vt:lpstr>
      <vt:lpstr>每个基础分类器都可以有足够的训练实例</vt:lpstr>
      <vt:lpstr>模块化</vt:lpstr>
      <vt:lpstr>模块化</vt:lpstr>
      <vt:lpstr>模块化</vt:lpstr>
      <vt:lpstr>大纲</vt:lpstr>
      <vt:lpstr>PowerPoint 演示文稿</vt:lpstr>
      <vt:lpstr>Keras</vt:lpstr>
      <vt:lpstr>使用 Keras 心得</vt:lpstr>
      <vt:lpstr>示例应用程序</vt:lpstr>
      <vt:lpstr>Keras</vt:lpstr>
      <vt:lpstr>Keras</vt:lpstr>
      <vt:lpstr>Keras</vt:lpstr>
      <vt:lpstr>Keras</vt:lpstr>
      <vt:lpstr>Keras</vt:lpstr>
      <vt:lpstr>Keras</vt:lpstr>
      <vt:lpstr>Lecture II: 训练 DNN 的技巧</vt:lpstr>
      <vt:lpstr>深度学习的秘诀</vt:lpstr>
      <vt:lpstr>不要总是怪过拟合</vt:lpstr>
      <vt:lpstr>深度学习的秘诀</vt:lpstr>
      <vt:lpstr>深度学习的秘诀</vt:lpstr>
      <vt:lpstr>选择合适的损失函数</vt:lpstr>
      <vt:lpstr>Let’s try it</vt:lpstr>
      <vt:lpstr>      测试:</vt:lpstr>
      <vt:lpstr>选择合适的损失函数</vt:lpstr>
      <vt:lpstr>深度学习的秘诀</vt:lpstr>
      <vt:lpstr>我们并没有真正讲损失降到最低!</vt:lpstr>
      <vt:lpstr>Mini-batch</vt:lpstr>
      <vt:lpstr>Mini-batch</vt:lpstr>
      <vt:lpstr>Mini-batch 更快</vt:lpstr>
      <vt:lpstr>Testing:</vt:lpstr>
      <vt:lpstr>深度学习的秘诀</vt:lpstr>
      <vt:lpstr>难以获得深度神经网络的力量…</vt:lpstr>
      <vt:lpstr>Testing:</vt:lpstr>
      <vt:lpstr>梯度消失问题</vt:lpstr>
      <vt:lpstr>PowerPoint 演示文稿</vt:lpstr>
      <vt:lpstr>ReLU</vt:lpstr>
      <vt:lpstr>ReLU</vt:lpstr>
      <vt:lpstr>ReLU</vt:lpstr>
      <vt:lpstr>Testing:</vt:lpstr>
      <vt:lpstr>深度学习的秘诀</vt:lpstr>
      <vt:lpstr>学习率</vt:lpstr>
      <vt:lpstr>学习率</vt:lpstr>
      <vt:lpstr>Adagrad</vt:lpstr>
      <vt:lpstr>PowerPoint 演示文稿</vt:lpstr>
      <vt:lpstr>深度学习的秘诀</vt:lpstr>
      <vt:lpstr>很难找到最佳的网络参数</vt:lpstr>
      <vt:lpstr>在真实的世界里 ……</vt:lpstr>
      <vt:lpstr>仍然不能保证达到全局最小，但给了我们一些希望 ……</vt:lpstr>
      <vt:lpstr>深度学习的秘诀</vt:lpstr>
      <vt:lpstr>为什么会过拟合?</vt:lpstr>
      <vt:lpstr>过拟合的灵丹妙药</vt:lpstr>
      <vt:lpstr>为什么会过拟合?</vt:lpstr>
      <vt:lpstr>为什么会过拟合?</vt:lpstr>
      <vt:lpstr>深度学习的秘诀</vt:lpstr>
      <vt:lpstr>早期停止</vt:lpstr>
      <vt:lpstr>深度学习的秘诀</vt:lpstr>
      <vt:lpstr>权重衰减</vt:lpstr>
      <vt:lpstr>权重衰减</vt:lpstr>
      <vt:lpstr>权重衰减</vt:lpstr>
      <vt:lpstr>深度学习的秘诀</vt:lpstr>
      <vt:lpstr>Dropout</vt:lpstr>
      <vt:lpstr>Dropout</vt:lpstr>
      <vt:lpstr>Dropout</vt:lpstr>
      <vt:lpstr>Dropout – 直观的理由</vt:lpstr>
      <vt:lpstr>Dropout 是集成方法的一种</vt:lpstr>
      <vt:lpstr>Dropout 是集成方法的一种</vt:lpstr>
      <vt:lpstr>Dropout 是集成方法的一种</vt:lpstr>
      <vt:lpstr>Dropout 是集成方法的一种</vt:lpstr>
      <vt:lpstr>深度学习的秘诀</vt:lpstr>
      <vt:lpstr>Lecture III:   神经网络的变体</vt:lpstr>
      <vt:lpstr>卷积神经网络(CNN) </vt:lpstr>
      <vt:lpstr>为什么CNN 用于图像识别?</vt:lpstr>
      <vt:lpstr>为什么CNN 用于图像识别?</vt:lpstr>
      <vt:lpstr>为什么CNN 用于图像识别?</vt:lpstr>
      <vt:lpstr>为什么CNN 用于图像识别?</vt:lpstr>
      <vt:lpstr>The whole CNN</vt:lpstr>
      <vt:lpstr>The whole CNN</vt:lpstr>
      <vt:lpstr>The whole CNN</vt:lpstr>
      <vt:lpstr>CNN – 卷积</vt:lpstr>
      <vt:lpstr>CNN – 卷积</vt:lpstr>
      <vt:lpstr>CNN – Convolution</vt:lpstr>
      <vt:lpstr>CNN – Convolution</vt:lpstr>
      <vt:lpstr>CNN – Convolution</vt:lpstr>
      <vt:lpstr>CNN – 彩色图像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The whole CNN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神经网络的变体</vt:lpstr>
      <vt:lpstr>示例应用程序</vt:lpstr>
      <vt:lpstr>示例应用程序</vt:lpstr>
      <vt:lpstr>1-of-N encoding</vt:lpstr>
      <vt:lpstr>Beyond 1-of-N encoding</vt:lpstr>
      <vt:lpstr>示例应用程序</vt:lpstr>
      <vt:lpstr>示例应用程序</vt:lpstr>
      <vt:lpstr>循环神经网络 (RNN)</vt:lpstr>
      <vt:lpstr>RNN</vt:lpstr>
      <vt:lpstr>RNN</vt:lpstr>
      <vt:lpstr>当然，它可以是深层网络 …</vt:lpstr>
      <vt:lpstr>双向 RNN</vt:lpstr>
      <vt:lpstr>Long Short-term Memory (LSTM)</vt:lpstr>
      <vt:lpstr>𝑎 = ℎ 𝑐′</vt:lpstr>
      <vt:lpstr>LSTM</vt:lpstr>
      <vt:lpstr>LSTM</vt:lpstr>
      <vt:lpstr>PowerPoint 演示文稿</vt:lpstr>
      <vt:lpstr>Multiple-layer  LSTM</vt:lpstr>
      <vt:lpstr>Learning Target</vt:lpstr>
      <vt:lpstr>Learning</vt:lpstr>
      <vt:lpstr>不幸的是 ……</vt:lpstr>
      <vt:lpstr>误差表面粗糙</vt:lpstr>
      <vt:lpstr>Why?</vt:lpstr>
      <vt:lpstr>有用的技巧</vt:lpstr>
      <vt:lpstr>更多的应用程序……</vt:lpstr>
      <vt:lpstr>Many to one</vt:lpstr>
      <vt:lpstr>Many to Many (输出较短)</vt:lpstr>
      <vt:lpstr>Many to Many (No Limitation)</vt:lpstr>
      <vt:lpstr>Many to Many (没有限制)</vt:lpstr>
      <vt:lpstr>One to Many</vt:lpstr>
      <vt:lpstr>应用: 视频字幕生成</vt:lpstr>
      <vt:lpstr>结束语</vt:lpstr>
      <vt:lpstr>Lecture IV:   下一个浪潮</vt:lpstr>
      <vt:lpstr>大纲</vt:lpstr>
      <vt:lpstr>摩天大楼</vt:lpstr>
      <vt:lpstr>超深网络</vt:lpstr>
      <vt:lpstr>超深网络</vt:lpstr>
      <vt:lpstr>超深网络</vt:lpstr>
      <vt:lpstr>超深网络</vt:lpstr>
      <vt:lpstr>超深网络</vt:lpstr>
      <vt:lpstr>Ultra Deep Network</vt:lpstr>
      <vt:lpstr>PowerPoint 演示文稿</vt:lpstr>
      <vt:lpstr>大纲</vt:lpstr>
      <vt:lpstr>基于注意力的模型</vt:lpstr>
      <vt:lpstr>基于注意力的模型</vt:lpstr>
      <vt:lpstr>阅读理解</vt:lpstr>
      <vt:lpstr>看图回答</vt:lpstr>
      <vt:lpstr>看图回答</vt:lpstr>
      <vt:lpstr>看图回答</vt:lpstr>
      <vt:lpstr>语音回答</vt:lpstr>
      <vt:lpstr>大纲</vt:lpstr>
      <vt:lpstr>强化学习的情景</vt:lpstr>
      <vt:lpstr>强化学习的情景</vt:lpstr>
      <vt:lpstr>监督学习 v.s. 强化学习</vt:lpstr>
      <vt:lpstr>强化学习的情景</vt:lpstr>
      <vt:lpstr>监督学习 v.s. 强化学习</vt:lpstr>
      <vt:lpstr>强化学习的难题</vt:lpstr>
      <vt:lpstr>深度强化学习</vt:lpstr>
      <vt:lpstr>应用: 交互式检索</vt:lpstr>
      <vt:lpstr>深度强化学习</vt:lpstr>
      <vt:lpstr>更多的应用</vt:lpstr>
      <vt:lpstr>大纲</vt:lpstr>
      <vt:lpstr>机器知道世界是什么样子吗? Ref: https://openai.com/blog/generative-models/</vt:lpstr>
      <vt:lpstr>Deep Dream</vt:lpstr>
      <vt:lpstr>Deep Dream</vt:lpstr>
      <vt:lpstr>Deep Style</vt:lpstr>
      <vt:lpstr>Deep Style</vt:lpstr>
      <vt:lpstr>Deep Style</vt:lpstr>
      <vt:lpstr>通过RNN生成图片</vt:lpstr>
      <vt:lpstr>通过RNN生成图片</vt:lpstr>
      <vt:lpstr>生成图片</vt:lpstr>
      <vt:lpstr>Auto-encoder</vt:lpstr>
      <vt:lpstr>生成图像</vt:lpstr>
      <vt:lpstr>哪一个机器生成的?</vt:lpstr>
      <vt:lpstr>画漫画!!!</vt:lpstr>
      <vt:lpstr>大纲</vt:lpstr>
      <vt:lpstr>机器阅读</vt:lpstr>
      <vt:lpstr>机器阅读</vt:lpstr>
      <vt:lpstr>机器阅读</vt:lpstr>
      <vt:lpstr>机器阅读</vt:lpstr>
      <vt:lpstr>词向量</vt:lpstr>
      <vt:lpstr>词向量</vt:lpstr>
      <vt:lpstr>大纲</vt:lpstr>
      <vt:lpstr>学习有声书</vt:lpstr>
      <vt:lpstr>音频词向量</vt:lpstr>
      <vt:lpstr>音频词向量</vt:lpstr>
      <vt:lpstr>Sequence-to-sequence自动编码器</vt:lpstr>
      <vt:lpstr>Sequence-to-sequence</vt:lpstr>
      <vt:lpstr>音频词向量 - 结果</vt:lpstr>
      <vt:lpstr>WaveNet (DeepMind)</vt:lpstr>
      <vt:lpstr>结束语</vt:lpstr>
      <vt:lpstr>大纲</vt:lpstr>
      <vt:lpstr>AI 即将取代多数的工作?</vt:lpstr>
      <vt:lpstr>AI 训练师</vt:lpstr>
      <vt:lpstr>AI 训练师</vt:lpstr>
      <vt:lpstr>AI 训练师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Yune</cp:lastModifiedBy>
  <cp:revision>206</cp:revision>
  <dcterms:created xsi:type="dcterms:W3CDTF">2017-10-11T17:01:42Z</dcterms:created>
  <dcterms:modified xsi:type="dcterms:W3CDTF">2017-12-10T13:12:57Z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2017-10-11T00:00:00Z</vt:filetime>
  </property>
</Properties>
</file>